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344" r:id="rId8"/>
    <p:sldId id="471" r:id="rId9"/>
    <p:sldId id="472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19/08/2021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DD/MM/AAAA</a:t>
            </a:r>
          </a:p>
          <a:p>
            <a:r>
              <a:rPr lang="pt-BR" dirty="0"/>
              <a:t>&lt;Nome do Grupo&gt;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Formulário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 Backlog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GitHub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Serviço de login/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BPMN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LLD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DD/MM/AAAA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Ex. Instalação do banco de dados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Ex. Tela com Bug, Cloud não suporta tipo de serviço escolhido,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etc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15747</TotalTime>
  <Words>209</Words>
  <Application>Microsoft Office PowerPoint</Application>
  <PresentationFormat>Personalizar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1 - 19/08/2021</vt:lpstr>
      <vt:lpstr>SEMANA 2 - DD/MM/AAAA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348</cp:revision>
  <cp:lastPrinted>2018-08-30T22:45:44Z</cp:lastPrinted>
  <dcterms:created xsi:type="dcterms:W3CDTF">2016-12-01T16:19:35Z</dcterms:created>
  <dcterms:modified xsi:type="dcterms:W3CDTF">2021-08-19T19:54:46Z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