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72" r:id="rId10"/>
    <p:sldId id="473" r:id="rId11"/>
    <p:sldId id="475" r:id="rId12"/>
    <p:sldId id="476" r:id="rId13"/>
    <p:sldId id="477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CFCABCC4-01DD-4F6B-AAA1-A4E1D03D705B}"/>
    <pc:docChg chg="undo custSel addSld delSld modSld modSection">
      <pc:chgData name="Vinicius Cano" userId="e988c080-1d50-4980-86fe-45a1167ad471" providerId="ADAL" clId="{CFCABCC4-01DD-4F6B-AAA1-A4E1D03D705B}" dt="2021-09-30T20:37:47.141" v="1249" actId="20577"/>
      <pc:docMkLst>
        <pc:docMk/>
      </pc:docMkLst>
      <pc:sldChg chg="modSp mod">
        <pc:chgData name="Vinicius Cano" userId="e988c080-1d50-4980-86fe-45a1167ad471" providerId="ADAL" clId="{CFCABCC4-01DD-4F6B-AAA1-A4E1D03D705B}" dt="2021-08-25T20:52:09.382" v="158" actId="207"/>
        <pc:sldMkLst>
          <pc:docMk/>
          <pc:sldMk cId="2008643402" sldId="471"/>
        </pc:sldMkLst>
        <pc:spChg chg="mod">
          <ac:chgData name="Vinicius Cano" userId="e988c080-1d50-4980-86fe-45a1167ad471" providerId="ADAL" clId="{CFCABCC4-01DD-4F6B-AAA1-A4E1D03D705B}" dt="2021-08-25T20:52:09.382" v="158" actId="20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5T20:51:40.658" v="154" actId="20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19T21:40:12.283" v="2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Sp modSp mod">
        <pc:chgData name="Vinicius Cano" userId="e988c080-1d50-4980-86fe-45a1167ad471" providerId="ADAL" clId="{CFCABCC4-01DD-4F6B-AAA1-A4E1D03D705B}" dt="2021-09-02T21:15:42.527" v="451" actId="5793"/>
        <pc:sldMkLst>
          <pc:docMk/>
          <pc:sldMk cId="3384590979" sldId="472"/>
        </pc:sldMkLst>
        <pc:spChg chg="mod">
          <ac:chgData name="Vinicius Cano" userId="e988c080-1d50-4980-86fe-45a1167ad471" providerId="ADAL" clId="{CFCABCC4-01DD-4F6B-AAA1-A4E1D03D705B}" dt="2021-09-02T21:15:42.527" v="451" actId="5793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6T19:31:51.947" v="203" actId="20577"/>
          <ac:spMkLst>
            <pc:docMk/>
            <pc:sldMk cId="3384590979" sldId="472"/>
            <ac:spMk id="3" creationId="{00000000-0000-0000-0000-000000000000}"/>
          </ac:spMkLst>
        </pc:spChg>
        <pc:spChg chg="del mod">
          <ac:chgData name="Vinicius Cano" userId="e988c080-1d50-4980-86fe-45a1167ad471" providerId="ADAL" clId="{CFCABCC4-01DD-4F6B-AAA1-A4E1D03D705B}" dt="2021-08-25T20:37:04.536" v="89"/>
          <ac:spMkLst>
            <pc:docMk/>
            <pc:sldMk cId="3384590979" sldId="472"/>
            <ac:spMk id="4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25T20:52:44.051" v="179" actId="1076"/>
          <ac:spMkLst>
            <pc:docMk/>
            <pc:sldMk cId="3384590979" sldId="472"/>
            <ac:spMk id="44" creationId="{1E997FEB-A82C-4FE3-B191-DE926FE907FC}"/>
          </ac:spMkLst>
        </pc:spChg>
        <pc:spChg chg="mod">
          <ac:chgData name="Vinicius Cano" userId="e988c080-1d50-4980-86fe-45a1167ad471" providerId="ADAL" clId="{CFCABCC4-01DD-4F6B-AAA1-A4E1D03D705B}" dt="2021-08-25T20:53:05.677" v="184" actId="1076"/>
          <ac:spMkLst>
            <pc:docMk/>
            <pc:sldMk cId="3384590979" sldId="472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08-25T20:52:42.067" v="178" actId="1076"/>
          <ac:spMkLst>
            <pc:docMk/>
            <pc:sldMk cId="3384590979" sldId="472"/>
            <ac:spMk id="46" creationId="{EDE9EB13-C574-4D80-85B2-C614186377BB}"/>
          </ac:spMkLst>
        </pc:spChg>
        <pc:spChg chg="mod">
          <ac:chgData name="Vinicius Cano" userId="e988c080-1d50-4980-86fe-45a1167ad471" providerId="ADAL" clId="{CFCABCC4-01DD-4F6B-AAA1-A4E1D03D705B}" dt="2021-08-25T20:52:37.662" v="177" actId="1076"/>
          <ac:spMkLst>
            <pc:docMk/>
            <pc:sldMk cId="3384590979" sldId="472"/>
            <ac:spMk id="47" creationId="{9C8F333D-81A1-4BAB-89AC-459C19DD7185}"/>
          </ac:spMkLst>
        </pc:spChg>
        <pc:spChg chg="mod">
          <ac:chgData name="Vinicius Cano" userId="e988c080-1d50-4980-86fe-45a1167ad471" providerId="ADAL" clId="{CFCABCC4-01DD-4F6B-AAA1-A4E1D03D705B}" dt="2021-08-25T20:52:31.721" v="175" actId="1076"/>
          <ac:spMkLst>
            <pc:docMk/>
            <pc:sldMk cId="3384590979" sldId="472"/>
            <ac:spMk id="48" creationId="{64DC5C74-7B23-4BE5-BE63-A9BD52C02CD4}"/>
          </ac:spMkLst>
        </pc:spChg>
        <pc:spChg chg="mod">
          <ac:chgData name="Vinicius Cano" userId="e988c080-1d50-4980-86fe-45a1167ad471" providerId="ADAL" clId="{CFCABCC4-01DD-4F6B-AAA1-A4E1D03D705B}" dt="2021-08-26T19:32:51.846" v="246" actId="1038"/>
          <ac:spMkLst>
            <pc:docMk/>
            <pc:sldMk cId="3384590979" sldId="472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8-25T20:52:34.443" v="176" actId="1076"/>
          <ac:spMkLst>
            <pc:docMk/>
            <pc:sldMk cId="3384590979" sldId="472"/>
            <ac:spMk id="50" creationId="{B1654790-CBD3-4D97-B9BC-CBC39DD32FC8}"/>
          </ac:spMkLst>
        </pc:spChg>
        <pc:spChg chg="mod">
          <ac:chgData name="Vinicius Cano" userId="e988c080-1d50-4980-86fe-45a1167ad471" providerId="ADAL" clId="{CFCABCC4-01DD-4F6B-AAA1-A4E1D03D705B}" dt="2021-08-26T19:33:22.186" v="250" actId="207"/>
          <ac:spMkLst>
            <pc:docMk/>
            <pc:sldMk cId="3384590979" sldId="472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08-26T19:33:27.130" v="251" actId="207"/>
          <ac:spMkLst>
            <pc:docMk/>
            <pc:sldMk cId="3384590979" sldId="472"/>
            <ac:spMk id="52" creationId="{7BFB1971-EC64-4AB8-B092-E0043EABF66E}"/>
          </ac:spMkLst>
        </pc:spChg>
        <pc:spChg chg="mod">
          <ac:chgData name="Vinicius Cano" userId="e988c080-1d50-4980-86fe-45a1167ad471" providerId="ADAL" clId="{CFCABCC4-01DD-4F6B-AAA1-A4E1D03D705B}" dt="2021-08-26T19:33:19.290" v="249" actId="207"/>
          <ac:spMkLst>
            <pc:docMk/>
            <pc:sldMk cId="3384590979" sldId="472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8-26T19:32:22.380" v="240" actId="20577"/>
          <ac:spMkLst>
            <pc:docMk/>
            <pc:sldMk cId="3384590979" sldId="472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16T20:20:55.856" v="459" actId="20577"/>
        <pc:sldMkLst>
          <pc:docMk/>
          <pc:sldMk cId="3099913073" sldId="473"/>
        </pc:sldMkLst>
        <pc:spChg chg="mod">
          <ac:chgData name="Vinicius Cano" userId="e988c080-1d50-4980-86fe-45a1167ad471" providerId="ADAL" clId="{CFCABCC4-01DD-4F6B-AAA1-A4E1D03D705B}" dt="2021-09-02T21:12:20.154" v="311" actId="20577"/>
          <ac:spMkLst>
            <pc:docMk/>
            <pc:sldMk cId="3099913073" sldId="473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16T20:20:55.856" v="459" actId="20577"/>
          <ac:spMkLst>
            <pc:docMk/>
            <pc:sldMk cId="3099913073" sldId="473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02T21:12:50.288" v="385" actId="20577"/>
          <ac:spMkLst>
            <pc:docMk/>
            <pc:sldMk cId="3099913073" sldId="473"/>
            <ac:spMk id="63" creationId="{00000000-0000-0000-0000-000000000000}"/>
          </ac:spMkLst>
        </pc:spChg>
      </pc:sldChg>
      <pc:sldChg chg="modSp add del mod">
        <pc:chgData name="Vinicius Cano" userId="e988c080-1d50-4980-86fe-45a1167ad471" providerId="ADAL" clId="{CFCABCC4-01DD-4F6B-AAA1-A4E1D03D705B}" dt="2021-09-16T20:21:13.990" v="466" actId="47"/>
        <pc:sldMkLst>
          <pc:docMk/>
          <pc:sldMk cId="3646421272" sldId="474"/>
        </pc:sldMkLst>
        <pc:spChg chg="mod">
          <ac:chgData name="Vinicius Cano" userId="e988c080-1d50-4980-86fe-45a1167ad471" providerId="ADAL" clId="{CFCABCC4-01DD-4F6B-AAA1-A4E1D03D705B}" dt="2021-09-16T20:21:03.052" v="464" actId="20577"/>
          <ac:spMkLst>
            <pc:docMk/>
            <pc:sldMk cId="3646421272" sldId="474"/>
            <ac:spMk id="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2T20:39:04.855" v="865" actId="20577"/>
        <pc:sldMkLst>
          <pc:docMk/>
          <pc:sldMk cId="3619239506" sldId="475"/>
        </pc:sldMkLst>
        <pc:spChg chg="mod">
          <ac:chgData name="Vinicius Cano" userId="e988c080-1d50-4980-86fe-45a1167ad471" providerId="ADAL" clId="{CFCABCC4-01DD-4F6B-AAA1-A4E1D03D705B}" dt="2021-09-17T20:48:27.022" v="856" actId="6549"/>
          <ac:spMkLst>
            <pc:docMk/>
            <pc:sldMk cId="3619239506" sldId="475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4.855" v="865" actId="20577"/>
          <ac:spMkLst>
            <pc:docMk/>
            <pc:sldMk cId="3619239506" sldId="475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16T20:22:55.268" v="592" actId="20577"/>
          <ac:spMkLst>
            <pc:docMk/>
            <pc:sldMk cId="3619239506" sldId="475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3T21:36:39.941" v="1074" actId="20577"/>
        <pc:sldMkLst>
          <pc:docMk/>
          <pc:sldMk cId="1841061663" sldId="476"/>
        </pc:sldMkLst>
        <pc:spChg chg="mod">
          <ac:chgData name="Vinicius Cano" userId="e988c080-1d50-4980-86fe-45a1167ad471" providerId="ADAL" clId="{CFCABCC4-01DD-4F6B-AAA1-A4E1D03D705B}" dt="2021-09-23T21:36:39.941" v="1074" actId="20577"/>
          <ac:spMkLst>
            <pc:docMk/>
            <pc:sldMk cId="1841061663" sldId="476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7.646" v="867" actId="20577"/>
          <ac:spMkLst>
            <pc:docMk/>
            <pc:sldMk cId="1841061663" sldId="476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22T20:43:08.104" v="976" actId="1035"/>
          <ac:spMkLst>
            <pc:docMk/>
            <pc:sldMk cId="1841061663" sldId="476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9-23T21:26:50.271" v="1072" actId="113"/>
          <ac:spMkLst>
            <pc:docMk/>
            <pc:sldMk cId="1841061663" sldId="476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30T20:37:47.141" v="1249" actId="20577"/>
        <pc:sldMkLst>
          <pc:docMk/>
          <pc:sldMk cId="1705322327" sldId="477"/>
        </pc:sldMkLst>
        <pc:spChg chg="mod">
          <ac:chgData name="Vinicius Cano" userId="e988c080-1d50-4980-86fe-45a1167ad471" providerId="ADAL" clId="{CFCABCC4-01DD-4F6B-AAA1-A4E1D03D705B}" dt="2021-09-30T20:37:47.141" v="1249" actId="20577"/>
          <ac:spMkLst>
            <pc:docMk/>
            <pc:sldMk cId="1705322327" sldId="477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30T19:37:50.832" v="1079" actId="20577"/>
          <ac:spMkLst>
            <pc:docMk/>
            <pc:sldMk cId="1705322327" sldId="477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30T20:37:32.257" v="1239" actId="20577"/>
          <ac:spMkLst>
            <pc:docMk/>
            <pc:sldMk cId="1705322327" sldId="477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30/09/2021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30/09/2021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3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8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2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DD/MM/AAAA</a:t>
            </a:r>
          </a:p>
          <a:p>
            <a:r>
              <a:rPr lang="pt-BR" dirty="0"/>
              <a:t>&lt;Nome do Grupo&gt;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 Persona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Formulário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 Backlog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GitHub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BPMN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LLD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Regras de Negócio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26/08/2021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Regra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(entidade)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da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protótipo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– 02/09/2021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PowerPoint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da Empatia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999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16/09/2021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Regras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Desenho de classes;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Separação das telas a serem criadas;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Spring Backlog das telas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Spring Backlog dos entregáveis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1923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23/09/2021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usabilidade Web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Timeline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CRUD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Diagrama de Solução de Software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Login/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- Com ORM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Separação das telas a serem criadas;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</a:t>
            </a:r>
            <a:r>
              <a:rPr lang="pt-BR" sz="1323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das Sprint 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 das telas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410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30/09/2021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Backend CRUD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Dashboard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do Banco de Dados na Azure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das tabelas no BD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/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Login/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- Com ORM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telas com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r>
              <a:rPr lang="pt-BR" sz="1323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05322327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18058</TotalTime>
  <Words>460</Words>
  <Application>Microsoft Office PowerPoint</Application>
  <PresentationFormat>Personalizar</PresentationFormat>
  <Paragraphs>201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1 - 19/08/2021</vt:lpstr>
      <vt:lpstr>SEMANA 2 – 26/08/2021</vt:lpstr>
      <vt:lpstr>SEMANA 3 – 02/09/2021</vt:lpstr>
      <vt:lpstr>SEMANA 4 – 16/09/2021</vt:lpstr>
      <vt:lpstr>SEMANA 5 – 23/09/2021</vt:lpstr>
      <vt:lpstr>SEMANA 5 – 30/09/2021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360</cp:revision>
  <cp:lastPrinted>2018-08-30T22:45:44Z</cp:lastPrinted>
  <dcterms:created xsi:type="dcterms:W3CDTF">2016-12-01T16:19:35Z</dcterms:created>
  <dcterms:modified xsi:type="dcterms:W3CDTF">2021-09-30T21:11:49Z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