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901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howGuides="1">
      <p:cViewPr varScale="1">
        <p:scale>
          <a:sx n="62" d="100"/>
          <a:sy n="62" d="100"/>
        </p:scale>
        <p:origin x="726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480DBBF9-4B14-4839-BDB8-5DED642FCB5E}"/>
    <pc:docChg chg="modSld">
      <pc:chgData name="Vinicius Cano" userId="e988c080-1d50-4980-86fe-45a1167ad471" providerId="ADAL" clId="{480DBBF9-4B14-4839-BDB8-5DED642FCB5E}" dt="2021-10-05T19:43:34.440" v="1" actId="20577"/>
      <pc:docMkLst>
        <pc:docMk/>
      </pc:docMkLst>
      <pc:sldChg chg="modSp mod">
        <pc:chgData name="Vinicius Cano" userId="e988c080-1d50-4980-86fe-45a1167ad471" providerId="ADAL" clId="{480DBBF9-4B14-4839-BDB8-5DED642FCB5E}" dt="2021-10-05T19:43:34.440" v="1" actId="20577"/>
        <pc:sldMkLst>
          <pc:docMk/>
          <pc:sldMk cId="2659641936" sldId="901"/>
        </pc:sldMkLst>
        <pc:spChg chg="mod">
          <ac:chgData name="Vinicius Cano" userId="e988c080-1d50-4980-86fe-45a1167ad471" providerId="ADAL" clId="{480DBBF9-4B14-4839-BDB8-5DED642FCB5E}" dt="2021-10-05T19:43:34.440" v="1" actId="20577"/>
          <ac:spMkLst>
            <pc:docMk/>
            <pc:sldMk cId="2659641936" sldId="901"/>
            <ac:spMk id="21" creationId="{78BB133B-A09F-4737-9A17-E0094183B19D}"/>
          </ac:spMkLst>
        </pc:spChg>
      </pc:sldChg>
    </pc:docChg>
  </pc:docChgLst>
  <pc:docChgLst>
    <pc:chgData name="Vinicius Cano" userId="e988c080-1d50-4980-86fe-45a1167ad471" providerId="ADAL" clId="{9F829FAC-6815-4ADC-AC17-FB5AE0E0A28C}"/>
    <pc:docChg chg="custSel modSld">
      <pc:chgData name="Vinicius Cano" userId="e988c080-1d50-4980-86fe-45a1167ad471" providerId="ADAL" clId="{9F829FAC-6815-4ADC-AC17-FB5AE0E0A28C}" dt="2021-10-19T23:38:27.820" v="13" actId="20577"/>
      <pc:docMkLst>
        <pc:docMk/>
      </pc:docMkLst>
      <pc:sldChg chg="delSp modSp mod delAnim">
        <pc:chgData name="Vinicius Cano" userId="e988c080-1d50-4980-86fe-45a1167ad471" providerId="ADAL" clId="{9F829FAC-6815-4ADC-AC17-FB5AE0E0A28C}" dt="2021-10-19T23:38:27.820" v="13" actId="20577"/>
        <pc:sldMkLst>
          <pc:docMk/>
          <pc:sldMk cId="2659641936" sldId="901"/>
        </pc:sldMkLst>
        <pc:spChg chg="mod">
          <ac:chgData name="Vinicius Cano" userId="e988c080-1d50-4980-86fe-45a1167ad471" providerId="ADAL" clId="{9F829FAC-6815-4ADC-AC17-FB5AE0E0A28C}" dt="2021-10-19T23:38:27.820" v="13" actId="20577"/>
          <ac:spMkLst>
            <pc:docMk/>
            <pc:sldMk cId="2659641936" sldId="901"/>
            <ac:spMk id="21" creationId="{78BB133B-A09F-4737-9A17-E0094183B19D}"/>
          </ac:spMkLst>
        </pc:spChg>
        <pc:grpChg chg="del">
          <ac:chgData name="Vinicius Cano" userId="e988c080-1d50-4980-86fe-45a1167ad471" providerId="ADAL" clId="{9F829FAC-6815-4ADC-AC17-FB5AE0E0A28C}" dt="2021-10-19T23:38:14.532" v="0" actId="478"/>
          <ac:grpSpMkLst>
            <pc:docMk/>
            <pc:sldMk cId="2659641936" sldId="901"/>
            <ac:grpSpMk id="80" creationId="{2C0B120C-5055-9C48-8CCB-F549F2BF42E9}"/>
          </ac:grpSpMkLst>
        </pc:grpChg>
        <pc:cxnChg chg="del mod">
          <ac:chgData name="Vinicius Cano" userId="e988c080-1d50-4980-86fe-45a1167ad471" providerId="ADAL" clId="{9F829FAC-6815-4ADC-AC17-FB5AE0E0A28C}" dt="2021-10-19T23:38:15.544" v="1" actId="478"/>
          <ac:cxnSpMkLst>
            <pc:docMk/>
            <pc:sldMk cId="2659641936" sldId="901"/>
            <ac:cxnSpMk id="67" creationId="{35322181-E3BD-E946-8D2C-FD1AF8B585B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19/10/2021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19/10/2021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857497" y="121448"/>
            <a:ext cx="7165627" cy="765639"/>
          </a:xfrm>
        </p:spPr>
        <p:txBody>
          <a:bodyPr/>
          <a:lstStyle/>
          <a:p>
            <a:pPr algn="ctr"/>
            <a:r>
              <a:rPr lang="pt-BR" dirty="0"/>
              <a:t>Diagrama de Solução de Software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218914" y="1548383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5569348" y="2542903"/>
            <a:ext cx="187148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258595" y="1128801"/>
            <a:ext cx="3063280" cy="2448269"/>
            <a:chOff x="8741678" y="1501253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735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Microservice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API </a:t>
              </a:r>
              <a:r>
                <a:rPr lang="pt-BR" sz="1600" dirty="0" err="1">
                  <a:solidFill>
                    <a:prstClr val="white"/>
                  </a:solidFill>
                </a:rPr>
                <a:t>Rest</a:t>
              </a:r>
              <a:r>
                <a:rPr lang="pt-BR" sz="1600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684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onde se programa as regras de negócio, segurança e integração.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9241755" y="4617784"/>
            <a:ext cx="2675302" cy="2016225"/>
            <a:chOff x="7014179" y="4654462"/>
            <a:chExt cx="2675302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financeira, cadastro de clientes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6305230" y="4617784"/>
            <a:ext cx="2566458" cy="2089582"/>
            <a:chOff x="9889827" y="4597388"/>
            <a:chExt cx="2566458" cy="20895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Kotlin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Versão simplificada para aplicação mobile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8" name="Conector de Seta Reta 107">
            <a:extLst>
              <a:ext uri="{FF2B5EF4-FFF2-40B4-BE49-F238E27FC236}">
                <a16:creationId xmlns:a16="http://schemas.microsoft.com/office/drawing/2014/main" id="{80EF2420-3EA0-BE40-82CE-4CF4D4A0565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945611" y="3577070"/>
            <a:ext cx="852501" cy="10407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070919" y="2124447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121075" y="2844527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cadastrados.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798112" y="3577070"/>
            <a:ext cx="1810444" cy="104071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10673</TotalTime>
  <Words>68</Words>
  <Application>Microsoft Office PowerPoint</Application>
  <PresentationFormat>Personalizar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Vinicius Cano</cp:lastModifiedBy>
  <cp:revision>252</cp:revision>
  <dcterms:created xsi:type="dcterms:W3CDTF">2016-12-01T16:19:35Z</dcterms:created>
  <dcterms:modified xsi:type="dcterms:W3CDTF">2021-10-19T23:38:41Z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