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4A158-005E-4B0E-932C-34C562BF42AC}" v="9" dt="2021-08-31T19:41:32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3924A158-005E-4B0E-932C-34C562BF42AC}"/>
    <pc:docChg chg="undo custSel addSld delSld modSld">
      <pc:chgData name="Vinicius Cano" userId="e988c080-1d50-4980-86fe-45a1167ad471" providerId="ADAL" clId="{3924A158-005E-4B0E-932C-34C562BF42AC}" dt="2021-09-01T20:53:26.911" v="1142" actId="20577"/>
      <pc:docMkLst>
        <pc:docMk/>
      </pc:docMkLst>
      <pc:sldChg chg="addSp delSp modSp mod">
        <pc:chgData name="Vinicius Cano" userId="e988c080-1d50-4980-86fe-45a1167ad471" providerId="ADAL" clId="{3924A158-005E-4B0E-932C-34C562BF42AC}" dt="2021-09-01T20:53:26.911" v="1142" actId="20577"/>
        <pc:sldMkLst>
          <pc:docMk/>
          <pc:sldMk cId="3552791640" sldId="256"/>
        </pc:sldMkLst>
        <pc:spChg chg="mod">
          <ac:chgData name="Vinicius Cano" userId="e988c080-1d50-4980-86fe-45a1167ad471" providerId="ADAL" clId="{3924A158-005E-4B0E-932C-34C562BF42AC}" dt="2021-08-31T19:44:37.021" v="1092" actId="1076"/>
          <ac:spMkLst>
            <pc:docMk/>
            <pc:sldMk cId="3552791640" sldId="256"/>
            <ac:spMk id="5" creationId="{7849732A-E234-41F8-B9CF-85892D7AA157}"/>
          </ac:spMkLst>
        </pc:spChg>
        <pc:spChg chg="mod">
          <ac:chgData name="Vinicius Cano" userId="e988c080-1d50-4980-86fe-45a1167ad471" providerId="ADAL" clId="{3924A158-005E-4B0E-932C-34C562BF42AC}" dt="2021-08-31T19:44:42.034" v="1093" actId="14100"/>
          <ac:spMkLst>
            <pc:docMk/>
            <pc:sldMk cId="3552791640" sldId="256"/>
            <ac:spMk id="7" creationId="{98BAC40A-83B5-4AFC-88B5-C033B20704E0}"/>
          </ac:spMkLst>
        </pc:spChg>
        <pc:spChg chg="mod">
          <ac:chgData name="Vinicius Cano" userId="e988c080-1d50-4980-86fe-45a1167ad471" providerId="ADAL" clId="{3924A158-005E-4B0E-932C-34C562BF42AC}" dt="2021-08-31T19:42:50.967" v="1071" actId="14100"/>
          <ac:spMkLst>
            <pc:docMk/>
            <pc:sldMk cId="3552791640" sldId="256"/>
            <ac:spMk id="8" creationId="{D55CB28A-4511-4D48-8BED-5448B0F3DA11}"/>
          </ac:spMkLst>
        </pc:spChg>
        <pc:spChg chg="del mod">
          <ac:chgData name="Vinicius Cano" userId="e988c080-1d50-4980-86fe-45a1167ad471" providerId="ADAL" clId="{3924A158-005E-4B0E-932C-34C562BF42AC}" dt="2021-08-31T17:07:44.125" v="601" actId="478"/>
          <ac:spMkLst>
            <pc:docMk/>
            <pc:sldMk cId="3552791640" sldId="256"/>
            <ac:spMk id="9" creationId="{AE2FA39E-6907-4FA4-B177-3D32EE5FAC46}"/>
          </ac:spMkLst>
        </pc:spChg>
        <pc:spChg chg="mod">
          <ac:chgData name="Vinicius Cano" userId="e988c080-1d50-4980-86fe-45a1167ad471" providerId="ADAL" clId="{3924A158-005E-4B0E-932C-34C562BF42AC}" dt="2021-08-31T19:42:43.521" v="1070" actId="1076"/>
          <ac:spMkLst>
            <pc:docMk/>
            <pc:sldMk cId="3552791640" sldId="256"/>
            <ac:spMk id="10" creationId="{8080F81F-5204-4E23-BAF9-1B970784B718}"/>
          </ac:spMkLst>
        </pc:spChg>
        <pc:spChg chg="del mod">
          <ac:chgData name="Vinicius Cano" userId="e988c080-1d50-4980-86fe-45a1167ad471" providerId="ADAL" clId="{3924A158-005E-4B0E-932C-34C562BF42AC}" dt="2021-08-31T17:07:02.497" v="581" actId="478"/>
          <ac:spMkLst>
            <pc:docMk/>
            <pc:sldMk cId="3552791640" sldId="256"/>
            <ac:spMk id="11" creationId="{4F551C60-8542-4424-9AE1-877B264CECBD}"/>
          </ac:spMkLst>
        </pc:spChg>
        <pc:spChg chg="mod">
          <ac:chgData name="Vinicius Cano" userId="e988c080-1d50-4980-86fe-45a1167ad471" providerId="ADAL" clId="{3924A158-005E-4B0E-932C-34C562BF42AC}" dt="2021-08-31T19:12:35.680" v="634" actId="1076"/>
          <ac:spMkLst>
            <pc:docMk/>
            <pc:sldMk cId="3552791640" sldId="256"/>
            <ac:spMk id="12" creationId="{B318CD13-6D40-4BAC-861D-480B0F5A5E19}"/>
          </ac:spMkLst>
        </pc:spChg>
        <pc:spChg chg="mod">
          <ac:chgData name="Vinicius Cano" userId="e988c080-1d50-4980-86fe-45a1167ad471" providerId="ADAL" clId="{3924A158-005E-4B0E-932C-34C562BF42AC}" dt="2021-09-01T20:53:08.593" v="1117" actId="20577"/>
          <ac:spMkLst>
            <pc:docMk/>
            <pc:sldMk cId="3552791640" sldId="256"/>
            <ac:spMk id="13" creationId="{3D297504-01FC-45A5-89ED-340DA812BB72}"/>
          </ac:spMkLst>
        </pc:spChg>
        <pc:spChg chg="add del">
          <ac:chgData name="Vinicius Cano" userId="e988c080-1d50-4980-86fe-45a1167ad471" providerId="ADAL" clId="{3924A158-005E-4B0E-932C-34C562BF42AC}" dt="2021-08-30T19:27:35.727" v="9" actId="22"/>
          <ac:spMkLst>
            <pc:docMk/>
            <pc:sldMk cId="3552791640" sldId="256"/>
            <ac:spMk id="14" creationId="{736B33E4-E740-498C-A738-AA86532AE531}"/>
          </ac:spMkLst>
        </pc:spChg>
        <pc:spChg chg="add mod">
          <ac:chgData name="Vinicius Cano" userId="e988c080-1d50-4980-86fe-45a1167ad471" providerId="ADAL" clId="{3924A158-005E-4B0E-932C-34C562BF42AC}" dt="2021-08-31T19:13:02.591" v="720" actId="14100"/>
          <ac:spMkLst>
            <pc:docMk/>
            <pc:sldMk cId="3552791640" sldId="256"/>
            <ac:spMk id="14" creationId="{8F73A264-4CA4-44AE-9267-4DA7E2BDEB3D}"/>
          </ac:spMkLst>
        </pc:spChg>
        <pc:spChg chg="mod">
          <ac:chgData name="Vinicius Cano" userId="e988c080-1d50-4980-86fe-45a1167ad471" providerId="ADAL" clId="{3924A158-005E-4B0E-932C-34C562BF42AC}" dt="2021-09-01T20:53:26.911" v="1142" actId="20577"/>
          <ac:spMkLst>
            <pc:docMk/>
            <pc:sldMk cId="3552791640" sldId="256"/>
            <ac:spMk id="15" creationId="{00A8FDA6-0669-4DDB-856B-407D23B9DB4F}"/>
          </ac:spMkLst>
        </pc:spChg>
        <pc:spChg chg="del mod">
          <ac:chgData name="Vinicius Cano" userId="e988c080-1d50-4980-86fe-45a1167ad471" providerId="ADAL" clId="{3924A158-005E-4B0E-932C-34C562BF42AC}" dt="2021-08-31T17:00:11.691" v="72" actId="478"/>
          <ac:spMkLst>
            <pc:docMk/>
            <pc:sldMk cId="3552791640" sldId="256"/>
            <ac:spMk id="16" creationId="{A29F37E7-2A5A-4DF9-9F86-D40C53907D00}"/>
          </ac:spMkLst>
        </pc:spChg>
        <pc:spChg chg="add mod">
          <ac:chgData name="Vinicius Cano" userId="e988c080-1d50-4980-86fe-45a1167ad471" providerId="ADAL" clId="{3924A158-005E-4B0E-932C-34C562BF42AC}" dt="2021-08-31T19:16:38.537" v="857" actId="20577"/>
          <ac:spMkLst>
            <pc:docMk/>
            <pc:sldMk cId="3552791640" sldId="256"/>
            <ac:spMk id="17" creationId="{662D26DE-61FA-4CFE-BED5-A5BA73108CBB}"/>
          </ac:spMkLst>
        </pc:spChg>
        <pc:spChg chg="add mod">
          <ac:chgData name="Vinicius Cano" userId="e988c080-1d50-4980-86fe-45a1167ad471" providerId="ADAL" clId="{3924A158-005E-4B0E-932C-34C562BF42AC}" dt="2021-08-31T19:42:25.809" v="1065" actId="1076"/>
          <ac:spMkLst>
            <pc:docMk/>
            <pc:sldMk cId="3552791640" sldId="256"/>
            <ac:spMk id="18" creationId="{DBC2E4D6-24CE-4CD7-9C38-3EEEE18B1115}"/>
          </ac:spMkLst>
        </pc:spChg>
        <pc:picChg chg="mod">
          <ac:chgData name="Vinicius Cano" userId="e988c080-1d50-4980-86fe-45a1167ad471" providerId="ADAL" clId="{3924A158-005E-4B0E-932C-34C562BF42AC}" dt="2021-08-23T20:24:55.784" v="0" actId="1076"/>
          <ac:picMkLst>
            <pc:docMk/>
            <pc:sldMk cId="3552791640" sldId="256"/>
            <ac:picMk id="4" creationId="{2F455E67-7961-44B2-B589-E3490781537B}"/>
          </ac:picMkLst>
        </pc:picChg>
      </pc:sldChg>
      <pc:sldChg chg="addSp delSp modSp add del mod">
        <pc:chgData name="Vinicius Cano" userId="e988c080-1d50-4980-86fe-45a1167ad471" providerId="ADAL" clId="{3924A158-005E-4B0E-932C-34C562BF42AC}" dt="2021-08-24T21:06:34.524" v="7" actId="47"/>
        <pc:sldMkLst>
          <pc:docMk/>
          <pc:sldMk cId="1176973177" sldId="257"/>
        </pc:sldMkLst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8" creationId="{D55CB28A-4511-4D48-8BED-5448B0F3DA11}"/>
          </ac:spMkLst>
        </pc:spChg>
        <pc:spChg chg="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9" creationId="{AE2FA39E-6907-4FA4-B177-3D32EE5FAC46}"/>
          </ac:spMkLst>
        </pc:spChg>
        <pc:spChg chg="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0" creationId="{8080F81F-5204-4E23-BAF9-1B970784B718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1" creationId="{4F551C60-8542-4424-9AE1-877B264CECBD}"/>
          </ac:spMkLst>
        </pc:spChg>
        <pc:spChg chg="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2" creationId="{B318CD13-6D40-4BAC-861D-480B0F5A5E19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3" creationId="{3D297504-01FC-45A5-89ED-340DA812BB72}"/>
          </ac:spMkLst>
        </pc:spChg>
        <pc:spChg chg="add del mod">
          <ac:chgData name="Vinicius Cano" userId="e988c080-1d50-4980-86fe-45a1167ad471" providerId="ADAL" clId="{3924A158-005E-4B0E-932C-34C562BF42AC}" dt="2021-08-24T19:33:43.588" v="5" actId="571"/>
          <ac:spMkLst>
            <pc:docMk/>
            <pc:sldMk cId="1176973177" sldId="257"/>
            <ac:spMk id="14" creationId="{90E766AE-FF88-4755-BBF5-34593358D884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5" creationId="{00A8FDA6-0669-4DDB-856B-407D23B9DB4F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6" creationId="{A29F37E7-2A5A-4DF9-9F86-D40C53907D00}"/>
          </ac:spMkLst>
        </pc:spChg>
        <pc:spChg chg="add del mod">
          <ac:chgData name="Vinicius Cano" userId="e988c080-1d50-4980-86fe-45a1167ad471" providerId="ADAL" clId="{3924A158-005E-4B0E-932C-34C562BF42AC}" dt="2021-08-24T19:33:43.588" v="5" actId="571"/>
          <ac:spMkLst>
            <pc:docMk/>
            <pc:sldMk cId="1176973177" sldId="257"/>
            <ac:spMk id="17" creationId="{E0C2E04E-F1B9-477A-BE68-F1773D1A99D7}"/>
          </ac:spMkLst>
        </pc:spChg>
        <pc:spChg chg="add del mod">
          <ac:chgData name="Vinicius Cano" userId="e988c080-1d50-4980-86fe-45a1167ad471" providerId="ADAL" clId="{3924A158-005E-4B0E-932C-34C562BF42AC}" dt="2021-08-24T19:33:43.588" v="5" actId="571"/>
          <ac:spMkLst>
            <pc:docMk/>
            <pc:sldMk cId="1176973177" sldId="257"/>
            <ac:spMk id="18" creationId="{272F93AA-0890-4822-AC6E-5D8E974838C0}"/>
          </ac:spMkLst>
        </pc:spChg>
        <pc:picChg chg="add del">
          <ac:chgData name="Vinicius Cano" userId="e988c080-1d50-4980-86fe-45a1167ad471" providerId="ADAL" clId="{3924A158-005E-4B0E-932C-34C562BF42AC}" dt="2021-08-24T19:33:42.302" v="4" actId="478"/>
          <ac:picMkLst>
            <pc:docMk/>
            <pc:sldMk cId="1176973177" sldId="257"/>
            <ac:picMk id="4" creationId="{2F455E67-7961-44B2-B589-E3490781537B}"/>
          </ac:picMkLst>
        </pc:picChg>
      </pc:sldChg>
      <pc:sldChg chg="add del">
        <pc:chgData name="Vinicius Cano" userId="e988c080-1d50-4980-86fe-45a1167ad471" providerId="ADAL" clId="{3924A158-005E-4B0E-932C-34C562BF42AC}" dt="2021-08-31T13:52:52.501" v="13" actId="47"/>
        <pc:sldMkLst>
          <pc:docMk/>
          <pc:sldMk cId="1333715773" sldId="257"/>
        </pc:sldMkLst>
      </pc:sldChg>
      <pc:sldChg chg="add del">
        <pc:chgData name="Vinicius Cano" userId="e988c080-1d50-4980-86fe-45a1167ad471" providerId="ADAL" clId="{3924A158-005E-4B0E-932C-34C562BF42AC}" dt="2021-08-30T19:30:27.813" v="11"/>
        <pc:sldMkLst>
          <pc:docMk/>
          <pc:sldMk cId="374738468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E7F8C-9C4F-4A92-87AA-AD5411582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C8C026-029F-4089-ADF3-DA5FDACA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970B8-804F-4229-89B1-7392F73B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4946A-DD4B-4C37-BBED-80F8FD35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FDE7A-3E78-4324-9A46-F9DA4A20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71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74FC-2A45-49E5-9AD8-227E101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1B3DB5-38F6-4638-914A-97CFAF3E6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DA502-7AD7-4A4D-9425-F785FD7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417C3-BD9B-48D2-8249-067CFE30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EE6E4-11A4-4184-9220-11770126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E2401D-B6EB-4189-9C0C-A8F49223C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5D1F23-4B09-4990-B65D-30590BCAA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AEB08-F0BD-4210-B4CA-49B1FDC4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69027-A306-413A-8C4A-22CDAA9D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44704-4131-404D-B465-C58C4463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70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C0C12-62B8-4FD4-BA38-6FA0F5BA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512A3B-3C80-4E39-8776-EB0C596E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70513-FEC5-4397-B07D-0FE6F322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13C98-EF5B-427B-ADBD-2C63C6A7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6A7CA-6D5B-4A4D-A38D-DDED498B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99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1FDD0-3288-480E-81F5-EE85C0F2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8F0B36-1FD2-4789-9E85-37C65904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D2F4A-5092-4E9D-94C1-18F2B40D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7BBAD-7166-4B86-966F-31A68269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23A73-027D-41D0-AB20-638D833B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0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3F7E-0589-401E-87A7-4E4652C8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084FC-CA46-411F-9A7A-98EC58DC5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C9181-C57C-4AE8-9162-3A59A00C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2CC7DF-E3A2-4DCD-9278-CAFD6EEB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19FA0-B335-416C-A5A0-784A66B0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E3005A-EFEE-42AA-9BB2-09657AB3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3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B80CB-B4B2-498E-B90D-11D778D1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56DEE7-D798-42AF-BC24-32964E4F9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1CE116-CC46-4012-BBAB-0E2555D0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9BD467-5158-4990-80B4-7751CEAA7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2ADA68-A545-48B4-A1E3-97D5361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C3B862-F77A-4262-8662-5B82555E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02CE51-F9F2-4E18-895B-CB94DA8F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9CC70-1F42-4BC0-85E4-843A73BA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4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B88AA-86A3-40B8-902B-669056A2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65C23A-0D98-4F05-AF08-BE446B8D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0DBB61-4549-4D49-AA08-6D71F793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FF5919-1A44-44EC-8A7C-C1A8FF7E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28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118CD9-11B7-4888-BEA5-AE3BB6D3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E9217F-C08C-4041-BF6C-3F806828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C9E309-31B4-48B3-BD19-5B902581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9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8EFA3-40F6-4B7A-8406-2D10136A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54A6C-209D-4647-A3A6-3B594826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27B30E-3CC1-40EF-B8BF-75B1B32E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E0BB73-D723-43F7-BBC8-092CF465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70FB75-E64C-44B3-A294-7BCF0C97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DEB976-5DA5-4F03-AEBD-5D5213F2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7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DE5AE-4D3B-401A-A34E-C547F982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9CB973-63F0-4787-930C-F650D9C96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571A37-AE57-413A-9464-25A41E0BC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43CBA-DA0D-411F-819C-3CC44F71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43E2F9-7578-4B03-9419-702055D6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0A397-1ECC-4880-8DB2-16B8120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7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31CDDD-09A2-4890-BECB-4923B50D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3A12FF-57AD-4E8F-AEE5-47396155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A1400-1453-4471-ABA6-EC3E1302D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0C6A-FF00-4A5D-9105-A640A0124CF7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50F59-A912-428B-AC8C-587845FA2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222690-565D-4867-AA93-03CAF7B8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0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2F455E67-7961-44B2-B589-E34907815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25" y="34147"/>
            <a:ext cx="10492558" cy="67897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49732A-E234-41F8-B9CF-85892D7AA157}"/>
              </a:ext>
            </a:extLst>
          </p:cNvPr>
          <p:cNvSpPr txBox="1"/>
          <p:nvPr/>
        </p:nvSpPr>
        <p:spPr>
          <a:xfrm>
            <a:off x="2080923" y="113007"/>
            <a:ext cx="10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Fernando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BAC40A-83B5-4AFC-88B5-C033B20704E0}"/>
              </a:ext>
            </a:extLst>
          </p:cNvPr>
          <p:cNvSpPr txBox="1"/>
          <p:nvPr/>
        </p:nvSpPr>
        <p:spPr>
          <a:xfrm>
            <a:off x="4545472" y="113007"/>
            <a:ext cx="72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30-40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5CB28A-4511-4D48-8BED-5448B0F3DA11}"/>
              </a:ext>
            </a:extLst>
          </p:cNvPr>
          <p:cNvSpPr txBox="1"/>
          <p:nvPr/>
        </p:nvSpPr>
        <p:spPr>
          <a:xfrm>
            <a:off x="6145513" y="4156402"/>
            <a:ext cx="2353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Utiliza as ferramentas que estão ao seu alcance para poder se organizar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80F81F-5204-4E23-BAF9-1B970784B718}"/>
              </a:ext>
            </a:extLst>
          </p:cNvPr>
          <p:cNvSpPr txBox="1"/>
          <p:nvPr/>
        </p:nvSpPr>
        <p:spPr>
          <a:xfrm>
            <a:off x="8136082" y="2619485"/>
            <a:ext cx="227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Agilidade e qualidade no atendimento aos clientes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318CD13-6D40-4BAC-861D-480B0F5A5E19}"/>
              </a:ext>
            </a:extLst>
          </p:cNvPr>
          <p:cNvSpPr txBox="1"/>
          <p:nvPr/>
        </p:nvSpPr>
        <p:spPr>
          <a:xfrm>
            <a:off x="3500092" y="836348"/>
            <a:ext cx="209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Certos clientes confiam e outros não em seus atendimentos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297504-01FC-45A5-89ED-340DA812BB72}"/>
              </a:ext>
            </a:extLst>
          </p:cNvPr>
          <p:cNvSpPr txBox="1"/>
          <p:nvPr/>
        </p:nvSpPr>
        <p:spPr>
          <a:xfrm>
            <a:off x="5943527" y="5659898"/>
            <a:ext cx="467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Controle eficiente da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Maior divulgação para atrair novos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Ter melhor controle financeiro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A8FDA6-0669-4DDB-856B-407D23B9DB4F}"/>
              </a:ext>
            </a:extLst>
          </p:cNvPr>
          <p:cNvSpPr txBox="1"/>
          <p:nvPr/>
        </p:nvSpPr>
        <p:spPr>
          <a:xfrm>
            <a:off x="965756" y="5659898"/>
            <a:ext cx="497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uma melhor gestão operacional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Pouca divulgação do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tem controle financeiro </a:t>
            </a:r>
            <a:r>
              <a:rPr lang="pt-BR" sz="1600"/>
              <a:t>da oficina.</a:t>
            </a:r>
            <a:endParaRPr lang="pt-BR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73A264-4CA4-44AE-9267-4DA7E2BDEB3D}"/>
              </a:ext>
            </a:extLst>
          </p:cNvPr>
          <p:cNvSpPr txBox="1"/>
          <p:nvPr/>
        </p:nvSpPr>
        <p:spPr>
          <a:xfrm>
            <a:off x="5782628" y="807463"/>
            <a:ext cx="235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Sente que seu trabalho não está sendo executado como gostaria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2D26DE-61FA-4CFE-BED5-A5BA73108CBB}"/>
              </a:ext>
            </a:extLst>
          </p:cNvPr>
          <p:cNvSpPr txBox="1"/>
          <p:nvPr/>
        </p:nvSpPr>
        <p:spPr>
          <a:xfrm>
            <a:off x="1371578" y="2496375"/>
            <a:ext cx="255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Busca se atualizar com as novidades do mercado para atrair novos clientes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C2E4D6-24CE-4CD7-9C38-3EEEE18B1115}"/>
              </a:ext>
            </a:extLst>
          </p:cNvPr>
          <p:cNvSpPr txBox="1"/>
          <p:nvPr/>
        </p:nvSpPr>
        <p:spPr>
          <a:xfrm>
            <a:off x="3653468" y="4143038"/>
            <a:ext cx="209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Fala a respeito da falta de divulgação e de gestão da oficina</a:t>
            </a:r>
          </a:p>
        </p:txBody>
      </p:sp>
    </p:spTree>
    <p:extLst>
      <p:ext uri="{BB962C8B-B14F-4D97-AF65-F5344CB8AC3E}">
        <p14:creationId xmlns:p14="http://schemas.microsoft.com/office/powerpoint/2010/main" val="355279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Cano</dc:creator>
  <cp:lastModifiedBy>Vinicius Cano</cp:lastModifiedBy>
  <cp:revision>1</cp:revision>
  <dcterms:created xsi:type="dcterms:W3CDTF">2021-08-23T19:35:18Z</dcterms:created>
  <dcterms:modified xsi:type="dcterms:W3CDTF">2021-09-01T20:53:28Z</dcterms:modified>
</cp:coreProperties>
</file>