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256" r:id="rId7"/>
    <p:sldId id="344" r:id="rId8"/>
    <p:sldId id="471" r:id="rId9"/>
    <p:sldId id="472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modSld">
      <pc:chgData name="Vinicius Cano" userId="e988c080-1d50-4980-86fe-45a1167ad471" providerId="ADAL" clId="{CFCABCC4-01DD-4F6B-AAA1-A4E1D03D705B}" dt="2021-08-26T19:33:27.130" v="251" actId="20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8-26T19:33:27.130" v="251" actId="207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8-26T19:31:43.077" v="192" actId="20577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de conta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16797</TotalTime>
  <Words>175</Words>
  <Application>Microsoft Office PowerPoint</Application>
  <PresentationFormat>Personalizar</PresentationFormat>
  <Paragraphs>72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352</cp:revision>
  <cp:lastPrinted>2018-08-30T22:45:44Z</cp:lastPrinted>
  <dcterms:created xsi:type="dcterms:W3CDTF">2016-12-01T16:19:35Z</dcterms:created>
  <dcterms:modified xsi:type="dcterms:W3CDTF">2021-08-26T19:33:45Z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