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7" r:id="rId2"/>
    <p:sldId id="256" r:id="rId3"/>
    <p:sldId id="258" r:id="rId4"/>
  </p:sldIdLst>
  <p:sldSz cx="24118888" cy="37077650"/>
  <p:notesSz cx="6858000" cy="9144000"/>
  <p:defaultTextStyle>
    <a:defPPr>
      <a:defRPr lang="pt-BR"/>
    </a:defPPr>
    <a:lvl1pPr marL="0" algn="l" defTabSz="3496940" rtl="0" eaLnBrk="1" latinLnBrk="0" hangingPunct="1">
      <a:defRPr sz="6900" kern="1200">
        <a:solidFill>
          <a:schemeClr val="tx1"/>
        </a:solidFill>
        <a:latin typeface="+mn-lt"/>
        <a:ea typeface="+mn-ea"/>
        <a:cs typeface="+mn-cs"/>
      </a:defRPr>
    </a:lvl1pPr>
    <a:lvl2pPr marL="1748470" algn="l" defTabSz="3496940" rtl="0" eaLnBrk="1" latinLnBrk="0" hangingPunct="1">
      <a:defRPr sz="6900" kern="1200">
        <a:solidFill>
          <a:schemeClr val="tx1"/>
        </a:solidFill>
        <a:latin typeface="+mn-lt"/>
        <a:ea typeface="+mn-ea"/>
        <a:cs typeface="+mn-cs"/>
      </a:defRPr>
    </a:lvl2pPr>
    <a:lvl3pPr marL="3496940" algn="l" defTabSz="3496940" rtl="0" eaLnBrk="1" latinLnBrk="0" hangingPunct="1">
      <a:defRPr sz="6900" kern="1200">
        <a:solidFill>
          <a:schemeClr val="tx1"/>
        </a:solidFill>
        <a:latin typeface="+mn-lt"/>
        <a:ea typeface="+mn-ea"/>
        <a:cs typeface="+mn-cs"/>
      </a:defRPr>
    </a:lvl3pPr>
    <a:lvl4pPr marL="5245410" algn="l" defTabSz="3496940" rtl="0" eaLnBrk="1" latinLnBrk="0" hangingPunct="1">
      <a:defRPr sz="6900" kern="1200">
        <a:solidFill>
          <a:schemeClr val="tx1"/>
        </a:solidFill>
        <a:latin typeface="+mn-lt"/>
        <a:ea typeface="+mn-ea"/>
        <a:cs typeface="+mn-cs"/>
      </a:defRPr>
    </a:lvl4pPr>
    <a:lvl5pPr marL="6993880" algn="l" defTabSz="3496940" rtl="0" eaLnBrk="1" latinLnBrk="0" hangingPunct="1">
      <a:defRPr sz="6900" kern="1200">
        <a:solidFill>
          <a:schemeClr val="tx1"/>
        </a:solidFill>
        <a:latin typeface="+mn-lt"/>
        <a:ea typeface="+mn-ea"/>
        <a:cs typeface="+mn-cs"/>
      </a:defRPr>
    </a:lvl5pPr>
    <a:lvl6pPr marL="8742350" algn="l" defTabSz="3496940" rtl="0" eaLnBrk="1" latinLnBrk="0" hangingPunct="1">
      <a:defRPr sz="6900" kern="1200">
        <a:solidFill>
          <a:schemeClr val="tx1"/>
        </a:solidFill>
        <a:latin typeface="+mn-lt"/>
        <a:ea typeface="+mn-ea"/>
        <a:cs typeface="+mn-cs"/>
      </a:defRPr>
    </a:lvl6pPr>
    <a:lvl7pPr marL="10490820" algn="l" defTabSz="3496940" rtl="0" eaLnBrk="1" latinLnBrk="0" hangingPunct="1">
      <a:defRPr sz="6900" kern="1200">
        <a:solidFill>
          <a:schemeClr val="tx1"/>
        </a:solidFill>
        <a:latin typeface="+mn-lt"/>
        <a:ea typeface="+mn-ea"/>
        <a:cs typeface="+mn-cs"/>
      </a:defRPr>
    </a:lvl7pPr>
    <a:lvl8pPr marL="12239290" algn="l" defTabSz="3496940" rtl="0" eaLnBrk="1" latinLnBrk="0" hangingPunct="1">
      <a:defRPr sz="6900" kern="1200">
        <a:solidFill>
          <a:schemeClr val="tx1"/>
        </a:solidFill>
        <a:latin typeface="+mn-lt"/>
        <a:ea typeface="+mn-ea"/>
        <a:cs typeface="+mn-cs"/>
      </a:defRPr>
    </a:lvl8pPr>
    <a:lvl9pPr marL="13987760" algn="l" defTabSz="3496940" rtl="0" eaLnBrk="1" latinLnBrk="0" hangingPunct="1">
      <a:defRPr sz="6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678">
          <p15:clr>
            <a:srgbClr val="A4A3A4"/>
          </p15:clr>
        </p15:guide>
        <p15:guide id="2" pos="759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1"/>
  </p:normalViewPr>
  <p:slideViewPr>
    <p:cSldViewPr>
      <p:cViewPr>
        <p:scale>
          <a:sx n="41" d="100"/>
          <a:sy n="41" d="100"/>
        </p:scale>
        <p:origin x="1248" y="-4232"/>
      </p:cViewPr>
      <p:guideLst>
        <p:guide orient="horz" pos="11678"/>
        <p:guide pos="759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22EC44-7471-DF4B-A12B-E241DBAB224E}" type="datetimeFigureOut">
              <a:rPr lang="pt-BR" smtClean="0"/>
              <a:t>30/10/17</a:t>
            </a:fld>
            <a:endParaRPr lang="pt-BR"/>
          </a:p>
        </p:txBody>
      </p:sp>
      <p:sp>
        <p:nvSpPr>
          <p:cNvPr id="4" name="Slide Image Placeholder 3"/>
          <p:cNvSpPr>
            <a:spLocks noGrp="1" noRot="1" noChangeAspect="1"/>
          </p:cNvSpPr>
          <p:nvPr>
            <p:ph type="sldImg" idx="2"/>
          </p:nvPr>
        </p:nvSpPr>
        <p:spPr>
          <a:xfrm>
            <a:off x="2425700" y="1143000"/>
            <a:ext cx="20066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CF4D59-C03D-7F41-B0B4-0ECFF186A2D8}" type="slidenum">
              <a:rPr lang="pt-BR" smtClean="0"/>
              <a:t>‹#›</a:t>
            </a:fld>
            <a:endParaRPr lang="pt-BR"/>
          </a:p>
        </p:txBody>
      </p:sp>
    </p:spTree>
    <p:extLst>
      <p:ext uri="{BB962C8B-B14F-4D97-AF65-F5344CB8AC3E}">
        <p14:creationId xmlns:p14="http://schemas.microsoft.com/office/powerpoint/2010/main" val="1807227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83CF4D59-C03D-7F41-B0B4-0ECFF186A2D8}" type="slidenum">
              <a:rPr lang="pt-BR" smtClean="0"/>
              <a:t>2</a:t>
            </a:fld>
            <a:endParaRPr lang="pt-BR"/>
          </a:p>
        </p:txBody>
      </p:sp>
    </p:spTree>
    <p:extLst>
      <p:ext uri="{BB962C8B-B14F-4D97-AF65-F5344CB8AC3E}">
        <p14:creationId xmlns:p14="http://schemas.microsoft.com/office/powerpoint/2010/main" val="1817439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808917" y="11518106"/>
            <a:ext cx="20501055" cy="7947663"/>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3617833" y="21010669"/>
            <a:ext cx="16883222" cy="9475399"/>
          </a:xfrm>
        </p:spPr>
        <p:txBody>
          <a:bodyPr/>
          <a:lstStyle>
            <a:lvl1pPr marL="0" indent="0" algn="ctr">
              <a:buNone/>
              <a:defRPr>
                <a:solidFill>
                  <a:schemeClr val="tx1">
                    <a:tint val="75000"/>
                  </a:schemeClr>
                </a:solidFill>
              </a:defRPr>
            </a:lvl1pPr>
            <a:lvl2pPr marL="1748470" indent="0" algn="ctr">
              <a:buNone/>
              <a:defRPr>
                <a:solidFill>
                  <a:schemeClr val="tx1">
                    <a:tint val="75000"/>
                  </a:schemeClr>
                </a:solidFill>
              </a:defRPr>
            </a:lvl2pPr>
            <a:lvl3pPr marL="3496940" indent="0" algn="ctr">
              <a:buNone/>
              <a:defRPr>
                <a:solidFill>
                  <a:schemeClr val="tx1">
                    <a:tint val="75000"/>
                  </a:schemeClr>
                </a:solidFill>
              </a:defRPr>
            </a:lvl3pPr>
            <a:lvl4pPr marL="5245410" indent="0" algn="ctr">
              <a:buNone/>
              <a:defRPr>
                <a:solidFill>
                  <a:schemeClr val="tx1">
                    <a:tint val="75000"/>
                  </a:schemeClr>
                </a:solidFill>
              </a:defRPr>
            </a:lvl4pPr>
            <a:lvl5pPr marL="6993880" indent="0" algn="ctr">
              <a:buNone/>
              <a:defRPr>
                <a:solidFill>
                  <a:schemeClr val="tx1">
                    <a:tint val="75000"/>
                  </a:schemeClr>
                </a:solidFill>
              </a:defRPr>
            </a:lvl5pPr>
            <a:lvl6pPr marL="8742350" indent="0" algn="ctr">
              <a:buNone/>
              <a:defRPr>
                <a:solidFill>
                  <a:schemeClr val="tx1">
                    <a:tint val="75000"/>
                  </a:schemeClr>
                </a:solidFill>
              </a:defRPr>
            </a:lvl6pPr>
            <a:lvl7pPr marL="10490820" indent="0" algn="ctr">
              <a:buNone/>
              <a:defRPr>
                <a:solidFill>
                  <a:schemeClr val="tx1">
                    <a:tint val="75000"/>
                  </a:schemeClr>
                </a:solidFill>
              </a:defRPr>
            </a:lvl7pPr>
            <a:lvl8pPr marL="12239290" indent="0" algn="ctr">
              <a:buNone/>
              <a:defRPr>
                <a:solidFill>
                  <a:schemeClr val="tx1">
                    <a:tint val="75000"/>
                  </a:schemeClr>
                </a:solidFill>
              </a:defRPr>
            </a:lvl8pPr>
            <a:lvl9pPr marL="1398776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42F11482-A118-47AC-A41D-C6E15D3BB980}" type="datetimeFigureOut">
              <a:rPr lang="pt-BR" smtClean="0"/>
              <a:t>30/10/17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EE7F43F-FE9A-462B-B1E3-E377B2DA8C32}" type="slidenum">
              <a:rPr lang="pt-BR" smtClean="0"/>
              <a:t>‹#›</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42F11482-A118-47AC-A41D-C6E15D3BB980}" type="datetimeFigureOut">
              <a:rPr lang="pt-BR" smtClean="0"/>
              <a:t>30/10/17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EE7F43F-FE9A-462B-B1E3-E377B2DA8C32}" type="slidenum">
              <a:rPr lang="pt-BR" smtClean="0"/>
              <a:t>‹#›</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46123189" y="8024914"/>
            <a:ext cx="14312215" cy="171046406"/>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3182354" y="8024914"/>
            <a:ext cx="42538853" cy="171046406"/>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42F11482-A118-47AC-A41D-C6E15D3BB980}" type="datetimeFigureOut">
              <a:rPr lang="pt-BR" smtClean="0"/>
              <a:t>30/10/17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EE7F43F-FE9A-462B-B1E3-E377B2DA8C32}" type="slidenum">
              <a:rPr lang="pt-BR" smtClean="0"/>
              <a:t>‹#›</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42F11482-A118-47AC-A41D-C6E15D3BB980}" type="datetimeFigureOut">
              <a:rPr lang="pt-BR" smtClean="0"/>
              <a:t>30/10/17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EE7F43F-FE9A-462B-B1E3-E377B2DA8C32}" type="slidenum">
              <a:rPr lang="pt-BR" smtClean="0"/>
              <a:t>‹#›</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1905226" y="23825826"/>
            <a:ext cx="20501055" cy="7364033"/>
          </a:xfrm>
        </p:spPr>
        <p:txBody>
          <a:bodyPr anchor="t"/>
          <a:lstStyle>
            <a:lvl1pPr algn="l">
              <a:defRPr sz="153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1905226" y="15715093"/>
            <a:ext cx="20501055" cy="8110733"/>
          </a:xfrm>
        </p:spPr>
        <p:txBody>
          <a:bodyPr anchor="b"/>
          <a:lstStyle>
            <a:lvl1pPr marL="0" indent="0">
              <a:buNone/>
              <a:defRPr sz="7600">
                <a:solidFill>
                  <a:schemeClr val="tx1">
                    <a:tint val="75000"/>
                  </a:schemeClr>
                </a:solidFill>
              </a:defRPr>
            </a:lvl1pPr>
            <a:lvl2pPr marL="1748470" indent="0">
              <a:buNone/>
              <a:defRPr sz="6900">
                <a:solidFill>
                  <a:schemeClr val="tx1">
                    <a:tint val="75000"/>
                  </a:schemeClr>
                </a:solidFill>
              </a:defRPr>
            </a:lvl2pPr>
            <a:lvl3pPr marL="3496940" indent="0">
              <a:buNone/>
              <a:defRPr sz="6100">
                <a:solidFill>
                  <a:schemeClr val="tx1">
                    <a:tint val="75000"/>
                  </a:schemeClr>
                </a:solidFill>
              </a:defRPr>
            </a:lvl3pPr>
            <a:lvl4pPr marL="5245410" indent="0">
              <a:buNone/>
              <a:defRPr sz="5400">
                <a:solidFill>
                  <a:schemeClr val="tx1">
                    <a:tint val="75000"/>
                  </a:schemeClr>
                </a:solidFill>
              </a:defRPr>
            </a:lvl4pPr>
            <a:lvl5pPr marL="6993880" indent="0">
              <a:buNone/>
              <a:defRPr sz="5400">
                <a:solidFill>
                  <a:schemeClr val="tx1">
                    <a:tint val="75000"/>
                  </a:schemeClr>
                </a:solidFill>
              </a:defRPr>
            </a:lvl5pPr>
            <a:lvl6pPr marL="8742350" indent="0">
              <a:buNone/>
              <a:defRPr sz="5400">
                <a:solidFill>
                  <a:schemeClr val="tx1">
                    <a:tint val="75000"/>
                  </a:schemeClr>
                </a:solidFill>
              </a:defRPr>
            </a:lvl6pPr>
            <a:lvl7pPr marL="10490820" indent="0">
              <a:buNone/>
              <a:defRPr sz="5400">
                <a:solidFill>
                  <a:schemeClr val="tx1">
                    <a:tint val="75000"/>
                  </a:schemeClr>
                </a:solidFill>
              </a:defRPr>
            </a:lvl7pPr>
            <a:lvl8pPr marL="12239290" indent="0">
              <a:buNone/>
              <a:defRPr sz="5400">
                <a:solidFill>
                  <a:schemeClr val="tx1">
                    <a:tint val="75000"/>
                  </a:schemeClr>
                </a:solidFill>
              </a:defRPr>
            </a:lvl8pPr>
            <a:lvl9pPr marL="13987760" indent="0">
              <a:buNone/>
              <a:defRPr sz="5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42F11482-A118-47AC-A41D-C6E15D3BB980}" type="datetimeFigureOut">
              <a:rPr lang="pt-BR" smtClean="0"/>
              <a:t>30/10/17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EE7F43F-FE9A-462B-B1E3-E377B2DA8C32}" type="slidenum">
              <a:rPr lang="pt-BR" smtClean="0"/>
              <a:t>‹#›</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3182353" y="46776205"/>
            <a:ext cx="28423440" cy="132295115"/>
          </a:xfrm>
        </p:spPr>
        <p:txBody>
          <a:bodyPr/>
          <a:lstStyle>
            <a:lvl1pPr>
              <a:defRPr sz="10700"/>
            </a:lvl1pPr>
            <a:lvl2pPr>
              <a:defRPr sz="9200"/>
            </a:lvl2pPr>
            <a:lvl3pPr>
              <a:defRPr sz="7600"/>
            </a:lvl3pPr>
            <a:lvl4pPr>
              <a:defRPr sz="6900"/>
            </a:lvl4pPr>
            <a:lvl5pPr>
              <a:defRPr sz="6900"/>
            </a:lvl5pPr>
            <a:lvl6pPr>
              <a:defRPr sz="6900"/>
            </a:lvl6pPr>
            <a:lvl7pPr>
              <a:defRPr sz="6900"/>
            </a:lvl7pPr>
            <a:lvl8pPr>
              <a:defRPr sz="6900"/>
            </a:lvl8pPr>
            <a:lvl9pPr>
              <a:defRPr sz="69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32007774" y="46776205"/>
            <a:ext cx="28427628" cy="132295115"/>
          </a:xfrm>
        </p:spPr>
        <p:txBody>
          <a:bodyPr/>
          <a:lstStyle>
            <a:lvl1pPr>
              <a:defRPr sz="10700"/>
            </a:lvl1pPr>
            <a:lvl2pPr>
              <a:defRPr sz="9200"/>
            </a:lvl2pPr>
            <a:lvl3pPr>
              <a:defRPr sz="7600"/>
            </a:lvl3pPr>
            <a:lvl4pPr>
              <a:defRPr sz="6900"/>
            </a:lvl4pPr>
            <a:lvl5pPr>
              <a:defRPr sz="6900"/>
            </a:lvl5pPr>
            <a:lvl6pPr>
              <a:defRPr sz="6900"/>
            </a:lvl6pPr>
            <a:lvl7pPr>
              <a:defRPr sz="6900"/>
            </a:lvl7pPr>
            <a:lvl8pPr>
              <a:defRPr sz="6900"/>
            </a:lvl8pPr>
            <a:lvl9pPr>
              <a:defRPr sz="69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42F11482-A118-47AC-A41D-C6E15D3BB980}" type="datetimeFigureOut">
              <a:rPr lang="pt-BR" smtClean="0"/>
              <a:t>30/10/17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EE7F43F-FE9A-462B-B1E3-E377B2DA8C32}" type="slidenum">
              <a:rPr lang="pt-BR" smtClean="0"/>
              <a:t>‹#›</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1205945" y="1484825"/>
            <a:ext cx="21706999" cy="6179608"/>
          </a:xfrm>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1205945" y="8299560"/>
            <a:ext cx="10656697" cy="3458861"/>
          </a:xfrm>
        </p:spPr>
        <p:txBody>
          <a:bodyPr anchor="b"/>
          <a:lstStyle>
            <a:lvl1pPr marL="0" indent="0">
              <a:buNone/>
              <a:defRPr sz="9200" b="1"/>
            </a:lvl1pPr>
            <a:lvl2pPr marL="1748470" indent="0">
              <a:buNone/>
              <a:defRPr sz="7600" b="1"/>
            </a:lvl2pPr>
            <a:lvl3pPr marL="3496940" indent="0">
              <a:buNone/>
              <a:defRPr sz="6900" b="1"/>
            </a:lvl3pPr>
            <a:lvl4pPr marL="5245410" indent="0">
              <a:buNone/>
              <a:defRPr sz="6100" b="1"/>
            </a:lvl4pPr>
            <a:lvl5pPr marL="6993880" indent="0">
              <a:buNone/>
              <a:defRPr sz="6100" b="1"/>
            </a:lvl5pPr>
            <a:lvl6pPr marL="8742350" indent="0">
              <a:buNone/>
              <a:defRPr sz="6100" b="1"/>
            </a:lvl6pPr>
            <a:lvl7pPr marL="10490820" indent="0">
              <a:buNone/>
              <a:defRPr sz="6100" b="1"/>
            </a:lvl7pPr>
            <a:lvl8pPr marL="12239290" indent="0">
              <a:buNone/>
              <a:defRPr sz="6100" b="1"/>
            </a:lvl8pPr>
            <a:lvl9pPr marL="13987760" indent="0">
              <a:buNone/>
              <a:defRPr sz="61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1205945" y="11758422"/>
            <a:ext cx="10656697" cy="21362565"/>
          </a:xfrm>
        </p:spPr>
        <p:txBody>
          <a:bodyPr/>
          <a:lstStyle>
            <a:lvl1pPr>
              <a:defRPr sz="92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12252062" y="8299560"/>
            <a:ext cx="10660883" cy="3458861"/>
          </a:xfrm>
        </p:spPr>
        <p:txBody>
          <a:bodyPr anchor="b"/>
          <a:lstStyle>
            <a:lvl1pPr marL="0" indent="0">
              <a:buNone/>
              <a:defRPr sz="9200" b="1"/>
            </a:lvl1pPr>
            <a:lvl2pPr marL="1748470" indent="0">
              <a:buNone/>
              <a:defRPr sz="7600" b="1"/>
            </a:lvl2pPr>
            <a:lvl3pPr marL="3496940" indent="0">
              <a:buNone/>
              <a:defRPr sz="6900" b="1"/>
            </a:lvl3pPr>
            <a:lvl4pPr marL="5245410" indent="0">
              <a:buNone/>
              <a:defRPr sz="6100" b="1"/>
            </a:lvl4pPr>
            <a:lvl5pPr marL="6993880" indent="0">
              <a:buNone/>
              <a:defRPr sz="6100" b="1"/>
            </a:lvl5pPr>
            <a:lvl6pPr marL="8742350" indent="0">
              <a:buNone/>
              <a:defRPr sz="6100" b="1"/>
            </a:lvl6pPr>
            <a:lvl7pPr marL="10490820" indent="0">
              <a:buNone/>
              <a:defRPr sz="6100" b="1"/>
            </a:lvl7pPr>
            <a:lvl8pPr marL="12239290" indent="0">
              <a:buNone/>
              <a:defRPr sz="6100" b="1"/>
            </a:lvl8pPr>
            <a:lvl9pPr marL="13987760" indent="0">
              <a:buNone/>
              <a:defRPr sz="61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12252062" y="11758422"/>
            <a:ext cx="10660883" cy="21362565"/>
          </a:xfrm>
        </p:spPr>
        <p:txBody>
          <a:bodyPr/>
          <a:lstStyle>
            <a:lvl1pPr>
              <a:defRPr sz="9200"/>
            </a:lvl1pPr>
            <a:lvl2pPr>
              <a:defRPr sz="7600"/>
            </a:lvl2pPr>
            <a:lvl3pPr>
              <a:defRPr sz="6900"/>
            </a:lvl3pPr>
            <a:lvl4pPr>
              <a:defRPr sz="6100"/>
            </a:lvl4pPr>
            <a:lvl5pPr>
              <a:defRPr sz="6100"/>
            </a:lvl5pPr>
            <a:lvl6pPr>
              <a:defRPr sz="6100"/>
            </a:lvl6pPr>
            <a:lvl7pPr>
              <a:defRPr sz="6100"/>
            </a:lvl7pPr>
            <a:lvl8pPr>
              <a:defRPr sz="6100"/>
            </a:lvl8pPr>
            <a:lvl9pPr>
              <a:defRPr sz="61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42F11482-A118-47AC-A41D-C6E15D3BB980}" type="datetimeFigureOut">
              <a:rPr lang="pt-BR" smtClean="0"/>
              <a:t>30/10/17</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6EE7F43F-FE9A-462B-B1E3-E377B2DA8C32}" type="slidenum">
              <a:rPr lang="pt-BR" smtClean="0"/>
              <a:t>‹#›</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42F11482-A118-47AC-A41D-C6E15D3BB980}" type="datetimeFigureOut">
              <a:rPr lang="pt-BR" smtClean="0"/>
              <a:t>30/10/17</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6EE7F43F-FE9A-462B-B1E3-E377B2DA8C32}" type="slidenum">
              <a:rPr lang="pt-BR" smtClean="0"/>
              <a:t>‹#›</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42F11482-A118-47AC-A41D-C6E15D3BB980}" type="datetimeFigureOut">
              <a:rPr lang="pt-BR" smtClean="0"/>
              <a:t>30/10/17</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6EE7F43F-FE9A-462B-B1E3-E377B2DA8C32}" type="slidenum">
              <a:rPr lang="pt-BR" smtClean="0"/>
              <a:t>‹#›</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205946" y="1476240"/>
            <a:ext cx="7934948" cy="6282602"/>
          </a:xfrm>
        </p:spPr>
        <p:txBody>
          <a:bodyPr anchor="b"/>
          <a:lstStyle>
            <a:lvl1pPr algn="l">
              <a:defRPr sz="76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9429815" y="1476242"/>
            <a:ext cx="13483128" cy="31644747"/>
          </a:xfrm>
        </p:spPr>
        <p:txBody>
          <a:bodyPr/>
          <a:lstStyle>
            <a:lvl1pPr>
              <a:defRPr sz="12200"/>
            </a:lvl1pPr>
            <a:lvl2pPr>
              <a:defRPr sz="10700"/>
            </a:lvl2pPr>
            <a:lvl3pPr>
              <a:defRPr sz="9200"/>
            </a:lvl3pPr>
            <a:lvl4pPr>
              <a:defRPr sz="7600"/>
            </a:lvl4pPr>
            <a:lvl5pPr>
              <a:defRPr sz="7600"/>
            </a:lvl5pPr>
            <a:lvl6pPr>
              <a:defRPr sz="7600"/>
            </a:lvl6pPr>
            <a:lvl7pPr>
              <a:defRPr sz="7600"/>
            </a:lvl7pPr>
            <a:lvl8pPr>
              <a:defRPr sz="7600"/>
            </a:lvl8pPr>
            <a:lvl9pPr>
              <a:defRPr sz="7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1205946" y="7758844"/>
            <a:ext cx="7934948" cy="25362145"/>
          </a:xfrm>
        </p:spPr>
        <p:txBody>
          <a:bodyPr/>
          <a:lstStyle>
            <a:lvl1pPr marL="0" indent="0">
              <a:buNone/>
              <a:defRPr sz="5400"/>
            </a:lvl1pPr>
            <a:lvl2pPr marL="1748470" indent="0">
              <a:buNone/>
              <a:defRPr sz="4600"/>
            </a:lvl2pPr>
            <a:lvl3pPr marL="3496940" indent="0">
              <a:buNone/>
              <a:defRPr sz="3800"/>
            </a:lvl3pPr>
            <a:lvl4pPr marL="5245410" indent="0">
              <a:buNone/>
              <a:defRPr sz="3400"/>
            </a:lvl4pPr>
            <a:lvl5pPr marL="6993880" indent="0">
              <a:buNone/>
              <a:defRPr sz="3400"/>
            </a:lvl5pPr>
            <a:lvl6pPr marL="8742350" indent="0">
              <a:buNone/>
              <a:defRPr sz="3400"/>
            </a:lvl6pPr>
            <a:lvl7pPr marL="10490820" indent="0">
              <a:buNone/>
              <a:defRPr sz="3400"/>
            </a:lvl7pPr>
            <a:lvl8pPr marL="12239290" indent="0">
              <a:buNone/>
              <a:defRPr sz="3400"/>
            </a:lvl8pPr>
            <a:lvl9pPr marL="13987760" indent="0">
              <a:buNone/>
              <a:defRPr sz="34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42F11482-A118-47AC-A41D-C6E15D3BB980}" type="datetimeFigureOut">
              <a:rPr lang="pt-BR" smtClean="0"/>
              <a:t>30/10/17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EE7F43F-FE9A-462B-B1E3-E377B2DA8C32}" type="slidenum">
              <a:rPr lang="pt-BR" smtClean="0"/>
              <a:t>‹#›</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727471" y="25954355"/>
            <a:ext cx="14471333" cy="3064059"/>
          </a:xfrm>
        </p:spPr>
        <p:txBody>
          <a:bodyPr anchor="b"/>
          <a:lstStyle>
            <a:lvl1pPr algn="l">
              <a:defRPr sz="76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4727471" y="3312957"/>
            <a:ext cx="14471333" cy="22246590"/>
          </a:xfrm>
        </p:spPr>
        <p:txBody>
          <a:bodyPr/>
          <a:lstStyle>
            <a:lvl1pPr marL="0" indent="0">
              <a:buNone/>
              <a:defRPr sz="12200"/>
            </a:lvl1pPr>
            <a:lvl2pPr marL="1748470" indent="0">
              <a:buNone/>
              <a:defRPr sz="10700"/>
            </a:lvl2pPr>
            <a:lvl3pPr marL="3496940" indent="0">
              <a:buNone/>
              <a:defRPr sz="9200"/>
            </a:lvl3pPr>
            <a:lvl4pPr marL="5245410" indent="0">
              <a:buNone/>
              <a:defRPr sz="7600"/>
            </a:lvl4pPr>
            <a:lvl5pPr marL="6993880" indent="0">
              <a:buNone/>
              <a:defRPr sz="7600"/>
            </a:lvl5pPr>
            <a:lvl6pPr marL="8742350" indent="0">
              <a:buNone/>
              <a:defRPr sz="7600"/>
            </a:lvl6pPr>
            <a:lvl7pPr marL="10490820" indent="0">
              <a:buNone/>
              <a:defRPr sz="7600"/>
            </a:lvl7pPr>
            <a:lvl8pPr marL="12239290" indent="0">
              <a:buNone/>
              <a:defRPr sz="7600"/>
            </a:lvl8pPr>
            <a:lvl9pPr marL="13987760" indent="0">
              <a:buNone/>
              <a:defRPr sz="7600"/>
            </a:lvl9pPr>
          </a:lstStyle>
          <a:p>
            <a:endParaRPr lang="pt-BR"/>
          </a:p>
        </p:txBody>
      </p:sp>
      <p:sp>
        <p:nvSpPr>
          <p:cNvPr id="4" name="Espaço Reservado para Texto 3"/>
          <p:cNvSpPr>
            <a:spLocks noGrp="1"/>
          </p:cNvSpPr>
          <p:nvPr>
            <p:ph type="body" sz="half" idx="2"/>
          </p:nvPr>
        </p:nvSpPr>
        <p:spPr>
          <a:xfrm>
            <a:off x="4727471" y="29018414"/>
            <a:ext cx="14471333" cy="4351471"/>
          </a:xfrm>
        </p:spPr>
        <p:txBody>
          <a:bodyPr/>
          <a:lstStyle>
            <a:lvl1pPr marL="0" indent="0">
              <a:buNone/>
              <a:defRPr sz="5400"/>
            </a:lvl1pPr>
            <a:lvl2pPr marL="1748470" indent="0">
              <a:buNone/>
              <a:defRPr sz="4600"/>
            </a:lvl2pPr>
            <a:lvl3pPr marL="3496940" indent="0">
              <a:buNone/>
              <a:defRPr sz="3800"/>
            </a:lvl3pPr>
            <a:lvl4pPr marL="5245410" indent="0">
              <a:buNone/>
              <a:defRPr sz="3400"/>
            </a:lvl4pPr>
            <a:lvl5pPr marL="6993880" indent="0">
              <a:buNone/>
              <a:defRPr sz="3400"/>
            </a:lvl5pPr>
            <a:lvl6pPr marL="8742350" indent="0">
              <a:buNone/>
              <a:defRPr sz="3400"/>
            </a:lvl6pPr>
            <a:lvl7pPr marL="10490820" indent="0">
              <a:buNone/>
              <a:defRPr sz="3400"/>
            </a:lvl7pPr>
            <a:lvl8pPr marL="12239290" indent="0">
              <a:buNone/>
              <a:defRPr sz="3400"/>
            </a:lvl8pPr>
            <a:lvl9pPr marL="13987760" indent="0">
              <a:buNone/>
              <a:defRPr sz="34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42F11482-A118-47AC-A41D-C6E15D3BB980}" type="datetimeFigureOut">
              <a:rPr lang="pt-BR" smtClean="0"/>
              <a:t>30/10/17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EE7F43F-FE9A-462B-B1E3-E377B2DA8C32}" type="slidenum">
              <a:rPr lang="pt-BR" smtClean="0"/>
              <a:t>‹#›</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1205945" y="1484825"/>
            <a:ext cx="21706999" cy="6179608"/>
          </a:xfrm>
          <a:prstGeom prst="rect">
            <a:avLst/>
          </a:prstGeom>
        </p:spPr>
        <p:txBody>
          <a:bodyPr vert="horz" lIns="349694" tIns="174847" rIns="349694" bIns="174847"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1205945" y="8651454"/>
            <a:ext cx="21706999" cy="24469535"/>
          </a:xfrm>
          <a:prstGeom prst="rect">
            <a:avLst/>
          </a:prstGeom>
        </p:spPr>
        <p:txBody>
          <a:bodyPr vert="horz" lIns="349694" tIns="174847" rIns="349694" bIns="174847"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1205944" y="34365491"/>
            <a:ext cx="5627741" cy="1974042"/>
          </a:xfrm>
          <a:prstGeom prst="rect">
            <a:avLst/>
          </a:prstGeom>
        </p:spPr>
        <p:txBody>
          <a:bodyPr vert="horz" lIns="349694" tIns="174847" rIns="349694" bIns="174847" rtlCol="0" anchor="ctr"/>
          <a:lstStyle>
            <a:lvl1pPr algn="l">
              <a:defRPr sz="4600">
                <a:solidFill>
                  <a:schemeClr val="tx1">
                    <a:tint val="75000"/>
                  </a:schemeClr>
                </a:solidFill>
              </a:defRPr>
            </a:lvl1pPr>
          </a:lstStyle>
          <a:p>
            <a:fld id="{42F11482-A118-47AC-A41D-C6E15D3BB980}" type="datetimeFigureOut">
              <a:rPr lang="pt-BR" smtClean="0"/>
              <a:t>30/10/17</a:t>
            </a:fld>
            <a:endParaRPr lang="pt-BR"/>
          </a:p>
        </p:txBody>
      </p:sp>
      <p:sp>
        <p:nvSpPr>
          <p:cNvPr id="5" name="Espaço Reservado para Rodapé 4"/>
          <p:cNvSpPr>
            <a:spLocks noGrp="1"/>
          </p:cNvSpPr>
          <p:nvPr>
            <p:ph type="ftr" sz="quarter" idx="3"/>
          </p:nvPr>
        </p:nvSpPr>
        <p:spPr>
          <a:xfrm>
            <a:off x="8240620" y="34365491"/>
            <a:ext cx="7637648" cy="1974042"/>
          </a:xfrm>
          <a:prstGeom prst="rect">
            <a:avLst/>
          </a:prstGeom>
        </p:spPr>
        <p:txBody>
          <a:bodyPr vert="horz" lIns="349694" tIns="174847" rIns="349694" bIns="174847" rtlCol="0" anchor="ctr"/>
          <a:lstStyle>
            <a:lvl1pPr algn="ctr">
              <a:defRPr sz="46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17285203" y="34365491"/>
            <a:ext cx="5627741" cy="1974042"/>
          </a:xfrm>
          <a:prstGeom prst="rect">
            <a:avLst/>
          </a:prstGeom>
        </p:spPr>
        <p:txBody>
          <a:bodyPr vert="horz" lIns="349694" tIns="174847" rIns="349694" bIns="174847" rtlCol="0" anchor="ctr"/>
          <a:lstStyle>
            <a:lvl1pPr algn="r">
              <a:defRPr sz="4600">
                <a:solidFill>
                  <a:schemeClr val="tx1">
                    <a:tint val="75000"/>
                  </a:schemeClr>
                </a:solidFill>
              </a:defRPr>
            </a:lvl1pPr>
          </a:lstStyle>
          <a:p>
            <a:fld id="{6EE7F43F-FE9A-462B-B1E3-E377B2DA8C32}" type="slidenum">
              <a:rPr lang="pt-BR" smtClean="0"/>
              <a:t>‹#›</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6940" rtl="0" eaLnBrk="1" latinLnBrk="0" hangingPunct="1">
        <a:spcBef>
          <a:spcPct val="0"/>
        </a:spcBef>
        <a:buNone/>
        <a:defRPr sz="16800" kern="1200">
          <a:solidFill>
            <a:schemeClr val="tx1"/>
          </a:solidFill>
          <a:latin typeface="+mj-lt"/>
          <a:ea typeface="+mj-ea"/>
          <a:cs typeface="+mj-cs"/>
        </a:defRPr>
      </a:lvl1pPr>
    </p:titleStyle>
    <p:bodyStyle>
      <a:lvl1pPr marL="1311352" indent="-1311352" algn="l" defTabSz="3496940" rtl="0" eaLnBrk="1" latinLnBrk="0" hangingPunct="1">
        <a:spcBef>
          <a:spcPct val="20000"/>
        </a:spcBef>
        <a:buFont typeface="Arial" pitchFamily="34" charset="0"/>
        <a:buChar char="•"/>
        <a:defRPr sz="12200" kern="1200">
          <a:solidFill>
            <a:schemeClr val="tx1"/>
          </a:solidFill>
          <a:latin typeface="+mn-lt"/>
          <a:ea typeface="+mn-ea"/>
          <a:cs typeface="+mn-cs"/>
        </a:defRPr>
      </a:lvl1pPr>
      <a:lvl2pPr marL="2841264" indent="-1092794" algn="l" defTabSz="3496940" rtl="0" eaLnBrk="1" latinLnBrk="0" hangingPunct="1">
        <a:spcBef>
          <a:spcPct val="20000"/>
        </a:spcBef>
        <a:buFont typeface="Arial" pitchFamily="34" charset="0"/>
        <a:buChar char="–"/>
        <a:defRPr sz="10700" kern="1200">
          <a:solidFill>
            <a:schemeClr val="tx1"/>
          </a:solidFill>
          <a:latin typeface="+mn-lt"/>
          <a:ea typeface="+mn-ea"/>
          <a:cs typeface="+mn-cs"/>
        </a:defRPr>
      </a:lvl2pPr>
      <a:lvl3pPr marL="4371175" indent="-874235" algn="l" defTabSz="3496940" rtl="0" eaLnBrk="1" latinLnBrk="0" hangingPunct="1">
        <a:spcBef>
          <a:spcPct val="20000"/>
        </a:spcBef>
        <a:buFont typeface="Arial" pitchFamily="34" charset="0"/>
        <a:buChar char="•"/>
        <a:defRPr sz="9200" kern="1200">
          <a:solidFill>
            <a:schemeClr val="tx1"/>
          </a:solidFill>
          <a:latin typeface="+mn-lt"/>
          <a:ea typeface="+mn-ea"/>
          <a:cs typeface="+mn-cs"/>
        </a:defRPr>
      </a:lvl3pPr>
      <a:lvl4pPr marL="611964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4pPr>
      <a:lvl5pPr marL="786811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5pPr>
      <a:lvl6pPr marL="961658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6pPr>
      <a:lvl7pPr marL="1136505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7pPr>
      <a:lvl8pPr marL="1311352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8pPr>
      <a:lvl9pPr marL="1486199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9pPr>
    </p:bodyStyle>
    <p:otherStyle>
      <a:defPPr>
        <a:defRPr lang="pt-BR"/>
      </a:defPPr>
      <a:lvl1pPr marL="0" algn="l" defTabSz="3496940" rtl="0" eaLnBrk="1" latinLnBrk="0" hangingPunct="1">
        <a:defRPr sz="6900" kern="1200">
          <a:solidFill>
            <a:schemeClr val="tx1"/>
          </a:solidFill>
          <a:latin typeface="+mn-lt"/>
          <a:ea typeface="+mn-ea"/>
          <a:cs typeface="+mn-cs"/>
        </a:defRPr>
      </a:lvl1pPr>
      <a:lvl2pPr marL="1748470" algn="l" defTabSz="3496940" rtl="0" eaLnBrk="1" latinLnBrk="0" hangingPunct="1">
        <a:defRPr sz="6900" kern="1200">
          <a:solidFill>
            <a:schemeClr val="tx1"/>
          </a:solidFill>
          <a:latin typeface="+mn-lt"/>
          <a:ea typeface="+mn-ea"/>
          <a:cs typeface="+mn-cs"/>
        </a:defRPr>
      </a:lvl2pPr>
      <a:lvl3pPr marL="3496940" algn="l" defTabSz="3496940" rtl="0" eaLnBrk="1" latinLnBrk="0" hangingPunct="1">
        <a:defRPr sz="6900" kern="1200">
          <a:solidFill>
            <a:schemeClr val="tx1"/>
          </a:solidFill>
          <a:latin typeface="+mn-lt"/>
          <a:ea typeface="+mn-ea"/>
          <a:cs typeface="+mn-cs"/>
        </a:defRPr>
      </a:lvl3pPr>
      <a:lvl4pPr marL="5245410" algn="l" defTabSz="3496940" rtl="0" eaLnBrk="1" latinLnBrk="0" hangingPunct="1">
        <a:defRPr sz="6900" kern="1200">
          <a:solidFill>
            <a:schemeClr val="tx1"/>
          </a:solidFill>
          <a:latin typeface="+mn-lt"/>
          <a:ea typeface="+mn-ea"/>
          <a:cs typeface="+mn-cs"/>
        </a:defRPr>
      </a:lvl4pPr>
      <a:lvl5pPr marL="6993880" algn="l" defTabSz="3496940" rtl="0" eaLnBrk="1" latinLnBrk="0" hangingPunct="1">
        <a:defRPr sz="6900" kern="1200">
          <a:solidFill>
            <a:schemeClr val="tx1"/>
          </a:solidFill>
          <a:latin typeface="+mn-lt"/>
          <a:ea typeface="+mn-ea"/>
          <a:cs typeface="+mn-cs"/>
        </a:defRPr>
      </a:lvl5pPr>
      <a:lvl6pPr marL="8742350" algn="l" defTabSz="3496940" rtl="0" eaLnBrk="1" latinLnBrk="0" hangingPunct="1">
        <a:defRPr sz="6900" kern="1200">
          <a:solidFill>
            <a:schemeClr val="tx1"/>
          </a:solidFill>
          <a:latin typeface="+mn-lt"/>
          <a:ea typeface="+mn-ea"/>
          <a:cs typeface="+mn-cs"/>
        </a:defRPr>
      </a:lvl6pPr>
      <a:lvl7pPr marL="10490820" algn="l" defTabSz="3496940" rtl="0" eaLnBrk="1" latinLnBrk="0" hangingPunct="1">
        <a:defRPr sz="6900" kern="1200">
          <a:solidFill>
            <a:schemeClr val="tx1"/>
          </a:solidFill>
          <a:latin typeface="+mn-lt"/>
          <a:ea typeface="+mn-ea"/>
          <a:cs typeface="+mn-cs"/>
        </a:defRPr>
      </a:lvl7pPr>
      <a:lvl8pPr marL="12239290" algn="l" defTabSz="3496940" rtl="0" eaLnBrk="1" latinLnBrk="0" hangingPunct="1">
        <a:defRPr sz="6900" kern="1200">
          <a:solidFill>
            <a:schemeClr val="tx1"/>
          </a:solidFill>
          <a:latin typeface="+mn-lt"/>
          <a:ea typeface="+mn-ea"/>
          <a:cs typeface="+mn-cs"/>
        </a:defRPr>
      </a:lvl8pPr>
      <a:lvl9pPr marL="13987760" algn="l" defTabSz="3496940" rtl="0" eaLnBrk="1" latinLnBrk="0" hangingPunct="1">
        <a:defRPr sz="6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jpe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4.jpeg"/><Relationship Id="rId5" Type="http://schemas.openxmlformats.org/officeDocument/2006/relationships/image" Target="../media/image1.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jpeg"/><Relationship Id="rId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jpe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0" y="4322663"/>
            <a:ext cx="24118888" cy="1954828"/>
          </a:xfrm>
        </p:spPr>
        <p:txBody>
          <a:bodyPr>
            <a:noAutofit/>
          </a:bodyPr>
          <a:lstStyle/>
          <a:p>
            <a:r>
              <a:rPr lang="en-US" sz="8000" b="1" cap="all" dirty="0">
                <a:latin typeface="Arial" charset="0"/>
                <a:ea typeface="Arial" charset="0"/>
                <a:cs typeface="Arial" charset="0"/>
              </a:rPr>
              <a:t>Development of a Simplified Prototype for Wave Generation Using Arduino</a:t>
            </a:r>
            <a:endParaRPr lang="pt-BR" sz="12600" dirty="0"/>
          </a:p>
        </p:txBody>
      </p:sp>
      <p:sp>
        <p:nvSpPr>
          <p:cNvPr id="5" name="Subtítulo 4"/>
          <p:cNvSpPr>
            <a:spLocks noGrp="1"/>
          </p:cNvSpPr>
          <p:nvPr>
            <p:ph type="subTitle" idx="1"/>
          </p:nvPr>
        </p:nvSpPr>
        <p:spPr>
          <a:xfrm>
            <a:off x="0" y="6751555"/>
            <a:ext cx="23626917" cy="1179870"/>
          </a:xfrm>
        </p:spPr>
        <p:txBody>
          <a:bodyPr>
            <a:noAutofit/>
          </a:bodyPr>
          <a:lstStyle/>
          <a:p>
            <a:pPr>
              <a:spcBef>
                <a:spcPts val="600"/>
              </a:spcBef>
              <a:spcAft>
                <a:spcPts val="600"/>
              </a:spcAft>
            </a:pPr>
            <a:r>
              <a:rPr lang="pt-BR" sz="3200" b="1" dirty="0">
                <a:latin typeface="Times New Roman" charset="0"/>
                <a:ea typeface="Calibri" charset="0"/>
              </a:rPr>
              <a:t>Lucas Gouveia </a:t>
            </a:r>
            <a:r>
              <a:rPr lang="pt-BR" sz="3200" b="1" dirty="0" err="1">
                <a:latin typeface="Times New Roman" charset="0"/>
                <a:ea typeface="Calibri" charset="0"/>
              </a:rPr>
              <a:t>Omena</a:t>
            </a:r>
            <a:r>
              <a:rPr lang="pt-BR" sz="3200" b="1" dirty="0">
                <a:latin typeface="Times New Roman" charset="0"/>
                <a:ea typeface="Calibri" charset="0"/>
              </a:rPr>
              <a:t> Lopes, Adriano da Silva Rocha, Heleno Pontes Bezerra Neto, Romildo dos Santos </a:t>
            </a:r>
            <a:r>
              <a:rPr lang="pt-BR" sz="3200" b="1" dirty="0" err="1">
                <a:latin typeface="Times New Roman" charset="0"/>
                <a:ea typeface="Calibri" charset="0"/>
              </a:rPr>
              <a:t>Escarpini</a:t>
            </a:r>
            <a:r>
              <a:rPr lang="pt-BR" sz="3200" b="1" dirty="0">
                <a:latin typeface="Times New Roman" charset="0"/>
                <a:ea typeface="Calibri" charset="0"/>
              </a:rPr>
              <a:t> Filho. Universidade Federal de Alagoas (UFAL), Laboratório de Computação Científica e Visualização (LCCV)</a:t>
            </a:r>
            <a:endParaRPr lang="en-US" sz="3200" b="1" dirty="0">
              <a:latin typeface="Times New Roman" charset="0"/>
              <a:ea typeface="Calibri" charset="0"/>
            </a:endParaRPr>
          </a:p>
        </p:txBody>
      </p:sp>
      <p:sp>
        <p:nvSpPr>
          <p:cNvPr id="6" name="Espaço Reservado para Conteúdo 5"/>
          <p:cNvSpPr txBox="1">
            <a:spLocks/>
          </p:cNvSpPr>
          <p:nvPr/>
        </p:nvSpPr>
        <p:spPr>
          <a:xfrm>
            <a:off x="1129430" y="12017829"/>
            <a:ext cx="21926515" cy="12065611"/>
          </a:xfrm>
          <a:prstGeom prst="rect">
            <a:avLst/>
          </a:prstGeom>
          <a:solidFill>
            <a:schemeClr val="bg1">
              <a:lumMod val="95000"/>
            </a:schemeClr>
          </a:solidFill>
          <a:ln w="76200">
            <a:solidFill>
              <a:schemeClr val="bg1">
                <a:lumMod val="50000"/>
              </a:schemeClr>
            </a:solidFill>
          </a:ln>
        </p:spPr>
        <p:txBody>
          <a:bodyPr vert="horz" lIns="349694" tIns="174847" rIns="349694" bIns="174847" rtlCol="0">
            <a:normAutofit lnSpcReduction="10000"/>
          </a:bodyPr>
          <a:lstStyle/>
          <a:p>
            <a:pPr algn="just">
              <a:spcBef>
                <a:spcPts val="2311"/>
              </a:spcBef>
              <a:spcAft>
                <a:spcPts val="2311"/>
              </a:spcAft>
            </a:pPr>
            <a:r>
              <a:rPr lang="pt-BR" sz="5400" b="1" dirty="0">
                <a:latin typeface="Times New Roman" charset="0"/>
                <a:ea typeface="Calibri" charset="0"/>
              </a:rPr>
              <a:t>Lucas Gouveia </a:t>
            </a:r>
            <a:r>
              <a:rPr lang="pt-BR" sz="5400" b="1" dirty="0" err="1">
                <a:latin typeface="Times New Roman" charset="0"/>
                <a:ea typeface="Calibri" charset="0"/>
              </a:rPr>
              <a:t>Omena</a:t>
            </a:r>
            <a:r>
              <a:rPr lang="pt-BR" sz="5400" b="1" dirty="0">
                <a:latin typeface="Times New Roman" charset="0"/>
                <a:ea typeface="Calibri" charset="0"/>
              </a:rPr>
              <a:t> Lopes (</a:t>
            </a:r>
            <a:r>
              <a:rPr lang="pt-BR" sz="5400" dirty="0">
                <a:latin typeface="Times New Roman" charset="0"/>
                <a:ea typeface="Calibri" charset="0"/>
              </a:rPr>
              <a:t>lucasomena9@gmail.com</a:t>
            </a:r>
            <a:r>
              <a:rPr lang="en-US" sz="5400" dirty="0" smtClean="0">
                <a:latin typeface="Times New Roman" charset="0"/>
                <a:ea typeface="Calibri" charset="0"/>
              </a:rPr>
              <a:t>)</a:t>
            </a:r>
            <a:endParaRPr lang="pt-BR" sz="5400" b="1" dirty="0" smtClean="0">
              <a:latin typeface="Times New Roman" charset="0"/>
              <a:ea typeface="Calibri" charset="0"/>
            </a:endParaRPr>
          </a:p>
          <a:p>
            <a:pPr algn="just">
              <a:spcBef>
                <a:spcPts val="2311"/>
              </a:spcBef>
              <a:spcAft>
                <a:spcPts val="2311"/>
              </a:spcAft>
            </a:pPr>
            <a:r>
              <a:rPr lang="pt-BR" sz="5400" b="1" dirty="0" smtClean="0">
                <a:latin typeface="Times New Roman" charset="0"/>
                <a:ea typeface="Calibri" charset="0"/>
              </a:rPr>
              <a:t>Adriano </a:t>
            </a:r>
            <a:r>
              <a:rPr lang="pt-BR" sz="5400" b="1" dirty="0">
                <a:latin typeface="Times New Roman" charset="0"/>
                <a:ea typeface="Calibri" charset="0"/>
              </a:rPr>
              <a:t>da Silva Rocha (</a:t>
            </a:r>
            <a:r>
              <a:rPr lang="pt-BR" sz="5400" dirty="0">
                <a:latin typeface="Times New Roman" charset="0"/>
                <a:ea typeface="Calibri" charset="0"/>
              </a:rPr>
              <a:t>adrianosrocha1@gmail.com</a:t>
            </a:r>
            <a:r>
              <a:rPr lang="en-US" sz="5400" dirty="0">
                <a:latin typeface="Times New Roman" charset="0"/>
                <a:ea typeface="Calibri" charset="0"/>
              </a:rPr>
              <a:t>)</a:t>
            </a:r>
          </a:p>
          <a:p>
            <a:pPr algn="just">
              <a:spcBef>
                <a:spcPts val="2311"/>
              </a:spcBef>
              <a:spcAft>
                <a:spcPts val="2311"/>
              </a:spcAft>
            </a:pPr>
            <a:r>
              <a:rPr lang="pt-BR" sz="5400" b="1" dirty="0">
                <a:latin typeface="Times New Roman" charset="0"/>
                <a:ea typeface="Calibri" charset="0"/>
              </a:rPr>
              <a:t>Heleno Pontes Bezerra Neto (</a:t>
            </a:r>
            <a:r>
              <a:rPr lang="pt-BR" sz="5400" dirty="0" err="1">
                <a:latin typeface="Times New Roman" charset="0"/>
                <a:ea typeface="Calibri" charset="0"/>
              </a:rPr>
              <a:t>helenopontes@lccv.ufal.br</a:t>
            </a:r>
            <a:r>
              <a:rPr lang="en-US" sz="5400" dirty="0">
                <a:latin typeface="Times New Roman" charset="0"/>
                <a:ea typeface="Calibri" charset="0"/>
              </a:rPr>
              <a:t>)</a:t>
            </a:r>
            <a:endParaRPr lang="pt-BR" sz="5400" b="1" dirty="0">
              <a:latin typeface="Times New Roman" charset="0"/>
              <a:ea typeface="Calibri" charset="0"/>
            </a:endParaRPr>
          </a:p>
          <a:p>
            <a:pPr algn="just">
              <a:spcBef>
                <a:spcPts val="2311"/>
              </a:spcBef>
              <a:spcAft>
                <a:spcPts val="2311"/>
              </a:spcAft>
            </a:pPr>
            <a:r>
              <a:rPr lang="pt-BR" sz="5400" b="1" dirty="0" smtClean="0">
                <a:latin typeface="Times New Roman" charset="0"/>
                <a:ea typeface="Calibri" charset="0"/>
              </a:rPr>
              <a:t>Romildo </a:t>
            </a:r>
            <a:r>
              <a:rPr lang="pt-BR" sz="5400" b="1" dirty="0">
                <a:latin typeface="Times New Roman" charset="0"/>
                <a:ea typeface="Calibri" charset="0"/>
              </a:rPr>
              <a:t>dos Santos </a:t>
            </a:r>
            <a:r>
              <a:rPr lang="pt-BR" sz="5400" b="1" dirty="0" err="1">
                <a:latin typeface="Times New Roman" charset="0"/>
                <a:ea typeface="Calibri" charset="0"/>
              </a:rPr>
              <a:t>Escarpini</a:t>
            </a:r>
            <a:r>
              <a:rPr lang="pt-BR" sz="5400" b="1" dirty="0">
                <a:latin typeface="Times New Roman" charset="0"/>
                <a:ea typeface="Calibri" charset="0"/>
              </a:rPr>
              <a:t> Filho (</a:t>
            </a:r>
            <a:r>
              <a:rPr lang="pt-BR" sz="5400" dirty="0" err="1">
                <a:latin typeface="Times New Roman" charset="0"/>
                <a:ea typeface="Calibri" charset="0"/>
              </a:rPr>
              <a:t>romildo@lccv.ufal.br</a:t>
            </a:r>
            <a:r>
              <a:rPr lang="en-US" sz="5400" dirty="0" smtClean="0">
                <a:latin typeface="Times New Roman" charset="0"/>
                <a:ea typeface="Calibri" charset="0"/>
              </a:rPr>
              <a:t>)</a:t>
            </a:r>
          </a:p>
          <a:p>
            <a:pPr algn="just">
              <a:spcBef>
                <a:spcPts val="2311"/>
              </a:spcBef>
              <a:spcAft>
                <a:spcPts val="2311"/>
              </a:spcAft>
            </a:pPr>
            <a:endParaRPr lang="en-US" sz="5400" dirty="0">
              <a:latin typeface="Times New Roman" charset="0"/>
              <a:ea typeface="Calibri" charset="0"/>
            </a:endParaRPr>
          </a:p>
          <a:p>
            <a:pPr algn="just">
              <a:spcBef>
                <a:spcPts val="2311"/>
              </a:spcBef>
              <a:spcAft>
                <a:spcPts val="2311"/>
              </a:spcAft>
            </a:pPr>
            <a:r>
              <a:rPr lang="pt-BR" sz="5400" dirty="0" smtClean="0">
                <a:latin typeface="Times New Roman" charset="0"/>
                <a:ea typeface="Calibri" charset="0"/>
              </a:rPr>
              <a:t>Universidade </a:t>
            </a:r>
            <a:r>
              <a:rPr lang="pt-BR" sz="5400" dirty="0">
                <a:latin typeface="Times New Roman" charset="0"/>
                <a:ea typeface="Calibri" charset="0"/>
              </a:rPr>
              <a:t>Federal de Alagoas (UFAL)</a:t>
            </a:r>
          </a:p>
          <a:p>
            <a:pPr algn="just">
              <a:spcBef>
                <a:spcPts val="2311"/>
              </a:spcBef>
              <a:spcAft>
                <a:spcPts val="2311"/>
              </a:spcAft>
            </a:pPr>
            <a:r>
              <a:rPr lang="pt-BR" sz="5400" dirty="0">
                <a:latin typeface="Times New Roman" charset="0"/>
                <a:ea typeface="Calibri" charset="0"/>
              </a:rPr>
              <a:t>Laboratório de Computação Científica e Visualização (LCCV)</a:t>
            </a:r>
            <a:endParaRPr lang="en-US" sz="5400" dirty="0">
              <a:latin typeface="Times New Roman" charset="0"/>
              <a:ea typeface="Calibri" charset="0"/>
            </a:endParaRPr>
          </a:p>
          <a:p>
            <a:pPr algn="just">
              <a:spcBef>
                <a:spcPts val="2311"/>
              </a:spcBef>
              <a:spcAft>
                <a:spcPts val="2311"/>
              </a:spcAft>
            </a:pPr>
            <a:r>
              <a:rPr lang="pt-BR" sz="5400" dirty="0">
                <a:latin typeface="Times New Roman" charset="0"/>
                <a:ea typeface="Calibri" charset="0"/>
              </a:rPr>
              <a:t>Av. Lourival Melo Mota, </a:t>
            </a:r>
            <a:r>
              <a:rPr lang="pt-BR" sz="5400" dirty="0" err="1">
                <a:latin typeface="Times New Roman" charset="0"/>
                <a:ea typeface="Calibri" charset="0"/>
              </a:rPr>
              <a:t>S</a:t>
            </a:r>
            <a:r>
              <a:rPr lang="pt-BR" sz="5400" dirty="0">
                <a:latin typeface="Times New Roman" charset="0"/>
                <a:ea typeface="Calibri" charset="0"/>
              </a:rPr>
              <a:t>/N - Tabuleiro do Martins, 57072-900, Maceió - AL, Brasil </a:t>
            </a:r>
            <a:endParaRPr lang="en-US" sz="5400" dirty="0">
              <a:latin typeface="Times New Roman" charset="0"/>
              <a:ea typeface="Calibri" charset="0"/>
            </a:endParaRPr>
          </a:p>
          <a:p>
            <a:pPr marL="1311352" marR="0" lvl="0" indent="-1311352" algn="l" defTabSz="3496940" rtl="0" eaLnBrk="1" fontAlgn="auto" latinLnBrk="0" hangingPunct="1">
              <a:lnSpc>
                <a:spcPct val="100000"/>
              </a:lnSpc>
              <a:spcBef>
                <a:spcPct val="20000"/>
              </a:spcBef>
              <a:spcAft>
                <a:spcPts val="0"/>
              </a:spcAft>
              <a:buClrTx/>
              <a:buSzTx/>
              <a:buFont typeface="Arial" pitchFamily="34" charset="0"/>
              <a:buChar char="•"/>
              <a:tabLst/>
              <a:defRPr/>
            </a:pPr>
            <a:endParaRPr kumimoji="0" lang="pt-BR" sz="5000" b="0" i="0" u="none" strike="noStrike" kern="1200" cap="none" spc="0" normalizeH="0" baseline="0" noProof="0" dirty="0" smtClean="0">
              <a:ln>
                <a:noFill/>
              </a:ln>
              <a:solidFill>
                <a:schemeClr val="tx1"/>
              </a:solidFill>
              <a:effectLst/>
              <a:uLnTx/>
              <a:uFillTx/>
              <a:latin typeface="+mn-lt"/>
              <a:ea typeface="+mn-ea"/>
              <a:cs typeface="+mn-cs"/>
            </a:endParaRPr>
          </a:p>
          <a:p>
            <a:pPr marL="1311352" marR="0" lvl="0" indent="-1311352" algn="l" defTabSz="3496940" rtl="0" eaLnBrk="1" fontAlgn="auto" latinLnBrk="0" hangingPunct="1">
              <a:lnSpc>
                <a:spcPct val="100000"/>
              </a:lnSpc>
              <a:spcBef>
                <a:spcPct val="20000"/>
              </a:spcBef>
              <a:spcAft>
                <a:spcPts val="0"/>
              </a:spcAft>
              <a:buClrTx/>
              <a:buSzTx/>
              <a:buFont typeface="Arial" pitchFamily="34" charset="0"/>
              <a:buChar char="•"/>
              <a:tabLst/>
              <a:defRPr/>
            </a:pPr>
            <a:endParaRPr kumimoji="0" lang="pt-BR" sz="5000" b="0" i="0" u="none" strike="noStrike" kern="1200" cap="none" spc="0" normalizeH="0" baseline="0" noProof="0" dirty="0" smtClean="0">
              <a:ln>
                <a:noFill/>
              </a:ln>
              <a:solidFill>
                <a:schemeClr val="tx1"/>
              </a:solidFill>
              <a:effectLst/>
              <a:uLnTx/>
              <a:uFillTx/>
              <a:latin typeface="+mn-lt"/>
              <a:ea typeface="+mn-ea"/>
              <a:cs typeface="+mn-cs"/>
            </a:endParaRPr>
          </a:p>
          <a:p>
            <a:pPr marL="1311352" marR="0" lvl="0" indent="-1311352" algn="l" defTabSz="3496940" rtl="0" eaLnBrk="1" fontAlgn="auto" latinLnBrk="0" hangingPunct="1">
              <a:lnSpc>
                <a:spcPct val="100000"/>
              </a:lnSpc>
              <a:spcBef>
                <a:spcPct val="20000"/>
              </a:spcBef>
              <a:spcAft>
                <a:spcPts val="0"/>
              </a:spcAft>
              <a:buClrTx/>
              <a:buSzTx/>
              <a:buFont typeface="Arial" pitchFamily="34" charset="0"/>
              <a:buChar char="•"/>
              <a:tabLst/>
              <a:defRPr/>
            </a:pPr>
            <a:endParaRPr kumimoji="0" lang="pt-BR" sz="50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CaixaDeTexto 7"/>
          <p:cNvSpPr txBox="1"/>
          <p:nvPr/>
        </p:nvSpPr>
        <p:spPr>
          <a:xfrm>
            <a:off x="9416238" y="965077"/>
            <a:ext cx="14702650" cy="2908489"/>
          </a:xfrm>
          <a:prstGeom prst="rect">
            <a:avLst/>
          </a:prstGeom>
          <a:noFill/>
        </p:spPr>
        <p:txBody>
          <a:bodyPr wrap="square" rtlCol="0">
            <a:spAutoFit/>
          </a:bodyPr>
          <a:lstStyle/>
          <a:p>
            <a:pPr algn="ctr">
              <a:lnSpc>
                <a:spcPct val="150000"/>
              </a:lnSpc>
            </a:pPr>
            <a:r>
              <a:rPr lang="en-US" sz="4000" b="1" dirty="0">
                <a:latin typeface="Corbel" pitchFamily="34" charset="0"/>
                <a:ea typeface="Batang" pitchFamily="18" charset="-127"/>
              </a:rPr>
              <a:t>XXXVIII CILAMCE </a:t>
            </a:r>
            <a:endParaRPr lang="en-US" sz="4000" b="1" dirty="0" smtClean="0">
              <a:latin typeface="Corbel" pitchFamily="34" charset="0"/>
              <a:ea typeface="Batang" pitchFamily="18" charset="-127"/>
            </a:endParaRPr>
          </a:p>
          <a:p>
            <a:pPr algn="ctr">
              <a:lnSpc>
                <a:spcPct val="150000"/>
              </a:lnSpc>
            </a:pPr>
            <a:r>
              <a:rPr lang="en-US" sz="3600" dirty="0" err="1" smtClean="0">
                <a:latin typeface="Corbel" pitchFamily="34" charset="0"/>
                <a:ea typeface="Batang" pitchFamily="18" charset="-127"/>
              </a:rPr>
              <a:t>Ibero</a:t>
            </a:r>
            <a:r>
              <a:rPr lang="en-US" sz="3600" dirty="0" smtClean="0">
                <a:latin typeface="Corbel" pitchFamily="34" charset="0"/>
                <a:ea typeface="Batang" pitchFamily="18" charset="-127"/>
              </a:rPr>
              <a:t>-Latin </a:t>
            </a:r>
            <a:r>
              <a:rPr lang="en-US" sz="3600" dirty="0">
                <a:latin typeface="Corbel" pitchFamily="34" charset="0"/>
                <a:ea typeface="Batang" pitchFamily="18" charset="-127"/>
              </a:rPr>
              <a:t>American Congress on Computational Methods in Engineering</a:t>
            </a:r>
          </a:p>
          <a:p>
            <a:endParaRPr lang="pt-BR" dirty="0"/>
          </a:p>
        </p:txBody>
      </p:sp>
      <p:pic>
        <p:nvPicPr>
          <p:cNvPr id="9" name="Imagem 8" descr="logo cilamce.png"/>
          <p:cNvPicPr>
            <a:picLocks noChangeAspect="1"/>
          </p:cNvPicPr>
          <p:nvPr/>
        </p:nvPicPr>
        <p:blipFill>
          <a:blip r:embed="rId2"/>
          <a:stretch>
            <a:fillRect/>
          </a:stretch>
        </p:blipFill>
        <p:spPr>
          <a:xfrm>
            <a:off x="343612" y="0"/>
            <a:ext cx="9059048" cy="3419295"/>
          </a:xfrm>
          <a:prstGeom prst="rect">
            <a:avLst/>
          </a:prstGeom>
        </p:spPr>
      </p:pic>
      <p:cxnSp>
        <p:nvCxnSpPr>
          <p:cNvPr id="11" name="Conector reto 10"/>
          <p:cNvCxnSpPr/>
          <p:nvPr/>
        </p:nvCxnSpPr>
        <p:spPr>
          <a:xfrm>
            <a:off x="1843810" y="3679721"/>
            <a:ext cx="20216954" cy="1588"/>
          </a:xfrm>
          <a:prstGeom prst="line">
            <a:avLst/>
          </a:prstGeom>
          <a:ln>
            <a:solidFill>
              <a:schemeClr val="bg1">
                <a:lumMod val="50000"/>
              </a:schemeClr>
            </a:solidFill>
          </a:ln>
          <a:effectLst>
            <a:outerShdw blurRad="40000" dist="20000" dir="5400000" rotWithShape="0">
              <a:srgbClr val="000000">
                <a:alpha val="38000"/>
              </a:srgbClr>
            </a:outerShdw>
            <a:reflection blurRad="6350" stA="50000" endA="300" endPos="90000" dist="50800" dir="5400000" sy="-100000" algn="bl" rotWithShape="0"/>
          </a:effectLst>
        </p:spPr>
        <p:style>
          <a:lnRef idx="2">
            <a:schemeClr val="dk1"/>
          </a:lnRef>
          <a:fillRef idx="0">
            <a:schemeClr val="dk1"/>
          </a:fillRef>
          <a:effectRef idx="1">
            <a:schemeClr val="dk1"/>
          </a:effectRef>
          <a:fontRef idx="minor">
            <a:schemeClr val="tx1"/>
          </a:fontRef>
        </p:style>
      </p:cxnSp>
      <p:cxnSp>
        <p:nvCxnSpPr>
          <p:cNvPr id="15" name="Conector reto 14"/>
          <p:cNvCxnSpPr/>
          <p:nvPr/>
        </p:nvCxnSpPr>
        <p:spPr>
          <a:xfrm>
            <a:off x="1915248" y="34183747"/>
            <a:ext cx="20216954" cy="1588"/>
          </a:xfrm>
          <a:prstGeom prst="line">
            <a:avLst/>
          </a:prstGeom>
          <a:ln>
            <a:solidFill>
              <a:schemeClr val="bg1">
                <a:lumMod val="50000"/>
              </a:schemeClr>
            </a:solidFill>
          </a:ln>
          <a:effectLst>
            <a:outerShdw blurRad="40000" dist="20000" dir="5400000" rotWithShape="0">
              <a:srgbClr val="000000">
                <a:alpha val="38000"/>
              </a:srgbClr>
            </a:outerShdw>
            <a:reflection blurRad="6350" stA="50000" endA="300" endPos="90000" dist="50800" dir="5400000" sy="-100000" algn="bl" rotWithShape="0"/>
          </a:effectLst>
        </p:spPr>
        <p:style>
          <a:lnRef idx="2">
            <a:schemeClr val="dk1"/>
          </a:lnRef>
          <a:fillRef idx="0">
            <a:schemeClr val="dk1"/>
          </a:fillRef>
          <a:effectRef idx="1">
            <a:schemeClr val="dk1"/>
          </a:effectRef>
          <a:fontRef idx="minor">
            <a:schemeClr val="tx1"/>
          </a:fontRef>
        </p:style>
      </p:cxnSp>
      <p:pic>
        <p:nvPicPr>
          <p:cNvPr id="10" name="Imagem 13" descr="ABMEC.jpg"/>
          <p:cNvPicPr>
            <a:picLocks noChangeAspect="1"/>
          </p:cNvPicPr>
          <p:nvPr/>
        </p:nvPicPr>
        <p:blipFill>
          <a:blip r:embed="rId3"/>
          <a:stretch>
            <a:fillRect/>
          </a:stretch>
        </p:blipFill>
        <p:spPr>
          <a:xfrm>
            <a:off x="9402660" y="34638474"/>
            <a:ext cx="4905375" cy="199072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3303" y="34342443"/>
            <a:ext cx="2582786" cy="2582786"/>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27407" y="34662549"/>
            <a:ext cx="4438292" cy="1626975"/>
          </a:xfrm>
          <a:prstGeom prst="rect">
            <a:avLst/>
          </a:prstGeom>
        </p:spPr>
      </p:pic>
    </p:spTree>
    <p:extLst>
      <p:ext uri="{BB962C8B-B14F-4D97-AF65-F5344CB8AC3E}">
        <p14:creationId xmlns:p14="http://schemas.microsoft.com/office/powerpoint/2010/main" val="689986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Straight Connector 50"/>
          <p:cNvCxnSpPr/>
          <p:nvPr/>
        </p:nvCxnSpPr>
        <p:spPr>
          <a:xfrm flipH="1">
            <a:off x="845422" y="32989826"/>
            <a:ext cx="22736752" cy="4626"/>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6" name="Imagem 13" descr="ABMEC.jpg"/>
          <p:cNvPicPr>
            <a:picLocks noChangeAspect="1"/>
          </p:cNvPicPr>
          <p:nvPr/>
        </p:nvPicPr>
        <p:blipFill>
          <a:blip r:embed="rId3"/>
          <a:stretch>
            <a:fillRect/>
          </a:stretch>
        </p:blipFill>
        <p:spPr>
          <a:xfrm>
            <a:off x="9402660" y="34638474"/>
            <a:ext cx="4905375" cy="1990725"/>
          </a:xfrm>
          <a:prstGeom prst="rect">
            <a:avLst/>
          </a:prstGeom>
        </p:spPr>
      </p:pic>
      <p:pic>
        <p:nvPicPr>
          <p:cNvPr id="88" name="Picture 8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27407" y="34662549"/>
            <a:ext cx="4438292" cy="1626975"/>
          </a:xfrm>
          <a:prstGeom prst="rect">
            <a:avLst/>
          </a:prstGeom>
        </p:spPr>
      </p:pic>
      <p:sp>
        <p:nvSpPr>
          <p:cNvPr id="18" name="Text Placeholder 6"/>
          <p:cNvSpPr txBox="1">
            <a:spLocks/>
          </p:cNvSpPr>
          <p:nvPr/>
        </p:nvSpPr>
        <p:spPr>
          <a:xfrm>
            <a:off x="845421" y="17169479"/>
            <a:ext cx="11428890" cy="720000"/>
          </a:xfrm>
          <a:prstGeom prst="rect">
            <a:avLst/>
          </a:prstGeom>
          <a:solidFill>
            <a:schemeClr val="tx2">
              <a:lumMod val="40000"/>
              <a:lumOff val="60000"/>
            </a:schemeClr>
          </a:solidFill>
          <a:ln>
            <a:solidFill>
              <a:schemeClr val="tx1">
                <a:lumMod val="50000"/>
                <a:lumOff val="50000"/>
              </a:schemeClr>
            </a:solidFill>
          </a:ln>
        </p:spPr>
        <p:txBody>
          <a:bodyPr/>
          <a:lstStyle>
            <a:lvl1pPr marL="1311352" indent="-1311352" algn="l" defTabSz="3496940" rtl="0" eaLnBrk="1" latinLnBrk="0" hangingPunct="1">
              <a:spcBef>
                <a:spcPct val="20000"/>
              </a:spcBef>
              <a:buFont typeface="Arial" pitchFamily="34" charset="0"/>
              <a:buChar char="•"/>
              <a:defRPr sz="12200" kern="1200">
                <a:solidFill>
                  <a:schemeClr val="tx1"/>
                </a:solidFill>
                <a:latin typeface="+mn-lt"/>
                <a:ea typeface="+mn-ea"/>
                <a:cs typeface="+mn-cs"/>
              </a:defRPr>
            </a:lvl1pPr>
            <a:lvl2pPr marL="2841264" indent="-1092794" algn="l" defTabSz="3496940" rtl="0" eaLnBrk="1" latinLnBrk="0" hangingPunct="1">
              <a:spcBef>
                <a:spcPct val="20000"/>
              </a:spcBef>
              <a:buFont typeface="Arial" pitchFamily="34" charset="0"/>
              <a:buChar char="–"/>
              <a:defRPr sz="10700" kern="1200">
                <a:solidFill>
                  <a:schemeClr val="tx1"/>
                </a:solidFill>
                <a:latin typeface="+mn-lt"/>
                <a:ea typeface="+mn-ea"/>
                <a:cs typeface="+mn-cs"/>
              </a:defRPr>
            </a:lvl2pPr>
            <a:lvl3pPr marL="4371175" indent="-874235" algn="l" defTabSz="3496940" rtl="0" eaLnBrk="1" latinLnBrk="0" hangingPunct="1">
              <a:spcBef>
                <a:spcPct val="20000"/>
              </a:spcBef>
              <a:buFont typeface="Arial" pitchFamily="34" charset="0"/>
              <a:buChar char="•"/>
              <a:defRPr sz="9200" kern="1200">
                <a:solidFill>
                  <a:schemeClr val="tx1"/>
                </a:solidFill>
                <a:latin typeface="+mn-lt"/>
                <a:ea typeface="+mn-ea"/>
                <a:cs typeface="+mn-cs"/>
              </a:defRPr>
            </a:lvl3pPr>
            <a:lvl4pPr marL="611964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4pPr>
            <a:lvl5pPr marL="786811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5pPr>
            <a:lvl6pPr marL="961658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6pPr>
            <a:lvl7pPr marL="1136505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7pPr>
            <a:lvl8pPr marL="1311352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8pPr>
            <a:lvl9pPr marL="1486199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9pPr>
          </a:lstStyle>
          <a:p>
            <a:pPr marL="0" indent="0">
              <a:buNone/>
            </a:pPr>
            <a:r>
              <a:rPr lang="en-US" sz="4000" b="1" dirty="0" smtClean="0">
                <a:latin typeface="Arial" charset="0"/>
                <a:ea typeface="Arial" charset="0"/>
                <a:cs typeface="Arial" charset="0"/>
              </a:rPr>
              <a:t>2 - OBJECTIVES</a:t>
            </a:r>
            <a:endParaRPr lang="en-US" sz="4000" b="1" dirty="0">
              <a:latin typeface="Arial" charset="0"/>
              <a:ea typeface="Arial" charset="0"/>
              <a:cs typeface="Arial" charset="0"/>
            </a:endParaRPr>
          </a:p>
        </p:txBody>
      </p:sp>
      <p:sp>
        <p:nvSpPr>
          <p:cNvPr id="40" name="Text Placeholder 6"/>
          <p:cNvSpPr txBox="1">
            <a:spLocks/>
          </p:cNvSpPr>
          <p:nvPr/>
        </p:nvSpPr>
        <p:spPr>
          <a:xfrm>
            <a:off x="825236" y="21542804"/>
            <a:ext cx="11449075" cy="681661"/>
          </a:xfrm>
          <a:prstGeom prst="rect">
            <a:avLst/>
          </a:prstGeom>
          <a:solidFill>
            <a:schemeClr val="tx2">
              <a:lumMod val="40000"/>
              <a:lumOff val="60000"/>
            </a:schemeClr>
          </a:solidFill>
          <a:ln>
            <a:solidFill>
              <a:schemeClr val="tx1">
                <a:lumMod val="50000"/>
                <a:lumOff val="50000"/>
              </a:schemeClr>
            </a:solidFill>
          </a:ln>
        </p:spPr>
        <p:txBody>
          <a:bodyPr/>
          <a:lstStyle>
            <a:lvl1pPr marL="1311352" indent="-1311352" algn="l" defTabSz="3496940" rtl="0" eaLnBrk="1" latinLnBrk="0" hangingPunct="1">
              <a:spcBef>
                <a:spcPct val="20000"/>
              </a:spcBef>
              <a:buFont typeface="Arial" pitchFamily="34" charset="0"/>
              <a:buChar char="•"/>
              <a:defRPr sz="12200" kern="1200">
                <a:solidFill>
                  <a:schemeClr val="tx1"/>
                </a:solidFill>
                <a:latin typeface="+mn-lt"/>
                <a:ea typeface="+mn-ea"/>
                <a:cs typeface="+mn-cs"/>
              </a:defRPr>
            </a:lvl1pPr>
            <a:lvl2pPr marL="2841264" indent="-1092794" algn="l" defTabSz="3496940" rtl="0" eaLnBrk="1" latinLnBrk="0" hangingPunct="1">
              <a:spcBef>
                <a:spcPct val="20000"/>
              </a:spcBef>
              <a:buFont typeface="Arial" pitchFamily="34" charset="0"/>
              <a:buChar char="–"/>
              <a:defRPr sz="10700" kern="1200">
                <a:solidFill>
                  <a:schemeClr val="tx1"/>
                </a:solidFill>
                <a:latin typeface="+mn-lt"/>
                <a:ea typeface="+mn-ea"/>
                <a:cs typeface="+mn-cs"/>
              </a:defRPr>
            </a:lvl2pPr>
            <a:lvl3pPr marL="4371175" indent="-874235" algn="l" defTabSz="3496940" rtl="0" eaLnBrk="1" latinLnBrk="0" hangingPunct="1">
              <a:spcBef>
                <a:spcPct val="20000"/>
              </a:spcBef>
              <a:buFont typeface="Arial" pitchFamily="34" charset="0"/>
              <a:buChar char="•"/>
              <a:defRPr sz="9200" kern="1200">
                <a:solidFill>
                  <a:schemeClr val="tx1"/>
                </a:solidFill>
                <a:latin typeface="+mn-lt"/>
                <a:ea typeface="+mn-ea"/>
                <a:cs typeface="+mn-cs"/>
              </a:defRPr>
            </a:lvl3pPr>
            <a:lvl4pPr marL="611964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4pPr>
            <a:lvl5pPr marL="786811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5pPr>
            <a:lvl6pPr marL="961658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6pPr>
            <a:lvl7pPr marL="1136505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7pPr>
            <a:lvl8pPr marL="1311352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8pPr>
            <a:lvl9pPr marL="1486199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9pPr>
          </a:lstStyle>
          <a:p>
            <a:pPr marL="0" indent="0">
              <a:buNone/>
            </a:pPr>
            <a:r>
              <a:rPr lang="en-US" sz="4000" b="1" dirty="0" smtClean="0">
                <a:latin typeface="Arial" charset="0"/>
                <a:ea typeface="Arial" charset="0"/>
                <a:cs typeface="Arial" charset="0"/>
              </a:rPr>
              <a:t>3 - METHODOLOGY</a:t>
            </a:r>
            <a:endParaRPr lang="en-US" sz="4000" b="1" dirty="0">
              <a:latin typeface="Arial" charset="0"/>
              <a:ea typeface="Arial" charset="0"/>
              <a:cs typeface="Arial" charset="0"/>
            </a:endParaRPr>
          </a:p>
        </p:txBody>
      </p:sp>
      <p:sp>
        <p:nvSpPr>
          <p:cNvPr id="4" name="Título 3"/>
          <p:cNvSpPr>
            <a:spLocks noGrp="1"/>
          </p:cNvSpPr>
          <p:nvPr>
            <p:ph type="ctrTitle"/>
          </p:nvPr>
        </p:nvSpPr>
        <p:spPr>
          <a:xfrm>
            <a:off x="0" y="4322663"/>
            <a:ext cx="24118888" cy="1954828"/>
          </a:xfrm>
        </p:spPr>
        <p:txBody>
          <a:bodyPr>
            <a:noAutofit/>
          </a:bodyPr>
          <a:lstStyle/>
          <a:p>
            <a:r>
              <a:rPr lang="en-US" sz="8000" b="1" cap="all" dirty="0">
                <a:latin typeface="Arial" charset="0"/>
                <a:ea typeface="Arial" charset="0"/>
                <a:cs typeface="Arial" charset="0"/>
              </a:rPr>
              <a:t>Development of a Simplified Prototype for Wave Generation Using Arduino</a:t>
            </a:r>
            <a:endParaRPr lang="pt-BR" sz="12600" dirty="0"/>
          </a:p>
        </p:txBody>
      </p:sp>
      <p:sp>
        <p:nvSpPr>
          <p:cNvPr id="5" name="Subtítulo 4"/>
          <p:cNvSpPr>
            <a:spLocks noGrp="1"/>
          </p:cNvSpPr>
          <p:nvPr>
            <p:ph type="subTitle" idx="1"/>
          </p:nvPr>
        </p:nvSpPr>
        <p:spPr>
          <a:xfrm>
            <a:off x="0" y="6751555"/>
            <a:ext cx="23626917" cy="1179870"/>
          </a:xfrm>
        </p:spPr>
        <p:txBody>
          <a:bodyPr>
            <a:noAutofit/>
          </a:bodyPr>
          <a:lstStyle/>
          <a:p>
            <a:pPr>
              <a:spcBef>
                <a:spcPts val="600"/>
              </a:spcBef>
              <a:spcAft>
                <a:spcPts val="600"/>
              </a:spcAft>
            </a:pPr>
            <a:r>
              <a:rPr lang="pt-BR" sz="3200" b="1" dirty="0">
                <a:latin typeface="Times New Roman" charset="0"/>
                <a:ea typeface="Calibri" charset="0"/>
              </a:rPr>
              <a:t>Lucas Gouveia </a:t>
            </a:r>
            <a:r>
              <a:rPr lang="pt-BR" sz="3200" b="1" dirty="0" err="1">
                <a:latin typeface="Times New Roman" charset="0"/>
                <a:ea typeface="Calibri" charset="0"/>
              </a:rPr>
              <a:t>Omena</a:t>
            </a:r>
            <a:r>
              <a:rPr lang="pt-BR" sz="3200" b="1" dirty="0">
                <a:latin typeface="Times New Roman" charset="0"/>
                <a:ea typeface="Calibri" charset="0"/>
              </a:rPr>
              <a:t> </a:t>
            </a:r>
            <a:r>
              <a:rPr lang="pt-BR" sz="3200" b="1" dirty="0" smtClean="0">
                <a:latin typeface="Times New Roman" charset="0"/>
                <a:ea typeface="Calibri" charset="0"/>
              </a:rPr>
              <a:t>Lopes, Adriano </a:t>
            </a:r>
            <a:r>
              <a:rPr lang="pt-BR" sz="3200" b="1" dirty="0">
                <a:latin typeface="Times New Roman" charset="0"/>
                <a:ea typeface="Calibri" charset="0"/>
              </a:rPr>
              <a:t>da Silva </a:t>
            </a:r>
            <a:r>
              <a:rPr lang="pt-BR" sz="3200" b="1" dirty="0" smtClean="0">
                <a:latin typeface="Times New Roman" charset="0"/>
                <a:ea typeface="Calibri" charset="0"/>
              </a:rPr>
              <a:t>Rocha, Heleno </a:t>
            </a:r>
            <a:r>
              <a:rPr lang="pt-BR" sz="3200" b="1" dirty="0">
                <a:latin typeface="Times New Roman" charset="0"/>
                <a:ea typeface="Calibri" charset="0"/>
              </a:rPr>
              <a:t>Pontes Bezerra </a:t>
            </a:r>
            <a:r>
              <a:rPr lang="pt-BR" sz="3200" b="1" dirty="0" smtClean="0">
                <a:latin typeface="Times New Roman" charset="0"/>
                <a:ea typeface="Calibri" charset="0"/>
              </a:rPr>
              <a:t>Neto, Romildo </a:t>
            </a:r>
            <a:r>
              <a:rPr lang="pt-BR" sz="3200" b="1" dirty="0">
                <a:latin typeface="Times New Roman" charset="0"/>
                <a:ea typeface="Calibri" charset="0"/>
              </a:rPr>
              <a:t>dos Santos </a:t>
            </a:r>
            <a:r>
              <a:rPr lang="pt-BR" sz="3200" b="1" dirty="0" err="1">
                <a:latin typeface="Times New Roman" charset="0"/>
                <a:ea typeface="Calibri" charset="0"/>
              </a:rPr>
              <a:t>Escarpini</a:t>
            </a:r>
            <a:r>
              <a:rPr lang="pt-BR" sz="3200" b="1" dirty="0">
                <a:latin typeface="Times New Roman" charset="0"/>
                <a:ea typeface="Calibri" charset="0"/>
              </a:rPr>
              <a:t> </a:t>
            </a:r>
            <a:r>
              <a:rPr lang="pt-BR" sz="3200" b="1" dirty="0" smtClean="0">
                <a:latin typeface="Times New Roman" charset="0"/>
                <a:ea typeface="Calibri" charset="0"/>
              </a:rPr>
              <a:t>Filho. Universidade </a:t>
            </a:r>
            <a:r>
              <a:rPr lang="pt-BR" sz="3200" b="1" dirty="0">
                <a:latin typeface="Times New Roman" charset="0"/>
                <a:ea typeface="Calibri" charset="0"/>
              </a:rPr>
              <a:t>Federal de Alagoas (</a:t>
            </a:r>
            <a:r>
              <a:rPr lang="pt-BR" sz="3200" b="1" dirty="0" smtClean="0">
                <a:latin typeface="Times New Roman" charset="0"/>
                <a:ea typeface="Calibri" charset="0"/>
              </a:rPr>
              <a:t>UFAL), Laboratório de Computação Científica e Visualização (LCCV)</a:t>
            </a:r>
            <a:endParaRPr lang="en-US" sz="3200" b="1" dirty="0">
              <a:latin typeface="Times New Roman" charset="0"/>
              <a:ea typeface="Calibri" charset="0"/>
            </a:endParaRPr>
          </a:p>
        </p:txBody>
      </p:sp>
      <p:sp>
        <p:nvSpPr>
          <p:cNvPr id="8" name="CaixaDeTexto 7"/>
          <p:cNvSpPr txBox="1"/>
          <p:nvPr/>
        </p:nvSpPr>
        <p:spPr>
          <a:xfrm>
            <a:off x="9416238" y="965077"/>
            <a:ext cx="14702650" cy="2908489"/>
          </a:xfrm>
          <a:prstGeom prst="rect">
            <a:avLst/>
          </a:prstGeom>
          <a:noFill/>
        </p:spPr>
        <p:txBody>
          <a:bodyPr wrap="square" rtlCol="0">
            <a:spAutoFit/>
          </a:bodyPr>
          <a:lstStyle/>
          <a:p>
            <a:pPr algn="ctr">
              <a:lnSpc>
                <a:spcPct val="150000"/>
              </a:lnSpc>
            </a:pPr>
            <a:r>
              <a:rPr lang="en-US" sz="4000" b="1" dirty="0">
                <a:latin typeface="Corbel" pitchFamily="34" charset="0"/>
                <a:ea typeface="Batang" pitchFamily="18" charset="-127"/>
              </a:rPr>
              <a:t>XXXVIII CILAMCE </a:t>
            </a:r>
            <a:endParaRPr lang="en-US" sz="4000" b="1" dirty="0" smtClean="0">
              <a:latin typeface="Corbel" pitchFamily="34" charset="0"/>
              <a:ea typeface="Batang" pitchFamily="18" charset="-127"/>
            </a:endParaRPr>
          </a:p>
          <a:p>
            <a:pPr algn="ctr">
              <a:lnSpc>
                <a:spcPct val="150000"/>
              </a:lnSpc>
            </a:pPr>
            <a:r>
              <a:rPr lang="en-US" sz="3600" dirty="0" err="1" smtClean="0">
                <a:latin typeface="Corbel" pitchFamily="34" charset="0"/>
                <a:ea typeface="Batang" pitchFamily="18" charset="-127"/>
              </a:rPr>
              <a:t>Ibero</a:t>
            </a:r>
            <a:r>
              <a:rPr lang="en-US" sz="3600" dirty="0" smtClean="0">
                <a:latin typeface="Corbel" pitchFamily="34" charset="0"/>
                <a:ea typeface="Batang" pitchFamily="18" charset="-127"/>
              </a:rPr>
              <a:t>-Latin </a:t>
            </a:r>
            <a:r>
              <a:rPr lang="en-US" sz="3600" dirty="0">
                <a:latin typeface="Corbel" pitchFamily="34" charset="0"/>
                <a:ea typeface="Batang" pitchFamily="18" charset="-127"/>
              </a:rPr>
              <a:t>American Congress on Computational Methods in Engineering</a:t>
            </a:r>
          </a:p>
          <a:p>
            <a:endParaRPr lang="pt-BR" dirty="0"/>
          </a:p>
        </p:txBody>
      </p:sp>
      <p:pic>
        <p:nvPicPr>
          <p:cNvPr id="9" name="Imagem 8" descr="logo cilamce.png"/>
          <p:cNvPicPr>
            <a:picLocks noChangeAspect="1"/>
          </p:cNvPicPr>
          <p:nvPr/>
        </p:nvPicPr>
        <p:blipFill>
          <a:blip r:embed="rId5"/>
          <a:stretch>
            <a:fillRect/>
          </a:stretch>
        </p:blipFill>
        <p:spPr>
          <a:xfrm>
            <a:off x="343612" y="0"/>
            <a:ext cx="9059048" cy="3419295"/>
          </a:xfrm>
          <a:prstGeom prst="rect">
            <a:avLst/>
          </a:prstGeom>
        </p:spPr>
      </p:pic>
      <p:cxnSp>
        <p:nvCxnSpPr>
          <p:cNvPr id="11" name="Conector reto 10"/>
          <p:cNvCxnSpPr/>
          <p:nvPr/>
        </p:nvCxnSpPr>
        <p:spPr>
          <a:xfrm>
            <a:off x="1843810" y="3679721"/>
            <a:ext cx="20216954" cy="1588"/>
          </a:xfrm>
          <a:prstGeom prst="line">
            <a:avLst/>
          </a:prstGeom>
          <a:ln>
            <a:solidFill>
              <a:schemeClr val="bg1">
                <a:lumMod val="50000"/>
              </a:schemeClr>
            </a:solidFill>
          </a:ln>
          <a:effectLst>
            <a:outerShdw blurRad="40000" dist="20000" dir="5400000" rotWithShape="0">
              <a:srgbClr val="000000">
                <a:alpha val="38000"/>
              </a:srgbClr>
            </a:outerShdw>
            <a:reflection blurRad="6350" stA="50000" endA="300" endPos="90000" dist="50800" dir="5400000" sy="-100000" algn="bl" rotWithShape="0"/>
          </a:effectLst>
        </p:spPr>
        <p:style>
          <a:lnRef idx="2">
            <a:schemeClr val="dk1"/>
          </a:lnRef>
          <a:fillRef idx="0">
            <a:schemeClr val="dk1"/>
          </a:fillRef>
          <a:effectRef idx="1">
            <a:schemeClr val="dk1"/>
          </a:effectRef>
          <a:fontRef idx="minor">
            <a:schemeClr val="tx1"/>
          </a:fontRef>
        </p:style>
      </p:cxnSp>
      <p:sp>
        <p:nvSpPr>
          <p:cNvPr id="13" name="Text Placeholder 66"/>
          <p:cNvSpPr txBox="1">
            <a:spLocks/>
          </p:cNvSpPr>
          <p:nvPr/>
        </p:nvSpPr>
        <p:spPr>
          <a:xfrm>
            <a:off x="825236" y="8757433"/>
            <a:ext cx="11435384" cy="720000"/>
          </a:xfrm>
          <a:prstGeom prst="rect">
            <a:avLst/>
          </a:prstGeom>
          <a:solidFill>
            <a:schemeClr val="tx2">
              <a:lumMod val="40000"/>
              <a:lumOff val="60000"/>
            </a:schemeClr>
          </a:solidFill>
          <a:ln>
            <a:solidFill>
              <a:schemeClr val="tx1">
                <a:lumMod val="50000"/>
                <a:lumOff val="50000"/>
              </a:schemeClr>
            </a:solidFill>
          </a:ln>
        </p:spPr>
        <p:txBody>
          <a:bodyPr/>
          <a:lstStyle>
            <a:lvl1pPr marL="1311352" indent="-1311352" algn="l" defTabSz="3496940" rtl="0" eaLnBrk="1" latinLnBrk="0" hangingPunct="1">
              <a:spcBef>
                <a:spcPct val="20000"/>
              </a:spcBef>
              <a:buFont typeface="Arial" pitchFamily="34" charset="0"/>
              <a:buChar char="•"/>
              <a:defRPr sz="12200" kern="1200">
                <a:solidFill>
                  <a:schemeClr val="tx1"/>
                </a:solidFill>
                <a:latin typeface="+mn-lt"/>
                <a:ea typeface="+mn-ea"/>
                <a:cs typeface="+mn-cs"/>
              </a:defRPr>
            </a:lvl1pPr>
            <a:lvl2pPr marL="2841264" indent="-1092794" algn="l" defTabSz="3496940" rtl="0" eaLnBrk="1" latinLnBrk="0" hangingPunct="1">
              <a:spcBef>
                <a:spcPct val="20000"/>
              </a:spcBef>
              <a:buFont typeface="Arial" pitchFamily="34" charset="0"/>
              <a:buChar char="–"/>
              <a:defRPr sz="10700" kern="1200">
                <a:solidFill>
                  <a:schemeClr val="tx1"/>
                </a:solidFill>
                <a:latin typeface="+mn-lt"/>
                <a:ea typeface="+mn-ea"/>
                <a:cs typeface="+mn-cs"/>
              </a:defRPr>
            </a:lvl2pPr>
            <a:lvl3pPr marL="4371175" indent="-874235" algn="l" defTabSz="3496940" rtl="0" eaLnBrk="1" latinLnBrk="0" hangingPunct="1">
              <a:spcBef>
                <a:spcPct val="20000"/>
              </a:spcBef>
              <a:buFont typeface="Arial" pitchFamily="34" charset="0"/>
              <a:buChar char="•"/>
              <a:defRPr sz="9200" kern="1200">
                <a:solidFill>
                  <a:schemeClr val="tx1"/>
                </a:solidFill>
                <a:latin typeface="+mn-lt"/>
                <a:ea typeface="+mn-ea"/>
                <a:cs typeface="+mn-cs"/>
              </a:defRPr>
            </a:lvl3pPr>
            <a:lvl4pPr marL="611964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4pPr>
            <a:lvl5pPr marL="786811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5pPr>
            <a:lvl6pPr marL="961658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6pPr>
            <a:lvl7pPr marL="1136505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7pPr>
            <a:lvl8pPr marL="1311352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8pPr>
            <a:lvl9pPr marL="1486199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9pPr>
          </a:lstStyle>
          <a:p>
            <a:pPr marL="0" indent="0">
              <a:buNone/>
            </a:pPr>
            <a:r>
              <a:rPr lang="en-US" sz="4000" b="1" smtClean="0">
                <a:latin typeface="Arial" charset="0"/>
                <a:ea typeface="Arial" charset="0"/>
                <a:cs typeface="Arial" charset="0"/>
              </a:rPr>
              <a:t>1 - INTRODUCTION</a:t>
            </a:r>
            <a:endParaRPr lang="en-US" sz="4000" b="1" dirty="0">
              <a:latin typeface="Arial" charset="0"/>
              <a:ea typeface="Arial" charset="0"/>
              <a:cs typeface="Arial" charset="0"/>
            </a:endParaRPr>
          </a:p>
        </p:txBody>
      </p:sp>
      <p:sp>
        <p:nvSpPr>
          <p:cNvPr id="16" name="Content Placeholder 11"/>
          <p:cNvSpPr txBox="1">
            <a:spLocks/>
          </p:cNvSpPr>
          <p:nvPr/>
        </p:nvSpPr>
        <p:spPr>
          <a:xfrm>
            <a:off x="1269981" y="9716683"/>
            <a:ext cx="10865672" cy="10873208"/>
          </a:xfrm>
          <a:prstGeom prst="rect">
            <a:avLst/>
          </a:prstGeom>
        </p:spPr>
        <p:txBody>
          <a:bodyPr>
            <a:noAutofit/>
          </a:bodyPr>
          <a:lstStyle>
            <a:lvl1pPr marL="1311352" indent="-1311352" algn="l" defTabSz="3496940" rtl="0" eaLnBrk="1" latinLnBrk="0" hangingPunct="1">
              <a:spcBef>
                <a:spcPct val="20000"/>
              </a:spcBef>
              <a:buFont typeface="Arial" pitchFamily="34" charset="0"/>
              <a:buChar char="•"/>
              <a:defRPr sz="12200" kern="1200">
                <a:solidFill>
                  <a:schemeClr val="tx1"/>
                </a:solidFill>
                <a:latin typeface="+mn-lt"/>
                <a:ea typeface="+mn-ea"/>
                <a:cs typeface="+mn-cs"/>
              </a:defRPr>
            </a:lvl1pPr>
            <a:lvl2pPr marL="2841264" indent="-1092794" algn="l" defTabSz="3496940" rtl="0" eaLnBrk="1" latinLnBrk="0" hangingPunct="1">
              <a:spcBef>
                <a:spcPct val="20000"/>
              </a:spcBef>
              <a:buFont typeface="Arial" pitchFamily="34" charset="0"/>
              <a:buChar char="–"/>
              <a:defRPr sz="10700" kern="1200">
                <a:solidFill>
                  <a:schemeClr val="tx1"/>
                </a:solidFill>
                <a:latin typeface="+mn-lt"/>
                <a:ea typeface="+mn-ea"/>
                <a:cs typeface="+mn-cs"/>
              </a:defRPr>
            </a:lvl2pPr>
            <a:lvl3pPr marL="4371175" indent="-874235" algn="l" defTabSz="3496940" rtl="0" eaLnBrk="1" latinLnBrk="0" hangingPunct="1">
              <a:spcBef>
                <a:spcPct val="20000"/>
              </a:spcBef>
              <a:buFont typeface="Arial" pitchFamily="34" charset="0"/>
              <a:buChar char="•"/>
              <a:defRPr sz="9200" kern="1200">
                <a:solidFill>
                  <a:schemeClr val="tx1"/>
                </a:solidFill>
                <a:latin typeface="+mn-lt"/>
                <a:ea typeface="+mn-ea"/>
                <a:cs typeface="+mn-cs"/>
              </a:defRPr>
            </a:lvl3pPr>
            <a:lvl4pPr marL="611964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4pPr>
            <a:lvl5pPr marL="786811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5pPr>
            <a:lvl6pPr marL="961658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6pPr>
            <a:lvl7pPr marL="1136505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7pPr>
            <a:lvl8pPr marL="1311352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8pPr>
            <a:lvl9pPr marL="1486199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9pPr>
          </a:lstStyle>
          <a:p>
            <a:pPr marL="0" indent="0" algn="just">
              <a:buNone/>
            </a:pPr>
            <a:r>
              <a:rPr lang="en-US" sz="3600" dirty="0" smtClean="0">
                <a:latin typeface="Arial" charset="0"/>
                <a:ea typeface="Arial" charset="0"/>
                <a:cs typeface="Arial" charset="0"/>
              </a:rPr>
              <a:t>This paper focus in the development of a simplified prototype for wave generation using Arduino. The main objective of the project is the development of a simplified model of an experimental environment composed of a wave generator</a:t>
            </a:r>
            <a:r>
              <a:rPr lang="en-US" sz="3600" dirty="0">
                <a:latin typeface="Arial" charset="0"/>
                <a:ea typeface="Arial" charset="0"/>
                <a:cs typeface="Arial" charset="0"/>
              </a:rPr>
              <a:t>, an accelerometer </a:t>
            </a:r>
            <a:r>
              <a:rPr lang="en-US" sz="3600" dirty="0" smtClean="0">
                <a:latin typeface="Arial" charset="0"/>
                <a:ea typeface="Arial" charset="0"/>
                <a:cs typeface="Arial" charset="0"/>
              </a:rPr>
              <a:t>and an energy dissipation mechanism, using the Arduino electronic prototyping platform. The final result of the project is a simplified model able to reproduce behaviors of offshore environments for didactic purposes. The system will be used in the Laboratory of Platforms and Automation of the Federal University of Alagoas, being able to constantly evolve and open doors for new projects.</a:t>
            </a:r>
            <a:endParaRPr lang="en-US" sz="3600" dirty="0">
              <a:latin typeface="Arial" charset="0"/>
              <a:ea typeface="Arial" charset="0"/>
              <a:cs typeface="Arial" charset="0"/>
            </a:endParaRPr>
          </a:p>
        </p:txBody>
      </p:sp>
      <p:cxnSp>
        <p:nvCxnSpPr>
          <p:cNvPr id="3" name="Straight Connector 2"/>
          <p:cNvCxnSpPr/>
          <p:nvPr/>
        </p:nvCxnSpPr>
        <p:spPr>
          <a:xfrm>
            <a:off x="12288632" y="8754394"/>
            <a:ext cx="13692" cy="24240058"/>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Content Placeholder 11"/>
          <p:cNvSpPr txBox="1">
            <a:spLocks/>
          </p:cNvSpPr>
          <p:nvPr/>
        </p:nvSpPr>
        <p:spPr>
          <a:xfrm>
            <a:off x="1134795" y="17911643"/>
            <a:ext cx="10919889" cy="5077385"/>
          </a:xfrm>
          <a:prstGeom prst="rect">
            <a:avLst/>
          </a:prstGeom>
        </p:spPr>
        <p:txBody>
          <a:bodyPr>
            <a:normAutofit/>
          </a:bodyPr>
          <a:lstStyle>
            <a:lvl1pPr marL="1311352" indent="-1311352" algn="l" defTabSz="3496940" rtl="0" eaLnBrk="1" latinLnBrk="0" hangingPunct="1">
              <a:spcBef>
                <a:spcPct val="20000"/>
              </a:spcBef>
              <a:buFont typeface="Arial" pitchFamily="34" charset="0"/>
              <a:buChar char="•"/>
              <a:defRPr sz="12200" kern="1200">
                <a:solidFill>
                  <a:schemeClr val="tx1"/>
                </a:solidFill>
                <a:latin typeface="+mn-lt"/>
                <a:ea typeface="+mn-ea"/>
                <a:cs typeface="+mn-cs"/>
              </a:defRPr>
            </a:lvl1pPr>
            <a:lvl2pPr marL="2841264" indent="-1092794" algn="l" defTabSz="3496940" rtl="0" eaLnBrk="1" latinLnBrk="0" hangingPunct="1">
              <a:spcBef>
                <a:spcPct val="20000"/>
              </a:spcBef>
              <a:buFont typeface="Arial" pitchFamily="34" charset="0"/>
              <a:buChar char="–"/>
              <a:defRPr sz="10700" kern="1200">
                <a:solidFill>
                  <a:schemeClr val="tx1"/>
                </a:solidFill>
                <a:latin typeface="+mn-lt"/>
                <a:ea typeface="+mn-ea"/>
                <a:cs typeface="+mn-cs"/>
              </a:defRPr>
            </a:lvl2pPr>
            <a:lvl3pPr marL="4371175" indent="-874235" algn="l" defTabSz="3496940" rtl="0" eaLnBrk="1" latinLnBrk="0" hangingPunct="1">
              <a:spcBef>
                <a:spcPct val="20000"/>
              </a:spcBef>
              <a:buFont typeface="Arial" pitchFamily="34" charset="0"/>
              <a:buChar char="•"/>
              <a:defRPr sz="9200" kern="1200">
                <a:solidFill>
                  <a:schemeClr val="tx1"/>
                </a:solidFill>
                <a:latin typeface="+mn-lt"/>
                <a:ea typeface="+mn-ea"/>
                <a:cs typeface="+mn-cs"/>
              </a:defRPr>
            </a:lvl3pPr>
            <a:lvl4pPr marL="611964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4pPr>
            <a:lvl5pPr marL="786811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5pPr>
            <a:lvl6pPr marL="961658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6pPr>
            <a:lvl7pPr marL="1136505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7pPr>
            <a:lvl8pPr marL="1311352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8pPr>
            <a:lvl9pPr marL="1486199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9pPr>
          </a:lstStyle>
          <a:p>
            <a:pPr marL="360000" indent="-360000" algn="just"/>
            <a:r>
              <a:rPr lang="en-US" sz="3600" dirty="0" smtClean="0">
                <a:latin typeface="Arial" charset="0"/>
                <a:ea typeface="Arial" charset="0"/>
                <a:cs typeface="Arial" charset="0"/>
              </a:rPr>
              <a:t>Develop an experimental environment for wave generation;</a:t>
            </a:r>
          </a:p>
          <a:p>
            <a:pPr marL="360000" indent="-360000" algn="just"/>
            <a:r>
              <a:rPr lang="en-US" sz="3600" dirty="0" smtClean="0">
                <a:latin typeface="Arial" charset="0"/>
                <a:ea typeface="Arial" charset="0"/>
                <a:cs typeface="Arial" charset="0"/>
              </a:rPr>
              <a:t>Build and calibrate the system, collecting data;</a:t>
            </a:r>
          </a:p>
          <a:p>
            <a:pPr marL="360000" indent="-360000" algn="just"/>
            <a:r>
              <a:rPr lang="en-US" sz="3600" dirty="0" smtClean="0">
                <a:latin typeface="Arial" charset="0"/>
                <a:ea typeface="Arial" charset="0"/>
                <a:cs typeface="Arial" charset="0"/>
              </a:rPr>
              <a:t>Validate the system through analysis of the data collected.</a:t>
            </a:r>
            <a:endParaRPr lang="en-US" sz="3600" dirty="0">
              <a:latin typeface="Arial" charset="0"/>
              <a:ea typeface="Arial" charset="0"/>
              <a:cs typeface="Arial" charset="0"/>
            </a:endParaRPr>
          </a:p>
        </p:txBody>
      </p:sp>
      <p:cxnSp>
        <p:nvCxnSpPr>
          <p:cNvPr id="29" name="Straight Connector 28"/>
          <p:cNvCxnSpPr/>
          <p:nvPr/>
        </p:nvCxnSpPr>
        <p:spPr>
          <a:xfrm flipH="1">
            <a:off x="845420" y="8754394"/>
            <a:ext cx="0" cy="24240058"/>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3" name="Picture 4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7756" y="24105480"/>
            <a:ext cx="11106481" cy="7652023"/>
          </a:xfrm>
          <a:prstGeom prst="rect">
            <a:avLst/>
          </a:prstGeom>
        </p:spPr>
      </p:pic>
      <p:sp>
        <p:nvSpPr>
          <p:cNvPr id="57" name="Rectangle 56"/>
          <p:cNvSpPr/>
          <p:nvPr/>
        </p:nvSpPr>
        <p:spPr>
          <a:xfrm>
            <a:off x="1171083" y="22510827"/>
            <a:ext cx="11063468" cy="1200329"/>
          </a:xfrm>
          <a:prstGeom prst="rect">
            <a:avLst/>
          </a:prstGeom>
        </p:spPr>
        <p:txBody>
          <a:bodyPr wrap="square">
            <a:spAutoFit/>
          </a:bodyPr>
          <a:lstStyle/>
          <a:p>
            <a:pPr algn="just"/>
            <a:r>
              <a:rPr lang="en-US" sz="3600" dirty="0">
                <a:latin typeface="Arial" charset="0"/>
                <a:ea typeface="Arial" charset="0"/>
                <a:cs typeface="Arial" charset="0"/>
              </a:rPr>
              <a:t>The development of the test environment was divided into three macro steps, as described in Figure 1: </a:t>
            </a:r>
            <a:endParaRPr lang="pt-BR" sz="3600" dirty="0">
              <a:latin typeface="Arial" charset="0"/>
              <a:ea typeface="Arial" charset="0"/>
              <a:cs typeface="Arial" charset="0"/>
            </a:endParaRPr>
          </a:p>
        </p:txBody>
      </p:sp>
      <p:sp>
        <p:nvSpPr>
          <p:cNvPr id="58" name="Rectangle 57"/>
          <p:cNvSpPr/>
          <p:nvPr/>
        </p:nvSpPr>
        <p:spPr>
          <a:xfrm>
            <a:off x="3153651" y="31933128"/>
            <a:ext cx="6854762" cy="739754"/>
          </a:xfrm>
          <a:prstGeom prst="rect">
            <a:avLst/>
          </a:prstGeom>
        </p:spPr>
        <p:txBody>
          <a:bodyPr wrap="none">
            <a:spAutoFit/>
          </a:bodyPr>
          <a:lstStyle/>
          <a:p>
            <a:pPr algn="ctr">
              <a:lnSpc>
                <a:spcPct val="150000"/>
              </a:lnSpc>
              <a:spcAft>
                <a:spcPts val="3852"/>
              </a:spcAft>
            </a:pPr>
            <a:r>
              <a:rPr lang="en-US" sz="3200" dirty="0" smtClean="0">
                <a:latin typeface="Arial" charset="0"/>
                <a:ea typeface="Arial" charset="0"/>
                <a:cs typeface="Arial" charset="0"/>
              </a:rPr>
              <a:t>Figure 1 – Macro steps of the project</a:t>
            </a:r>
            <a:endParaRPr lang="en-US" sz="3200" dirty="0">
              <a:latin typeface="Arial" charset="0"/>
              <a:ea typeface="Arial" charset="0"/>
              <a:cs typeface="Arial" charset="0"/>
            </a:endParaRPr>
          </a:p>
        </p:txBody>
      </p:sp>
      <p:sp>
        <p:nvSpPr>
          <p:cNvPr id="62" name="Text Placeholder 6"/>
          <p:cNvSpPr txBox="1">
            <a:spLocks/>
          </p:cNvSpPr>
          <p:nvPr/>
        </p:nvSpPr>
        <p:spPr>
          <a:xfrm>
            <a:off x="12338028" y="28032497"/>
            <a:ext cx="11212751" cy="681661"/>
          </a:xfrm>
          <a:prstGeom prst="rect">
            <a:avLst/>
          </a:prstGeom>
          <a:solidFill>
            <a:schemeClr val="tx2">
              <a:lumMod val="40000"/>
              <a:lumOff val="60000"/>
            </a:schemeClr>
          </a:solidFill>
          <a:ln>
            <a:solidFill>
              <a:schemeClr val="tx1">
                <a:lumMod val="50000"/>
                <a:lumOff val="50000"/>
              </a:schemeClr>
            </a:solidFill>
          </a:ln>
        </p:spPr>
        <p:txBody>
          <a:bodyPr/>
          <a:lstStyle>
            <a:lvl1pPr marL="1311352" indent="-1311352" algn="l" defTabSz="3496940" rtl="0" eaLnBrk="1" latinLnBrk="0" hangingPunct="1">
              <a:spcBef>
                <a:spcPct val="20000"/>
              </a:spcBef>
              <a:buFont typeface="Arial" pitchFamily="34" charset="0"/>
              <a:buChar char="•"/>
              <a:defRPr sz="12200" kern="1200">
                <a:solidFill>
                  <a:schemeClr val="tx1"/>
                </a:solidFill>
                <a:latin typeface="+mn-lt"/>
                <a:ea typeface="+mn-ea"/>
                <a:cs typeface="+mn-cs"/>
              </a:defRPr>
            </a:lvl1pPr>
            <a:lvl2pPr marL="2841264" indent="-1092794" algn="l" defTabSz="3496940" rtl="0" eaLnBrk="1" latinLnBrk="0" hangingPunct="1">
              <a:spcBef>
                <a:spcPct val="20000"/>
              </a:spcBef>
              <a:buFont typeface="Arial" pitchFamily="34" charset="0"/>
              <a:buChar char="–"/>
              <a:defRPr sz="10700" kern="1200">
                <a:solidFill>
                  <a:schemeClr val="tx1"/>
                </a:solidFill>
                <a:latin typeface="+mn-lt"/>
                <a:ea typeface="+mn-ea"/>
                <a:cs typeface="+mn-cs"/>
              </a:defRPr>
            </a:lvl2pPr>
            <a:lvl3pPr marL="4371175" indent="-874235" algn="l" defTabSz="3496940" rtl="0" eaLnBrk="1" latinLnBrk="0" hangingPunct="1">
              <a:spcBef>
                <a:spcPct val="20000"/>
              </a:spcBef>
              <a:buFont typeface="Arial" pitchFamily="34" charset="0"/>
              <a:buChar char="•"/>
              <a:defRPr sz="9200" kern="1200">
                <a:solidFill>
                  <a:schemeClr val="tx1"/>
                </a:solidFill>
                <a:latin typeface="+mn-lt"/>
                <a:ea typeface="+mn-ea"/>
                <a:cs typeface="+mn-cs"/>
              </a:defRPr>
            </a:lvl3pPr>
            <a:lvl4pPr marL="611964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4pPr>
            <a:lvl5pPr marL="786811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5pPr>
            <a:lvl6pPr marL="961658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6pPr>
            <a:lvl7pPr marL="1136505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7pPr>
            <a:lvl8pPr marL="1311352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8pPr>
            <a:lvl9pPr marL="1486199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9pPr>
          </a:lstStyle>
          <a:p>
            <a:pPr marL="0" indent="0">
              <a:buNone/>
            </a:pPr>
            <a:r>
              <a:rPr lang="en-US" sz="4000" b="1" dirty="0" smtClean="0">
                <a:latin typeface="Arial" charset="0"/>
                <a:ea typeface="Arial" charset="0"/>
                <a:cs typeface="Arial" charset="0"/>
              </a:rPr>
              <a:t>5 - CONCLUSION</a:t>
            </a:r>
            <a:endParaRPr lang="en-US" sz="4000" b="1" dirty="0">
              <a:latin typeface="Arial" charset="0"/>
              <a:ea typeface="Arial" charset="0"/>
              <a:cs typeface="Arial" charset="0"/>
            </a:endParaRPr>
          </a:p>
        </p:txBody>
      </p:sp>
      <p:sp>
        <p:nvSpPr>
          <p:cNvPr id="63" name="Text Placeholder 66"/>
          <p:cNvSpPr txBox="1">
            <a:spLocks/>
          </p:cNvSpPr>
          <p:nvPr/>
        </p:nvSpPr>
        <p:spPr>
          <a:xfrm>
            <a:off x="12334646" y="8752807"/>
            <a:ext cx="11219516" cy="720000"/>
          </a:xfrm>
          <a:prstGeom prst="rect">
            <a:avLst/>
          </a:prstGeom>
          <a:solidFill>
            <a:schemeClr val="tx2">
              <a:lumMod val="40000"/>
              <a:lumOff val="60000"/>
            </a:schemeClr>
          </a:solidFill>
          <a:ln>
            <a:solidFill>
              <a:schemeClr val="tx1">
                <a:lumMod val="50000"/>
                <a:lumOff val="50000"/>
              </a:schemeClr>
            </a:solidFill>
          </a:ln>
        </p:spPr>
        <p:txBody>
          <a:bodyPr/>
          <a:lstStyle>
            <a:lvl1pPr marL="1311352" indent="-1311352" algn="l" defTabSz="3496940" rtl="0" eaLnBrk="1" latinLnBrk="0" hangingPunct="1">
              <a:spcBef>
                <a:spcPct val="20000"/>
              </a:spcBef>
              <a:buFont typeface="Arial" pitchFamily="34" charset="0"/>
              <a:buChar char="•"/>
              <a:defRPr sz="12200" kern="1200">
                <a:solidFill>
                  <a:schemeClr val="tx1"/>
                </a:solidFill>
                <a:latin typeface="+mn-lt"/>
                <a:ea typeface="+mn-ea"/>
                <a:cs typeface="+mn-cs"/>
              </a:defRPr>
            </a:lvl1pPr>
            <a:lvl2pPr marL="2841264" indent="-1092794" algn="l" defTabSz="3496940" rtl="0" eaLnBrk="1" latinLnBrk="0" hangingPunct="1">
              <a:spcBef>
                <a:spcPct val="20000"/>
              </a:spcBef>
              <a:buFont typeface="Arial" pitchFamily="34" charset="0"/>
              <a:buChar char="–"/>
              <a:defRPr sz="10700" kern="1200">
                <a:solidFill>
                  <a:schemeClr val="tx1"/>
                </a:solidFill>
                <a:latin typeface="+mn-lt"/>
                <a:ea typeface="+mn-ea"/>
                <a:cs typeface="+mn-cs"/>
              </a:defRPr>
            </a:lvl2pPr>
            <a:lvl3pPr marL="4371175" indent="-874235" algn="l" defTabSz="3496940" rtl="0" eaLnBrk="1" latinLnBrk="0" hangingPunct="1">
              <a:spcBef>
                <a:spcPct val="20000"/>
              </a:spcBef>
              <a:buFont typeface="Arial" pitchFamily="34" charset="0"/>
              <a:buChar char="•"/>
              <a:defRPr sz="9200" kern="1200">
                <a:solidFill>
                  <a:schemeClr val="tx1"/>
                </a:solidFill>
                <a:latin typeface="+mn-lt"/>
                <a:ea typeface="+mn-ea"/>
                <a:cs typeface="+mn-cs"/>
              </a:defRPr>
            </a:lvl3pPr>
            <a:lvl4pPr marL="611964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4pPr>
            <a:lvl5pPr marL="786811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5pPr>
            <a:lvl6pPr marL="961658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6pPr>
            <a:lvl7pPr marL="1136505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7pPr>
            <a:lvl8pPr marL="1311352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8pPr>
            <a:lvl9pPr marL="1486199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9pPr>
          </a:lstStyle>
          <a:p>
            <a:pPr marL="0" indent="0">
              <a:buNone/>
            </a:pPr>
            <a:r>
              <a:rPr lang="en-US" sz="4000" b="1" dirty="0" smtClean="0">
                <a:latin typeface="Arial" charset="0"/>
                <a:ea typeface="Arial" charset="0"/>
                <a:cs typeface="Arial" charset="0"/>
              </a:rPr>
              <a:t>4 - RESULTS</a:t>
            </a:r>
            <a:endParaRPr lang="en-US" sz="4000" b="1" dirty="0">
              <a:latin typeface="Arial" charset="0"/>
              <a:ea typeface="Arial" charset="0"/>
              <a:cs typeface="Arial" charset="0"/>
            </a:endParaRPr>
          </a:p>
        </p:txBody>
      </p:sp>
      <p:sp>
        <p:nvSpPr>
          <p:cNvPr id="64" name="Content Placeholder 11"/>
          <p:cNvSpPr txBox="1">
            <a:spLocks/>
          </p:cNvSpPr>
          <p:nvPr/>
        </p:nvSpPr>
        <p:spPr>
          <a:xfrm>
            <a:off x="12563523" y="9712057"/>
            <a:ext cx="10865672" cy="10873208"/>
          </a:xfrm>
          <a:prstGeom prst="rect">
            <a:avLst/>
          </a:prstGeom>
        </p:spPr>
        <p:txBody>
          <a:bodyPr>
            <a:noAutofit/>
          </a:bodyPr>
          <a:lstStyle>
            <a:lvl1pPr marL="1311352" indent="-1311352" algn="l" defTabSz="3496940" rtl="0" eaLnBrk="1" latinLnBrk="0" hangingPunct="1">
              <a:spcBef>
                <a:spcPct val="20000"/>
              </a:spcBef>
              <a:buFont typeface="Arial" pitchFamily="34" charset="0"/>
              <a:buChar char="•"/>
              <a:defRPr sz="12200" kern="1200">
                <a:solidFill>
                  <a:schemeClr val="tx1"/>
                </a:solidFill>
                <a:latin typeface="+mn-lt"/>
                <a:ea typeface="+mn-ea"/>
                <a:cs typeface="+mn-cs"/>
              </a:defRPr>
            </a:lvl1pPr>
            <a:lvl2pPr marL="2841264" indent="-1092794" algn="l" defTabSz="3496940" rtl="0" eaLnBrk="1" latinLnBrk="0" hangingPunct="1">
              <a:spcBef>
                <a:spcPct val="20000"/>
              </a:spcBef>
              <a:buFont typeface="Arial" pitchFamily="34" charset="0"/>
              <a:buChar char="–"/>
              <a:defRPr sz="10700" kern="1200">
                <a:solidFill>
                  <a:schemeClr val="tx1"/>
                </a:solidFill>
                <a:latin typeface="+mn-lt"/>
                <a:ea typeface="+mn-ea"/>
                <a:cs typeface="+mn-cs"/>
              </a:defRPr>
            </a:lvl2pPr>
            <a:lvl3pPr marL="4371175" indent="-874235" algn="l" defTabSz="3496940" rtl="0" eaLnBrk="1" latinLnBrk="0" hangingPunct="1">
              <a:spcBef>
                <a:spcPct val="20000"/>
              </a:spcBef>
              <a:buFont typeface="Arial" pitchFamily="34" charset="0"/>
              <a:buChar char="•"/>
              <a:defRPr sz="9200" kern="1200">
                <a:solidFill>
                  <a:schemeClr val="tx1"/>
                </a:solidFill>
                <a:latin typeface="+mn-lt"/>
                <a:ea typeface="+mn-ea"/>
                <a:cs typeface="+mn-cs"/>
              </a:defRPr>
            </a:lvl3pPr>
            <a:lvl4pPr marL="611964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4pPr>
            <a:lvl5pPr marL="786811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5pPr>
            <a:lvl6pPr marL="961658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6pPr>
            <a:lvl7pPr marL="1136505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7pPr>
            <a:lvl8pPr marL="1311352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8pPr>
            <a:lvl9pPr marL="14861995" indent="-874235" algn="l" defTabSz="3496940" rtl="0" eaLnBrk="1" latinLnBrk="0" hangingPunct="1">
              <a:spcBef>
                <a:spcPct val="20000"/>
              </a:spcBef>
              <a:buFont typeface="Arial" pitchFamily="34" charset="0"/>
              <a:buChar char="•"/>
              <a:defRPr sz="7600" kern="1200">
                <a:solidFill>
                  <a:schemeClr val="tx1"/>
                </a:solidFill>
                <a:latin typeface="+mn-lt"/>
                <a:ea typeface="+mn-ea"/>
                <a:cs typeface="+mn-cs"/>
              </a:defRPr>
            </a:lvl9pPr>
          </a:lstStyle>
          <a:p>
            <a:pPr marL="0" indent="0" algn="just">
              <a:buNone/>
            </a:pPr>
            <a:r>
              <a:rPr lang="en-US" sz="3600" dirty="0">
                <a:latin typeface="Arial" charset="0"/>
                <a:ea typeface="Arial" charset="0"/>
                <a:cs typeface="Arial" charset="0"/>
              </a:rPr>
              <a:t>The results are described in the following Figures and Table:</a:t>
            </a:r>
            <a:endParaRPr lang="pt-BR" sz="3600" dirty="0">
              <a:latin typeface="Arial" charset="0"/>
              <a:ea typeface="Arial" charset="0"/>
              <a:cs typeface="Arial" charset="0"/>
            </a:endParaRPr>
          </a:p>
        </p:txBody>
      </p:sp>
      <p:cxnSp>
        <p:nvCxnSpPr>
          <p:cNvPr id="65" name="Straight Connector 64"/>
          <p:cNvCxnSpPr/>
          <p:nvPr/>
        </p:nvCxnSpPr>
        <p:spPr>
          <a:xfrm>
            <a:off x="23582174" y="8749768"/>
            <a:ext cx="0" cy="24240058"/>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12334916" y="8749768"/>
            <a:ext cx="0" cy="24249309"/>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12668134" y="28868476"/>
            <a:ext cx="10700848" cy="3970318"/>
          </a:xfrm>
          <a:prstGeom prst="rect">
            <a:avLst/>
          </a:prstGeom>
        </p:spPr>
        <p:txBody>
          <a:bodyPr wrap="square">
            <a:spAutoFit/>
          </a:bodyPr>
          <a:lstStyle/>
          <a:p>
            <a:pPr algn="just"/>
            <a:r>
              <a:rPr lang="en-US" sz="3600" dirty="0">
                <a:latin typeface="Arial" charset="0"/>
                <a:ea typeface="Arial" charset="0"/>
                <a:cs typeface="Arial" charset="0"/>
              </a:rPr>
              <a:t>The objectives proposed in this paper were achieved by developing a test tank capable of generating waves and enabling the acquisition of data. Due to the academic nature of the project, It will be improved from the data and results obtained in the work, being able to constantly evolve and be used for the most diverse educational purposes.</a:t>
            </a:r>
            <a:endParaRPr lang="en-US" sz="3600" dirty="0">
              <a:latin typeface="Arial" charset="0"/>
              <a:ea typeface="Arial" charset="0"/>
              <a:cs typeface="Arial" charset="0"/>
            </a:endParaRPr>
          </a:p>
        </p:txBody>
      </p:sp>
      <p:graphicFrame>
        <p:nvGraphicFramePr>
          <p:cNvPr id="74" name="Table 73"/>
          <p:cNvGraphicFramePr>
            <a:graphicFrameLocks noGrp="1"/>
          </p:cNvGraphicFramePr>
          <p:nvPr>
            <p:extLst>
              <p:ext uri="{D42A27DB-BD31-4B8C-83A1-F6EECF244321}">
                <p14:modId xmlns:p14="http://schemas.microsoft.com/office/powerpoint/2010/main" val="1066551812"/>
              </p:ext>
            </p:extLst>
          </p:nvPr>
        </p:nvGraphicFramePr>
        <p:xfrm>
          <a:off x="12533964" y="16926216"/>
          <a:ext cx="10767977" cy="4206240"/>
        </p:xfrm>
        <a:graphic>
          <a:graphicData uri="http://schemas.openxmlformats.org/drawingml/2006/table">
            <a:tbl>
              <a:tblPr firstRow="1" firstCol="1" bandRow="1">
                <a:tableStyleId>{69012ECD-51FC-41F1-AA8D-1B2483CD663E}</a:tableStyleId>
              </a:tblPr>
              <a:tblGrid>
                <a:gridCol w="3452307"/>
                <a:gridCol w="3937601"/>
                <a:gridCol w="3378069"/>
              </a:tblGrid>
              <a:tr h="1153277">
                <a:tc>
                  <a:txBody>
                    <a:bodyPr/>
                    <a:lstStyle/>
                    <a:p>
                      <a:pPr algn="ctr">
                        <a:spcBef>
                          <a:spcPts val="600"/>
                        </a:spcBef>
                        <a:spcAft>
                          <a:spcPts val="600"/>
                        </a:spcAft>
                      </a:pPr>
                      <a:r>
                        <a:rPr lang="en-US" sz="3200" noProof="0" dirty="0" smtClean="0">
                          <a:effectLst/>
                          <a:latin typeface="Arial" charset="0"/>
                          <a:ea typeface="Arial" charset="0"/>
                          <a:cs typeface="Arial" charset="0"/>
                        </a:rPr>
                        <a:t>Input</a:t>
                      </a:r>
                      <a:r>
                        <a:rPr lang="en-US" sz="3200" baseline="0" noProof="0" dirty="0" smtClean="0">
                          <a:effectLst/>
                          <a:latin typeface="Arial" charset="0"/>
                          <a:ea typeface="Arial" charset="0"/>
                          <a:cs typeface="Arial" charset="0"/>
                        </a:rPr>
                        <a:t> Frequency</a:t>
                      </a:r>
                      <a:endParaRPr lang="en-US" sz="3200" noProof="0" dirty="0">
                        <a:effectLst/>
                        <a:latin typeface="Arial" charset="0"/>
                        <a:ea typeface="Arial" charset="0"/>
                        <a:cs typeface="Arial" charset="0"/>
                      </a:endParaRPr>
                    </a:p>
                  </a:txBody>
                  <a:tcPr marL="264150" marR="264150" marT="0" marB="0">
                    <a:solidFill>
                      <a:srgbClr val="0070C0"/>
                    </a:solidFill>
                  </a:tcPr>
                </a:tc>
                <a:tc>
                  <a:txBody>
                    <a:bodyPr/>
                    <a:lstStyle/>
                    <a:p>
                      <a:pPr algn="ctr">
                        <a:spcBef>
                          <a:spcPts val="600"/>
                        </a:spcBef>
                        <a:spcAft>
                          <a:spcPts val="600"/>
                        </a:spcAft>
                      </a:pPr>
                      <a:r>
                        <a:rPr lang="en-US" sz="3200" noProof="0" dirty="0" smtClean="0">
                          <a:effectLst/>
                          <a:latin typeface="Arial" charset="0"/>
                          <a:ea typeface="Arial" charset="0"/>
                          <a:cs typeface="Arial" charset="0"/>
                        </a:rPr>
                        <a:t>Measured  Frequency</a:t>
                      </a:r>
                      <a:endParaRPr lang="en-US" sz="3200" noProof="0" dirty="0">
                        <a:effectLst/>
                        <a:latin typeface="Arial" charset="0"/>
                        <a:ea typeface="Arial" charset="0"/>
                        <a:cs typeface="Arial" charset="0"/>
                      </a:endParaRPr>
                    </a:p>
                  </a:txBody>
                  <a:tcPr marL="264150" marR="264150" marT="0" marB="0">
                    <a:solidFill>
                      <a:srgbClr val="0070C0"/>
                    </a:solidFill>
                  </a:tcPr>
                </a:tc>
                <a:tc>
                  <a:txBody>
                    <a:bodyPr/>
                    <a:lstStyle/>
                    <a:p>
                      <a:pPr algn="ctr">
                        <a:spcBef>
                          <a:spcPts val="600"/>
                        </a:spcBef>
                        <a:spcAft>
                          <a:spcPts val="600"/>
                        </a:spcAft>
                      </a:pPr>
                      <a:r>
                        <a:rPr lang="en-US" sz="3200" noProof="0" dirty="0" smtClean="0">
                          <a:effectLst/>
                          <a:latin typeface="Arial" charset="0"/>
                          <a:ea typeface="Arial" charset="0"/>
                          <a:cs typeface="Arial" charset="0"/>
                        </a:rPr>
                        <a:t>Average</a:t>
                      </a:r>
                      <a:r>
                        <a:rPr lang="en-US" sz="3200" baseline="0" noProof="0" dirty="0" smtClean="0">
                          <a:effectLst/>
                          <a:latin typeface="Arial" charset="0"/>
                          <a:ea typeface="Arial" charset="0"/>
                          <a:cs typeface="Arial" charset="0"/>
                        </a:rPr>
                        <a:t> </a:t>
                      </a:r>
                      <a:r>
                        <a:rPr lang="en-US" sz="3200" baseline="0" noProof="0" dirty="0" smtClean="0">
                          <a:effectLst/>
                          <a:latin typeface="Arial" charset="0"/>
                          <a:ea typeface="Arial" charset="0"/>
                          <a:cs typeface="Arial" charset="0"/>
                        </a:rPr>
                        <a:t>Acceleration </a:t>
                      </a:r>
                      <a:r>
                        <a:rPr lang="en-US" sz="3200" noProof="0" dirty="0" smtClean="0">
                          <a:effectLst/>
                          <a:latin typeface="Arial" charset="0"/>
                          <a:ea typeface="Arial" charset="0"/>
                          <a:cs typeface="Arial" charset="0"/>
                        </a:rPr>
                        <a:t>(m/s</a:t>
                      </a:r>
                      <a:r>
                        <a:rPr lang="en-US" sz="3200" baseline="30000" noProof="0" dirty="0" smtClean="0">
                          <a:effectLst/>
                          <a:latin typeface="Arial" charset="0"/>
                          <a:ea typeface="Arial" charset="0"/>
                          <a:cs typeface="Arial" charset="0"/>
                        </a:rPr>
                        <a:t>2</a:t>
                      </a:r>
                      <a:r>
                        <a:rPr lang="en-US" sz="3200" noProof="0" dirty="0" smtClean="0">
                          <a:effectLst/>
                          <a:latin typeface="Arial" charset="0"/>
                          <a:ea typeface="Arial" charset="0"/>
                          <a:cs typeface="Arial" charset="0"/>
                        </a:rPr>
                        <a:t>)</a:t>
                      </a:r>
                      <a:endParaRPr lang="en-US" sz="3200" noProof="0" dirty="0">
                        <a:effectLst/>
                        <a:latin typeface="Arial" charset="0"/>
                        <a:ea typeface="Arial" charset="0"/>
                        <a:cs typeface="Arial" charset="0"/>
                      </a:endParaRPr>
                    </a:p>
                  </a:txBody>
                  <a:tcPr marL="264150" marR="264150" marT="0" marB="0">
                    <a:solidFill>
                      <a:srgbClr val="0070C0"/>
                    </a:solidFill>
                  </a:tcPr>
                </a:tc>
              </a:tr>
              <a:tr h="432479">
                <a:tc>
                  <a:txBody>
                    <a:bodyPr/>
                    <a:lstStyle/>
                    <a:p>
                      <a:pPr algn="ctr">
                        <a:spcBef>
                          <a:spcPts val="600"/>
                        </a:spcBef>
                        <a:spcAft>
                          <a:spcPts val="600"/>
                        </a:spcAft>
                      </a:pPr>
                      <a:r>
                        <a:rPr lang="en-US" sz="3600" b="0" noProof="0" dirty="0" smtClean="0">
                          <a:effectLst/>
                          <a:latin typeface="Arial" charset="0"/>
                          <a:ea typeface="Arial" charset="0"/>
                          <a:cs typeface="Arial" charset="0"/>
                        </a:rPr>
                        <a:t>0,5 Hz</a:t>
                      </a:r>
                      <a:endParaRPr lang="en-US" sz="3600" b="0" noProof="0" dirty="0">
                        <a:effectLst/>
                        <a:latin typeface="Arial" charset="0"/>
                        <a:ea typeface="Arial" charset="0"/>
                        <a:cs typeface="Arial" charset="0"/>
                      </a:endParaRPr>
                    </a:p>
                  </a:txBody>
                  <a:tcPr marL="264150" marR="264150" marT="0" marB="0"/>
                </a:tc>
                <a:tc>
                  <a:txBody>
                    <a:bodyPr/>
                    <a:lstStyle/>
                    <a:p>
                      <a:pPr algn="ctr">
                        <a:spcBef>
                          <a:spcPts val="600"/>
                        </a:spcBef>
                        <a:spcAft>
                          <a:spcPts val="600"/>
                        </a:spcAft>
                      </a:pPr>
                      <a:r>
                        <a:rPr lang="en-US" sz="3600" noProof="0" dirty="0" smtClean="0">
                          <a:effectLst/>
                          <a:latin typeface="Arial" charset="0"/>
                          <a:ea typeface="Arial" charset="0"/>
                          <a:cs typeface="Arial" charset="0"/>
                        </a:rPr>
                        <a:t>1,3 Hz</a:t>
                      </a:r>
                      <a:endParaRPr lang="en-US" sz="3600" noProof="0" dirty="0">
                        <a:effectLst/>
                        <a:latin typeface="Arial" charset="0"/>
                        <a:ea typeface="Arial" charset="0"/>
                        <a:cs typeface="Arial" charset="0"/>
                      </a:endParaRPr>
                    </a:p>
                  </a:txBody>
                  <a:tcPr marL="264150" marR="264150" marT="0" marB="0"/>
                </a:tc>
                <a:tc>
                  <a:txBody>
                    <a:bodyPr/>
                    <a:lstStyle/>
                    <a:p>
                      <a:pPr algn="ctr">
                        <a:spcBef>
                          <a:spcPts val="600"/>
                        </a:spcBef>
                        <a:spcAft>
                          <a:spcPts val="600"/>
                        </a:spcAft>
                      </a:pPr>
                      <a:r>
                        <a:rPr lang="en-US" sz="3600" noProof="0" dirty="0" smtClean="0">
                          <a:effectLst/>
                          <a:latin typeface="Arial" charset="0"/>
                          <a:ea typeface="Arial" charset="0"/>
                          <a:cs typeface="Arial" charset="0"/>
                        </a:rPr>
                        <a:t>0,066</a:t>
                      </a:r>
                      <a:endParaRPr lang="en-US" sz="3600" noProof="0" dirty="0">
                        <a:effectLst/>
                        <a:latin typeface="Arial" charset="0"/>
                        <a:ea typeface="Arial" charset="0"/>
                        <a:cs typeface="Arial" charset="0"/>
                      </a:endParaRPr>
                    </a:p>
                  </a:txBody>
                  <a:tcPr marL="264150" marR="264150" marT="0" marB="0"/>
                </a:tc>
              </a:tr>
              <a:tr h="432479">
                <a:tc>
                  <a:txBody>
                    <a:bodyPr/>
                    <a:lstStyle/>
                    <a:p>
                      <a:pPr algn="ctr">
                        <a:spcBef>
                          <a:spcPts val="600"/>
                        </a:spcBef>
                        <a:spcAft>
                          <a:spcPts val="600"/>
                        </a:spcAft>
                      </a:pPr>
                      <a:r>
                        <a:rPr lang="en-US" sz="3600" b="0" noProof="0" dirty="0" smtClean="0">
                          <a:effectLst/>
                          <a:latin typeface="Arial" charset="0"/>
                          <a:ea typeface="Arial" charset="0"/>
                          <a:cs typeface="Arial" charset="0"/>
                        </a:rPr>
                        <a:t>0,7 Hz</a:t>
                      </a:r>
                      <a:endParaRPr lang="en-US" sz="3600" b="0" noProof="0" dirty="0">
                        <a:effectLst/>
                        <a:latin typeface="Arial" charset="0"/>
                        <a:ea typeface="Arial" charset="0"/>
                        <a:cs typeface="Arial" charset="0"/>
                      </a:endParaRPr>
                    </a:p>
                  </a:txBody>
                  <a:tcPr marL="264150" marR="264150" marT="0" marB="0"/>
                </a:tc>
                <a:tc>
                  <a:txBody>
                    <a:bodyPr/>
                    <a:lstStyle/>
                    <a:p>
                      <a:pPr algn="ctr">
                        <a:spcBef>
                          <a:spcPts val="600"/>
                        </a:spcBef>
                        <a:spcAft>
                          <a:spcPts val="600"/>
                        </a:spcAft>
                      </a:pPr>
                      <a:r>
                        <a:rPr lang="en-US" sz="3600" noProof="0" dirty="0" smtClean="0">
                          <a:effectLst/>
                          <a:latin typeface="Arial" charset="0"/>
                          <a:ea typeface="Arial" charset="0"/>
                          <a:cs typeface="Arial" charset="0"/>
                        </a:rPr>
                        <a:t>1,45 Hz</a:t>
                      </a:r>
                      <a:endParaRPr lang="en-US" sz="3600" noProof="0" dirty="0">
                        <a:effectLst/>
                        <a:latin typeface="Arial" charset="0"/>
                        <a:ea typeface="Arial" charset="0"/>
                        <a:cs typeface="Arial" charset="0"/>
                      </a:endParaRPr>
                    </a:p>
                  </a:txBody>
                  <a:tcPr marL="264150" marR="264150" marT="0" marB="0"/>
                </a:tc>
                <a:tc>
                  <a:txBody>
                    <a:bodyPr/>
                    <a:lstStyle/>
                    <a:p>
                      <a:pPr algn="ctr">
                        <a:spcBef>
                          <a:spcPts val="600"/>
                        </a:spcBef>
                        <a:spcAft>
                          <a:spcPts val="600"/>
                        </a:spcAft>
                      </a:pPr>
                      <a:r>
                        <a:rPr lang="en-US" sz="3600" noProof="0" dirty="0" smtClean="0">
                          <a:effectLst/>
                          <a:latin typeface="Arial" charset="0"/>
                          <a:ea typeface="Arial" charset="0"/>
                          <a:cs typeface="Arial" charset="0"/>
                        </a:rPr>
                        <a:t>0,077</a:t>
                      </a:r>
                      <a:endParaRPr lang="en-US" sz="3600" noProof="0" dirty="0">
                        <a:effectLst/>
                        <a:latin typeface="Arial" charset="0"/>
                        <a:ea typeface="Arial" charset="0"/>
                        <a:cs typeface="Arial" charset="0"/>
                      </a:endParaRPr>
                    </a:p>
                  </a:txBody>
                  <a:tcPr marL="264150" marR="264150" marT="0" marB="0"/>
                </a:tc>
              </a:tr>
              <a:tr h="432479">
                <a:tc>
                  <a:txBody>
                    <a:bodyPr/>
                    <a:lstStyle/>
                    <a:p>
                      <a:pPr algn="ctr">
                        <a:spcBef>
                          <a:spcPts val="600"/>
                        </a:spcBef>
                        <a:spcAft>
                          <a:spcPts val="600"/>
                        </a:spcAft>
                      </a:pPr>
                      <a:r>
                        <a:rPr lang="en-US" sz="3600" b="0" noProof="0" dirty="0" smtClean="0">
                          <a:effectLst/>
                          <a:latin typeface="Arial" charset="0"/>
                          <a:ea typeface="Arial" charset="0"/>
                          <a:cs typeface="Arial" charset="0"/>
                        </a:rPr>
                        <a:t>1 Hz</a:t>
                      </a:r>
                      <a:endParaRPr lang="en-US" sz="3600" b="0" noProof="0" dirty="0">
                        <a:effectLst/>
                        <a:latin typeface="Arial" charset="0"/>
                        <a:ea typeface="Arial" charset="0"/>
                        <a:cs typeface="Arial" charset="0"/>
                      </a:endParaRPr>
                    </a:p>
                  </a:txBody>
                  <a:tcPr marL="264150" marR="264150" marT="0" marB="0"/>
                </a:tc>
                <a:tc>
                  <a:txBody>
                    <a:bodyPr/>
                    <a:lstStyle/>
                    <a:p>
                      <a:pPr algn="ctr">
                        <a:spcBef>
                          <a:spcPts val="600"/>
                        </a:spcBef>
                        <a:spcAft>
                          <a:spcPts val="600"/>
                        </a:spcAft>
                      </a:pPr>
                      <a:r>
                        <a:rPr lang="en-US" sz="3600" noProof="0" dirty="0" smtClean="0">
                          <a:effectLst/>
                          <a:latin typeface="Arial" charset="0"/>
                          <a:ea typeface="Arial" charset="0"/>
                          <a:cs typeface="Arial" charset="0"/>
                        </a:rPr>
                        <a:t>1,5 Hz</a:t>
                      </a:r>
                      <a:endParaRPr lang="en-US" sz="3600" noProof="0" dirty="0">
                        <a:effectLst/>
                        <a:latin typeface="Arial" charset="0"/>
                        <a:ea typeface="Arial" charset="0"/>
                        <a:cs typeface="Arial" charset="0"/>
                      </a:endParaRPr>
                    </a:p>
                  </a:txBody>
                  <a:tcPr marL="264150" marR="264150" marT="0" marB="0"/>
                </a:tc>
                <a:tc>
                  <a:txBody>
                    <a:bodyPr/>
                    <a:lstStyle/>
                    <a:p>
                      <a:pPr algn="ctr">
                        <a:spcBef>
                          <a:spcPts val="600"/>
                        </a:spcBef>
                        <a:spcAft>
                          <a:spcPts val="600"/>
                        </a:spcAft>
                      </a:pPr>
                      <a:r>
                        <a:rPr lang="en-US" sz="3600" noProof="0" dirty="0" smtClean="0">
                          <a:effectLst/>
                          <a:latin typeface="Arial" charset="0"/>
                          <a:ea typeface="Arial" charset="0"/>
                          <a:cs typeface="Arial" charset="0"/>
                        </a:rPr>
                        <a:t>0,069</a:t>
                      </a:r>
                      <a:endParaRPr lang="en-US" sz="3600" noProof="0" dirty="0">
                        <a:effectLst/>
                        <a:latin typeface="Arial" charset="0"/>
                        <a:ea typeface="Arial" charset="0"/>
                        <a:cs typeface="Arial" charset="0"/>
                      </a:endParaRPr>
                    </a:p>
                  </a:txBody>
                  <a:tcPr marL="264150" marR="264150" marT="0" marB="0"/>
                </a:tc>
              </a:tr>
              <a:tr h="432479">
                <a:tc>
                  <a:txBody>
                    <a:bodyPr/>
                    <a:lstStyle/>
                    <a:p>
                      <a:pPr algn="ctr">
                        <a:spcBef>
                          <a:spcPts val="600"/>
                        </a:spcBef>
                        <a:spcAft>
                          <a:spcPts val="600"/>
                        </a:spcAft>
                      </a:pPr>
                      <a:r>
                        <a:rPr lang="en-US" sz="3600" b="0" noProof="0" dirty="0" smtClean="0">
                          <a:effectLst/>
                          <a:latin typeface="Arial" charset="0"/>
                          <a:ea typeface="Arial" charset="0"/>
                          <a:cs typeface="Arial" charset="0"/>
                        </a:rPr>
                        <a:t>1,5 Hz</a:t>
                      </a:r>
                      <a:endParaRPr lang="en-US" sz="3600" b="0" noProof="0" dirty="0">
                        <a:effectLst/>
                        <a:latin typeface="Arial" charset="0"/>
                        <a:ea typeface="Arial" charset="0"/>
                        <a:cs typeface="Arial" charset="0"/>
                      </a:endParaRPr>
                    </a:p>
                  </a:txBody>
                  <a:tcPr marL="264150" marR="264150" marT="0" marB="0"/>
                </a:tc>
                <a:tc>
                  <a:txBody>
                    <a:bodyPr/>
                    <a:lstStyle/>
                    <a:p>
                      <a:pPr algn="ctr">
                        <a:spcBef>
                          <a:spcPts val="600"/>
                        </a:spcBef>
                        <a:spcAft>
                          <a:spcPts val="600"/>
                        </a:spcAft>
                      </a:pPr>
                      <a:r>
                        <a:rPr lang="en-US" sz="3600" noProof="0" dirty="0" smtClean="0">
                          <a:effectLst/>
                          <a:latin typeface="Arial" charset="0"/>
                          <a:ea typeface="Arial" charset="0"/>
                          <a:cs typeface="Arial" charset="0"/>
                        </a:rPr>
                        <a:t>1,6 Hz</a:t>
                      </a:r>
                      <a:endParaRPr lang="en-US" sz="3600" noProof="0" dirty="0">
                        <a:effectLst/>
                        <a:latin typeface="Arial" charset="0"/>
                        <a:ea typeface="Arial" charset="0"/>
                        <a:cs typeface="Arial" charset="0"/>
                      </a:endParaRPr>
                    </a:p>
                  </a:txBody>
                  <a:tcPr marL="264150" marR="264150" marT="0" marB="0"/>
                </a:tc>
                <a:tc>
                  <a:txBody>
                    <a:bodyPr/>
                    <a:lstStyle/>
                    <a:p>
                      <a:pPr algn="ctr">
                        <a:spcBef>
                          <a:spcPts val="600"/>
                        </a:spcBef>
                        <a:spcAft>
                          <a:spcPts val="600"/>
                        </a:spcAft>
                      </a:pPr>
                      <a:r>
                        <a:rPr lang="en-US" sz="3600" noProof="0" dirty="0" smtClean="0">
                          <a:effectLst/>
                          <a:latin typeface="Arial" charset="0"/>
                          <a:ea typeface="Arial" charset="0"/>
                          <a:cs typeface="Arial" charset="0"/>
                        </a:rPr>
                        <a:t>0,102</a:t>
                      </a:r>
                      <a:endParaRPr lang="en-US" sz="3600" noProof="0" dirty="0">
                        <a:effectLst/>
                        <a:latin typeface="Arial" charset="0"/>
                        <a:ea typeface="Arial" charset="0"/>
                        <a:cs typeface="Arial" charset="0"/>
                      </a:endParaRPr>
                    </a:p>
                  </a:txBody>
                  <a:tcPr marL="264150" marR="264150" marT="0" marB="0"/>
                </a:tc>
              </a:tr>
              <a:tr h="432479">
                <a:tc>
                  <a:txBody>
                    <a:bodyPr/>
                    <a:lstStyle/>
                    <a:p>
                      <a:pPr algn="ctr">
                        <a:spcBef>
                          <a:spcPts val="600"/>
                        </a:spcBef>
                        <a:spcAft>
                          <a:spcPts val="600"/>
                        </a:spcAft>
                      </a:pPr>
                      <a:r>
                        <a:rPr lang="en-US" sz="3600" b="0" noProof="0" dirty="0" smtClean="0">
                          <a:effectLst/>
                          <a:latin typeface="Arial" charset="0"/>
                          <a:ea typeface="Arial" charset="0"/>
                          <a:cs typeface="Arial" charset="0"/>
                        </a:rPr>
                        <a:t>2,5 Hz</a:t>
                      </a:r>
                      <a:endParaRPr lang="en-US" sz="3600" b="0" noProof="0" dirty="0">
                        <a:effectLst/>
                        <a:latin typeface="Arial" charset="0"/>
                        <a:ea typeface="Arial" charset="0"/>
                        <a:cs typeface="Arial" charset="0"/>
                      </a:endParaRPr>
                    </a:p>
                  </a:txBody>
                  <a:tcPr marL="264150" marR="264150" marT="0" marB="0"/>
                </a:tc>
                <a:tc>
                  <a:txBody>
                    <a:bodyPr/>
                    <a:lstStyle/>
                    <a:p>
                      <a:pPr algn="ctr">
                        <a:spcBef>
                          <a:spcPts val="600"/>
                        </a:spcBef>
                        <a:spcAft>
                          <a:spcPts val="600"/>
                        </a:spcAft>
                      </a:pPr>
                      <a:r>
                        <a:rPr lang="en-US" sz="3600" noProof="0" dirty="0" smtClean="0">
                          <a:effectLst/>
                          <a:latin typeface="Arial" charset="0"/>
                          <a:ea typeface="Arial" charset="0"/>
                          <a:cs typeface="Arial" charset="0"/>
                        </a:rPr>
                        <a:t>2 Hz</a:t>
                      </a:r>
                      <a:endParaRPr lang="en-US" sz="3600" noProof="0" dirty="0">
                        <a:effectLst/>
                        <a:latin typeface="Arial" charset="0"/>
                        <a:ea typeface="Arial" charset="0"/>
                        <a:cs typeface="Arial" charset="0"/>
                      </a:endParaRPr>
                    </a:p>
                  </a:txBody>
                  <a:tcPr marL="264150" marR="264150" marT="0" marB="0"/>
                </a:tc>
                <a:tc>
                  <a:txBody>
                    <a:bodyPr/>
                    <a:lstStyle/>
                    <a:p>
                      <a:pPr algn="ctr">
                        <a:spcBef>
                          <a:spcPts val="600"/>
                        </a:spcBef>
                        <a:spcAft>
                          <a:spcPts val="600"/>
                        </a:spcAft>
                      </a:pPr>
                      <a:r>
                        <a:rPr lang="en-US" sz="3600" noProof="0" dirty="0" smtClean="0">
                          <a:effectLst/>
                          <a:latin typeface="Arial" charset="0"/>
                          <a:ea typeface="Arial" charset="0"/>
                          <a:cs typeface="Arial" charset="0"/>
                        </a:rPr>
                        <a:t>0,126</a:t>
                      </a:r>
                      <a:endParaRPr lang="en-US" sz="3600" noProof="0" dirty="0">
                        <a:effectLst/>
                        <a:latin typeface="Arial" charset="0"/>
                        <a:ea typeface="Arial" charset="0"/>
                        <a:cs typeface="Arial" charset="0"/>
                      </a:endParaRPr>
                    </a:p>
                  </a:txBody>
                  <a:tcPr marL="264150" marR="264150" marT="0" marB="0"/>
                </a:tc>
              </a:tr>
            </a:tbl>
          </a:graphicData>
        </a:graphic>
      </p:graphicFrame>
      <p:sp>
        <p:nvSpPr>
          <p:cNvPr id="75" name="Rectangle 74"/>
          <p:cNvSpPr/>
          <p:nvPr/>
        </p:nvSpPr>
        <p:spPr>
          <a:xfrm>
            <a:off x="15414222" y="15976254"/>
            <a:ext cx="4920703" cy="830997"/>
          </a:xfrm>
          <a:prstGeom prst="rect">
            <a:avLst/>
          </a:prstGeom>
        </p:spPr>
        <p:txBody>
          <a:bodyPr wrap="square">
            <a:spAutoFit/>
          </a:bodyPr>
          <a:lstStyle/>
          <a:p>
            <a:pPr algn="ctr">
              <a:lnSpc>
                <a:spcPct val="150000"/>
              </a:lnSpc>
              <a:spcAft>
                <a:spcPts val="3852"/>
              </a:spcAft>
            </a:pPr>
            <a:r>
              <a:rPr lang="en-US" sz="3200" dirty="0">
                <a:latin typeface="Arial" charset="0"/>
                <a:ea typeface="Arial" charset="0"/>
                <a:cs typeface="Arial" charset="0"/>
              </a:rPr>
              <a:t>Table 1– Gathered data</a:t>
            </a:r>
          </a:p>
        </p:txBody>
      </p:sp>
      <p:pic>
        <p:nvPicPr>
          <p:cNvPr id="78" name="Picture 7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609636" y="21519095"/>
            <a:ext cx="10772561" cy="5659393"/>
          </a:xfrm>
          <a:prstGeom prst="rect">
            <a:avLst/>
          </a:prstGeom>
        </p:spPr>
      </p:pic>
      <p:sp>
        <p:nvSpPr>
          <p:cNvPr id="79" name="Rectangle 78"/>
          <p:cNvSpPr/>
          <p:nvPr/>
        </p:nvSpPr>
        <p:spPr>
          <a:xfrm>
            <a:off x="15244663" y="27164142"/>
            <a:ext cx="5695534" cy="739754"/>
          </a:xfrm>
          <a:prstGeom prst="rect">
            <a:avLst/>
          </a:prstGeom>
        </p:spPr>
        <p:txBody>
          <a:bodyPr wrap="none">
            <a:spAutoFit/>
          </a:bodyPr>
          <a:lstStyle/>
          <a:p>
            <a:pPr algn="ctr">
              <a:lnSpc>
                <a:spcPct val="150000"/>
              </a:lnSpc>
              <a:spcAft>
                <a:spcPts val="3852"/>
              </a:spcAft>
            </a:pPr>
            <a:r>
              <a:rPr lang="en-US" sz="3200" dirty="0">
                <a:latin typeface="Arial" charset="0"/>
                <a:ea typeface="Arial" charset="0"/>
                <a:cs typeface="Arial" charset="0"/>
              </a:rPr>
              <a:t>Figure 3 – Acceleration x Time</a:t>
            </a:r>
          </a:p>
        </p:txBody>
      </p:sp>
      <p:pic>
        <p:nvPicPr>
          <p:cNvPr id="80" name="Picture 79"/>
          <p:cNvPicPr>
            <a:picLocks noChangeAspect="1"/>
          </p:cNvPicPr>
          <p:nvPr/>
        </p:nvPicPr>
        <p:blipFill rotWithShape="1">
          <a:blip r:embed="rId8">
            <a:extLst>
              <a:ext uri="{28A0092B-C50C-407E-A947-70E740481C1C}">
                <a14:useLocalDpi xmlns:a14="http://schemas.microsoft.com/office/drawing/2010/main" val="0"/>
              </a:ext>
            </a:extLst>
          </a:blip>
          <a:srcRect t="30472"/>
          <a:stretch/>
        </p:blipFill>
        <p:spPr>
          <a:xfrm>
            <a:off x="12506530" y="11009143"/>
            <a:ext cx="10862452" cy="4151701"/>
          </a:xfrm>
          <a:prstGeom prst="rect">
            <a:avLst/>
          </a:prstGeom>
        </p:spPr>
      </p:pic>
      <p:sp>
        <p:nvSpPr>
          <p:cNvPr id="81" name="Rectangle 80"/>
          <p:cNvSpPr/>
          <p:nvPr/>
        </p:nvSpPr>
        <p:spPr>
          <a:xfrm>
            <a:off x="14185281" y="15130597"/>
            <a:ext cx="7453330" cy="830997"/>
          </a:xfrm>
          <a:prstGeom prst="rect">
            <a:avLst/>
          </a:prstGeom>
        </p:spPr>
        <p:txBody>
          <a:bodyPr wrap="square">
            <a:spAutoFit/>
          </a:bodyPr>
          <a:lstStyle/>
          <a:p>
            <a:pPr algn="ctr">
              <a:lnSpc>
                <a:spcPct val="150000"/>
              </a:lnSpc>
              <a:spcAft>
                <a:spcPts val="3852"/>
              </a:spcAft>
            </a:pPr>
            <a:r>
              <a:rPr lang="en-US" sz="3200">
                <a:latin typeface="Arial" charset="0"/>
                <a:ea typeface="Arial" charset="0"/>
                <a:cs typeface="Arial" charset="0"/>
              </a:rPr>
              <a:t>Figure 2 – Test tank during operation</a:t>
            </a:r>
          </a:p>
        </p:txBody>
      </p:sp>
      <p:cxnSp>
        <p:nvCxnSpPr>
          <p:cNvPr id="85" name="Conector reto 14"/>
          <p:cNvCxnSpPr/>
          <p:nvPr/>
        </p:nvCxnSpPr>
        <p:spPr>
          <a:xfrm>
            <a:off x="1915248" y="34183747"/>
            <a:ext cx="20216954" cy="1588"/>
          </a:xfrm>
          <a:prstGeom prst="line">
            <a:avLst/>
          </a:prstGeom>
          <a:ln>
            <a:solidFill>
              <a:schemeClr val="bg1">
                <a:lumMod val="50000"/>
              </a:schemeClr>
            </a:solidFill>
          </a:ln>
          <a:effectLst>
            <a:outerShdw blurRad="40000" dist="20000" dir="5400000" rotWithShape="0">
              <a:srgbClr val="000000">
                <a:alpha val="38000"/>
              </a:srgbClr>
            </a:outerShdw>
            <a:reflection blurRad="6350" stA="50000" endA="300" endPos="90000" dist="50800" dir="5400000" sy="-100000" algn="bl" rotWithShape="0"/>
          </a:effectLst>
        </p:spPr>
        <p:style>
          <a:lnRef idx="2">
            <a:schemeClr val="dk1"/>
          </a:lnRef>
          <a:fillRef idx="0">
            <a:schemeClr val="dk1"/>
          </a:fillRef>
          <a:effectRef idx="1">
            <a:schemeClr val="dk1"/>
          </a:effectRef>
          <a:fontRef idx="minor">
            <a:schemeClr val="tx1"/>
          </a:fontRef>
        </p:style>
      </p:cxnSp>
      <p:pic>
        <p:nvPicPr>
          <p:cNvPr id="87" name="Picture 8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43303" y="34342443"/>
            <a:ext cx="2582786" cy="258278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0" y="4322663"/>
            <a:ext cx="24118888" cy="1954828"/>
          </a:xfrm>
        </p:spPr>
        <p:txBody>
          <a:bodyPr>
            <a:noAutofit/>
          </a:bodyPr>
          <a:lstStyle/>
          <a:p>
            <a:r>
              <a:rPr lang="en-US" sz="8000" b="1" cap="all" dirty="0">
                <a:latin typeface="Arial" charset="0"/>
                <a:ea typeface="Arial" charset="0"/>
                <a:cs typeface="Arial" charset="0"/>
              </a:rPr>
              <a:t>Development of a Simplified Prototype for Wave Generation Using Arduino</a:t>
            </a:r>
            <a:endParaRPr lang="pt-BR" sz="12600" dirty="0"/>
          </a:p>
        </p:txBody>
      </p:sp>
      <p:sp>
        <p:nvSpPr>
          <p:cNvPr id="5" name="Subtítulo 4"/>
          <p:cNvSpPr>
            <a:spLocks noGrp="1"/>
          </p:cNvSpPr>
          <p:nvPr>
            <p:ph type="subTitle" idx="1"/>
          </p:nvPr>
        </p:nvSpPr>
        <p:spPr>
          <a:xfrm>
            <a:off x="0" y="6751555"/>
            <a:ext cx="23626917" cy="1179870"/>
          </a:xfrm>
        </p:spPr>
        <p:txBody>
          <a:bodyPr>
            <a:noAutofit/>
          </a:bodyPr>
          <a:lstStyle/>
          <a:p>
            <a:pPr>
              <a:spcBef>
                <a:spcPts val="600"/>
              </a:spcBef>
              <a:spcAft>
                <a:spcPts val="600"/>
              </a:spcAft>
            </a:pPr>
            <a:r>
              <a:rPr lang="pt-BR" sz="3200" b="1" dirty="0">
                <a:latin typeface="Times New Roman" charset="0"/>
                <a:ea typeface="Calibri" charset="0"/>
              </a:rPr>
              <a:t>Lucas Gouveia </a:t>
            </a:r>
            <a:r>
              <a:rPr lang="pt-BR" sz="3200" b="1" dirty="0" err="1">
                <a:latin typeface="Times New Roman" charset="0"/>
                <a:ea typeface="Calibri" charset="0"/>
              </a:rPr>
              <a:t>Omena</a:t>
            </a:r>
            <a:r>
              <a:rPr lang="pt-BR" sz="3200" b="1" dirty="0">
                <a:latin typeface="Times New Roman" charset="0"/>
                <a:ea typeface="Calibri" charset="0"/>
              </a:rPr>
              <a:t> Lopes, Adriano da Silva Rocha, Heleno Pontes Bezerra Neto, Romildo dos Santos </a:t>
            </a:r>
            <a:r>
              <a:rPr lang="pt-BR" sz="3200" b="1" dirty="0" err="1">
                <a:latin typeface="Times New Roman" charset="0"/>
                <a:ea typeface="Calibri" charset="0"/>
              </a:rPr>
              <a:t>Escarpini</a:t>
            </a:r>
            <a:r>
              <a:rPr lang="pt-BR" sz="3200" b="1" dirty="0">
                <a:latin typeface="Times New Roman" charset="0"/>
                <a:ea typeface="Calibri" charset="0"/>
              </a:rPr>
              <a:t> Filho. Universidade Federal de Alagoas (UFAL), Laboratório de Computação Científica e Visualização (LCCV)</a:t>
            </a:r>
            <a:endParaRPr lang="en-US" sz="3200" b="1" dirty="0">
              <a:latin typeface="Times New Roman" charset="0"/>
              <a:ea typeface="Calibri" charset="0"/>
            </a:endParaRPr>
          </a:p>
        </p:txBody>
      </p:sp>
      <p:sp>
        <p:nvSpPr>
          <p:cNvPr id="6" name="Espaço Reservado para Conteúdo 5"/>
          <p:cNvSpPr txBox="1">
            <a:spLocks/>
          </p:cNvSpPr>
          <p:nvPr/>
        </p:nvSpPr>
        <p:spPr>
          <a:xfrm>
            <a:off x="1129430" y="12017829"/>
            <a:ext cx="21926515" cy="12065611"/>
          </a:xfrm>
          <a:prstGeom prst="rect">
            <a:avLst/>
          </a:prstGeom>
          <a:solidFill>
            <a:schemeClr val="bg1">
              <a:lumMod val="95000"/>
            </a:schemeClr>
          </a:solidFill>
          <a:ln w="76200">
            <a:solidFill>
              <a:schemeClr val="bg1">
                <a:lumMod val="50000"/>
              </a:schemeClr>
            </a:solidFill>
          </a:ln>
        </p:spPr>
        <p:txBody>
          <a:bodyPr vert="horz" lIns="349694" tIns="174847" rIns="349694" bIns="174847" rtlCol="0">
            <a:normAutofit lnSpcReduction="10000"/>
          </a:bodyPr>
          <a:lstStyle/>
          <a:p>
            <a:pPr>
              <a:spcBef>
                <a:spcPts val="4622"/>
              </a:spcBef>
              <a:spcAft>
                <a:spcPts val="4622"/>
              </a:spcAft>
            </a:pPr>
            <a:r>
              <a:rPr lang="pt-BR" sz="6600" b="1" cap="all" dirty="0" err="1">
                <a:latin typeface="Times New Roman" charset="0"/>
                <a:ea typeface="Calibri" charset="0"/>
              </a:rPr>
              <a:t>REFERENCes</a:t>
            </a:r>
            <a:endParaRPr lang="pt-BR" sz="6600" b="1" cap="all" dirty="0">
              <a:latin typeface="Times New Roman" charset="0"/>
              <a:ea typeface="Calibri" charset="0"/>
            </a:endParaRPr>
          </a:p>
          <a:p>
            <a:pPr>
              <a:spcBef>
                <a:spcPts val="4622"/>
              </a:spcBef>
              <a:spcAft>
                <a:spcPts val="4622"/>
              </a:spcAft>
            </a:pPr>
            <a:r>
              <a:rPr lang="pt-BR" sz="5400" dirty="0">
                <a:latin typeface="Times New Roman" charset="0"/>
                <a:ea typeface="Calibri" charset="0"/>
              </a:rPr>
              <a:t>Carneiro, M. L., 2012. </a:t>
            </a:r>
            <a:r>
              <a:rPr lang="pt-BR" sz="5400" i="1" dirty="0">
                <a:latin typeface="Times New Roman" charset="0"/>
                <a:ea typeface="Calibri" charset="0"/>
              </a:rPr>
              <a:t>Desenvolvimento de Sistema de Controle para Geração e Absorção Ativa de Ondas em Tanques de Ensaios de Estruturas Oceânicas.</a:t>
            </a:r>
            <a:r>
              <a:rPr lang="pt-BR" sz="5400" dirty="0">
                <a:latin typeface="Times New Roman" charset="0"/>
                <a:ea typeface="Calibri" charset="0"/>
              </a:rPr>
              <a:t> Tese de doutorado, Universidade de São Paulo.</a:t>
            </a:r>
            <a:endParaRPr lang="en-US" sz="5400" dirty="0">
              <a:latin typeface="Times New Roman" charset="0"/>
              <a:ea typeface="Calibri" charset="0"/>
            </a:endParaRPr>
          </a:p>
          <a:p>
            <a:pPr>
              <a:spcBef>
                <a:spcPts val="2311"/>
              </a:spcBef>
              <a:spcAft>
                <a:spcPts val="2311"/>
              </a:spcAft>
            </a:pPr>
            <a:r>
              <a:rPr lang="pt-BR" sz="5400" dirty="0" err="1">
                <a:latin typeface="Times New Roman" charset="0"/>
                <a:ea typeface="Calibri" charset="0"/>
              </a:rPr>
              <a:t>Chakrabarti</a:t>
            </a:r>
            <a:r>
              <a:rPr lang="pt-BR" sz="5400" dirty="0">
                <a:latin typeface="Times New Roman" charset="0"/>
                <a:ea typeface="Calibri" charset="0"/>
              </a:rPr>
              <a:t>, S. </a:t>
            </a:r>
            <a:r>
              <a:rPr lang="pt-BR" sz="5400" dirty="0" err="1">
                <a:latin typeface="Times New Roman" charset="0"/>
                <a:ea typeface="Calibri" charset="0"/>
              </a:rPr>
              <a:t>K</a:t>
            </a:r>
            <a:r>
              <a:rPr lang="pt-BR" sz="5400" dirty="0">
                <a:latin typeface="Times New Roman" charset="0"/>
                <a:ea typeface="Calibri" charset="0"/>
              </a:rPr>
              <a:t>., 1994. </a:t>
            </a:r>
            <a:r>
              <a:rPr lang="pt-BR" sz="5400" i="1" dirty="0">
                <a:latin typeface="Times New Roman" charset="0"/>
                <a:ea typeface="Calibri" charset="0"/>
              </a:rPr>
              <a:t>Offshore </a:t>
            </a:r>
            <a:r>
              <a:rPr lang="pt-BR" sz="5400" i="1" dirty="0" err="1">
                <a:latin typeface="Times New Roman" charset="0"/>
                <a:ea typeface="Calibri" charset="0"/>
              </a:rPr>
              <a:t>Structure</a:t>
            </a:r>
            <a:r>
              <a:rPr lang="pt-BR" sz="5400" i="1" dirty="0">
                <a:latin typeface="Times New Roman" charset="0"/>
                <a:ea typeface="Calibri" charset="0"/>
              </a:rPr>
              <a:t> </a:t>
            </a:r>
            <a:r>
              <a:rPr lang="pt-BR" sz="5400" i="1" dirty="0" err="1">
                <a:latin typeface="Times New Roman" charset="0"/>
                <a:ea typeface="Calibri" charset="0"/>
              </a:rPr>
              <a:t>Modelling</a:t>
            </a:r>
            <a:r>
              <a:rPr lang="pt-BR" sz="5400" dirty="0">
                <a:latin typeface="Times New Roman" charset="0"/>
                <a:ea typeface="Calibri" charset="0"/>
              </a:rPr>
              <a:t>. Singapore: World </a:t>
            </a:r>
            <a:r>
              <a:rPr lang="pt-BR" sz="5400" dirty="0" err="1">
                <a:latin typeface="Times New Roman" charset="0"/>
                <a:ea typeface="Calibri" charset="0"/>
              </a:rPr>
              <a:t>Scientific</a:t>
            </a:r>
            <a:r>
              <a:rPr lang="pt-BR" sz="5400" dirty="0">
                <a:latin typeface="Times New Roman" charset="0"/>
                <a:ea typeface="Calibri" charset="0"/>
              </a:rPr>
              <a:t>.</a:t>
            </a:r>
            <a:endParaRPr lang="en-US" sz="5400" dirty="0">
              <a:latin typeface="Times New Roman" charset="0"/>
              <a:ea typeface="Calibri" charset="0"/>
            </a:endParaRPr>
          </a:p>
          <a:p>
            <a:pPr>
              <a:spcBef>
                <a:spcPts val="2311"/>
              </a:spcBef>
              <a:spcAft>
                <a:spcPts val="2311"/>
              </a:spcAft>
            </a:pPr>
            <a:r>
              <a:rPr lang="pt-BR" sz="5400" dirty="0">
                <a:latin typeface="Times New Roman" charset="0"/>
                <a:ea typeface="Calibri" charset="0"/>
              </a:rPr>
              <a:t>Dean, R. G., </a:t>
            </a:r>
            <a:r>
              <a:rPr lang="pt-BR" sz="5400" dirty="0" err="1">
                <a:latin typeface="Times New Roman" charset="0"/>
                <a:ea typeface="Calibri" charset="0"/>
              </a:rPr>
              <a:t>Dalrymple</a:t>
            </a:r>
            <a:r>
              <a:rPr lang="pt-BR" sz="5400" dirty="0">
                <a:latin typeface="Times New Roman" charset="0"/>
                <a:ea typeface="Calibri" charset="0"/>
              </a:rPr>
              <a:t>, R. A., 1984. </a:t>
            </a:r>
            <a:r>
              <a:rPr lang="pt-BR" sz="5400" i="1" dirty="0" err="1">
                <a:latin typeface="Times New Roman" charset="0"/>
                <a:ea typeface="Calibri" charset="0"/>
              </a:rPr>
              <a:t>Water</a:t>
            </a:r>
            <a:r>
              <a:rPr lang="pt-BR" sz="5400" i="1" dirty="0">
                <a:latin typeface="Times New Roman" charset="0"/>
                <a:ea typeface="Calibri" charset="0"/>
              </a:rPr>
              <a:t> </a:t>
            </a:r>
            <a:r>
              <a:rPr lang="pt-BR" sz="5400" i="1" dirty="0" err="1">
                <a:latin typeface="Times New Roman" charset="0"/>
                <a:ea typeface="Calibri" charset="0"/>
              </a:rPr>
              <a:t>Wave</a:t>
            </a:r>
            <a:r>
              <a:rPr lang="pt-BR" sz="5400" i="1" dirty="0">
                <a:latin typeface="Times New Roman" charset="0"/>
                <a:ea typeface="Calibri" charset="0"/>
              </a:rPr>
              <a:t> </a:t>
            </a:r>
            <a:r>
              <a:rPr lang="pt-BR" sz="5400" i="1" dirty="0" err="1">
                <a:latin typeface="Times New Roman" charset="0"/>
                <a:ea typeface="Calibri" charset="0"/>
              </a:rPr>
              <a:t>Mechanics</a:t>
            </a:r>
            <a:r>
              <a:rPr lang="pt-BR" sz="5400" i="1" dirty="0">
                <a:latin typeface="Times New Roman" charset="0"/>
                <a:ea typeface="Calibri" charset="0"/>
              </a:rPr>
              <a:t> for </a:t>
            </a:r>
            <a:r>
              <a:rPr lang="pt-BR" sz="5400" i="1" dirty="0" err="1">
                <a:latin typeface="Times New Roman" charset="0"/>
                <a:ea typeface="Calibri" charset="0"/>
              </a:rPr>
              <a:t>Engineers</a:t>
            </a:r>
            <a:r>
              <a:rPr lang="pt-BR" sz="5400" i="1" dirty="0">
                <a:latin typeface="Times New Roman" charset="0"/>
                <a:ea typeface="Calibri" charset="0"/>
              </a:rPr>
              <a:t> </a:t>
            </a:r>
            <a:r>
              <a:rPr lang="pt-BR" sz="5400" i="1" dirty="0" err="1">
                <a:latin typeface="Times New Roman" charset="0"/>
                <a:ea typeface="Calibri" charset="0"/>
              </a:rPr>
              <a:t>and</a:t>
            </a:r>
            <a:r>
              <a:rPr lang="pt-BR" sz="5400" i="1" dirty="0">
                <a:latin typeface="Times New Roman" charset="0"/>
                <a:ea typeface="Calibri" charset="0"/>
              </a:rPr>
              <a:t> </a:t>
            </a:r>
            <a:r>
              <a:rPr lang="pt-BR" sz="5400" i="1" dirty="0" err="1">
                <a:latin typeface="Times New Roman" charset="0"/>
                <a:ea typeface="Calibri" charset="0"/>
              </a:rPr>
              <a:t>Scientists</a:t>
            </a:r>
            <a:r>
              <a:rPr lang="pt-BR" sz="5400" i="1" dirty="0">
                <a:latin typeface="Times New Roman" charset="0"/>
                <a:ea typeface="Calibri" charset="0"/>
              </a:rPr>
              <a:t>.</a:t>
            </a:r>
            <a:r>
              <a:rPr lang="pt-BR" sz="5400" dirty="0">
                <a:latin typeface="Times New Roman" charset="0"/>
                <a:ea typeface="Calibri" charset="0"/>
              </a:rPr>
              <a:t> New Jersey : Prentice-Hall, Inc.</a:t>
            </a:r>
            <a:endParaRPr lang="en-US" sz="5400" dirty="0">
              <a:latin typeface="Times New Roman" charset="0"/>
              <a:ea typeface="Calibri" charset="0"/>
            </a:endParaRPr>
          </a:p>
          <a:p>
            <a:pPr>
              <a:spcBef>
                <a:spcPts val="2311"/>
              </a:spcBef>
              <a:spcAft>
                <a:spcPts val="2311"/>
              </a:spcAft>
            </a:pPr>
            <a:r>
              <a:rPr lang="pt-BR" sz="5400" dirty="0">
                <a:latin typeface="Times New Roman" charset="0"/>
                <a:ea typeface="Calibri" charset="0"/>
              </a:rPr>
              <a:t>Miller, V. </a:t>
            </a:r>
            <a:r>
              <a:rPr lang="pt-BR" sz="5400" i="1" dirty="0">
                <a:latin typeface="Times New Roman" charset="0"/>
                <a:ea typeface="Calibri" charset="0"/>
              </a:rPr>
              <a:t>Arduino </a:t>
            </a:r>
            <a:r>
              <a:rPr lang="pt-BR" sz="5400" i="1" dirty="0" err="1">
                <a:latin typeface="Times New Roman" charset="0"/>
                <a:ea typeface="Calibri" charset="0"/>
              </a:rPr>
              <a:t>Wave</a:t>
            </a:r>
            <a:r>
              <a:rPr lang="pt-BR" sz="5400" i="1" dirty="0">
                <a:latin typeface="Times New Roman" charset="0"/>
                <a:ea typeface="Calibri" charset="0"/>
              </a:rPr>
              <a:t> </a:t>
            </a:r>
            <a:r>
              <a:rPr lang="pt-BR" sz="5400" i="1" dirty="0" err="1">
                <a:latin typeface="Times New Roman" charset="0"/>
                <a:ea typeface="Calibri" charset="0"/>
              </a:rPr>
              <a:t>Generator</a:t>
            </a:r>
            <a:r>
              <a:rPr lang="pt-BR" sz="5400" i="1" dirty="0">
                <a:latin typeface="Times New Roman" charset="0"/>
                <a:ea typeface="Calibri" charset="0"/>
              </a:rPr>
              <a:t> </a:t>
            </a:r>
            <a:r>
              <a:rPr lang="pt-BR" sz="5400" i="1" dirty="0" err="1">
                <a:latin typeface="Times New Roman" charset="0"/>
                <a:ea typeface="Calibri" charset="0"/>
              </a:rPr>
              <a:t>Tank</a:t>
            </a:r>
            <a:r>
              <a:rPr lang="pt-BR" sz="5400" i="1" dirty="0">
                <a:latin typeface="Times New Roman" charset="0"/>
                <a:ea typeface="Calibri" charset="0"/>
              </a:rPr>
              <a:t>.</a:t>
            </a:r>
            <a:r>
              <a:rPr lang="pt-BR" sz="5400" dirty="0">
                <a:latin typeface="Times New Roman" charset="0"/>
                <a:ea typeface="Calibri" charset="0"/>
              </a:rPr>
              <a:t> Disponível em: &lt; </a:t>
            </a:r>
            <a:r>
              <a:rPr lang="pt-BR" sz="5400" dirty="0" err="1">
                <a:latin typeface="Times New Roman" charset="0"/>
                <a:ea typeface="Calibri" charset="0"/>
              </a:rPr>
              <a:t>https</a:t>
            </a:r>
            <a:r>
              <a:rPr lang="pt-BR" sz="5400" dirty="0">
                <a:latin typeface="Times New Roman" charset="0"/>
                <a:ea typeface="Calibri" charset="0"/>
              </a:rPr>
              <a:t>://</a:t>
            </a:r>
            <a:r>
              <a:rPr lang="pt-BR" sz="5400" dirty="0" err="1">
                <a:latin typeface="Times New Roman" charset="0"/>
                <a:ea typeface="Calibri" charset="0"/>
              </a:rPr>
              <a:t>hackaday.io</a:t>
            </a:r>
            <a:r>
              <a:rPr lang="pt-BR" sz="5400" dirty="0">
                <a:latin typeface="Times New Roman" charset="0"/>
                <a:ea typeface="Calibri" charset="0"/>
              </a:rPr>
              <a:t>/</a:t>
            </a:r>
            <a:r>
              <a:rPr lang="pt-BR" sz="5400" dirty="0" err="1">
                <a:latin typeface="Times New Roman" charset="0"/>
                <a:ea typeface="Calibri" charset="0"/>
              </a:rPr>
              <a:t>project</a:t>
            </a:r>
            <a:r>
              <a:rPr lang="pt-BR" sz="5400" dirty="0">
                <a:latin typeface="Times New Roman" charset="0"/>
                <a:ea typeface="Calibri" charset="0"/>
              </a:rPr>
              <a:t>/9104-arduino-wave-generator-tank&gt;. Acesso em: 12/11/2016</a:t>
            </a:r>
            <a:endParaRPr lang="en-US" sz="5400" dirty="0">
              <a:latin typeface="Times New Roman" charset="0"/>
              <a:ea typeface="Calibri" charset="0"/>
            </a:endParaRPr>
          </a:p>
        </p:txBody>
      </p:sp>
      <p:sp>
        <p:nvSpPr>
          <p:cNvPr id="8" name="CaixaDeTexto 7"/>
          <p:cNvSpPr txBox="1"/>
          <p:nvPr/>
        </p:nvSpPr>
        <p:spPr>
          <a:xfrm>
            <a:off x="9416238" y="965077"/>
            <a:ext cx="14702650" cy="2908489"/>
          </a:xfrm>
          <a:prstGeom prst="rect">
            <a:avLst/>
          </a:prstGeom>
          <a:noFill/>
        </p:spPr>
        <p:txBody>
          <a:bodyPr wrap="square" rtlCol="0">
            <a:spAutoFit/>
          </a:bodyPr>
          <a:lstStyle/>
          <a:p>
            <a:pPr algn="ctr">
              <a:lnSpc>
                <a:spcPct val="150000"/>
              </a:lnSpc>
            </a:pPr>
            <a:r>
              <a:rPr lang="en-US" sz="4000" b="1" dirty="0">
                <a:latin typeface="Corbel" pitchFamily="34" charset="0"/>
                <a:ea typeface="Batang" pitchFamily="18" charset="-127"/>
              </a:rPr>
              <a:t>XXXVIII CILAMCE </a:t>
            </a:r>
            <a:endParaRPr lang="en-US" sz="4000" b="1" dirty="0" smtClean="0">
              <a:latin typeface="Corbel" pitchFamily="34" charset="0"/>
              <a:ea typeface="Batang" pitchFamily="18" charset="-127"/>
            </a:endParaRPr>
          </a:p>
          <a:p>
            <a:pPr algn="ctr">
              <a:lnSpc>
                <a:spcPct val="150000"/>
              </a:lnSpc>
            </a:pPr>
            <a:r>
              <a:rPr lang="en-US" sz="3600" dirty="0" err="1" smtClean="0">
                <a:latin typeface="Corbel" pitchFamily="34" charset="0"/>
                <a:ea typeface="Batang" pitchFamily="18" charset="-127"/>
              </a:rPr>
              <a:t>Ibero</a:t>
            </a:r>
            <a:r>
              <a:rPr lang="en-US" sz="3600" dirty="0" smtClean="0">
                <a:latin typeface="Corbel" pitchFamily="34" charset="0"/>
                <a:ea typeface="Batang" pitchFamily="18" charset="-127"/>
              </a:rPr>
              <a:t>-Latin </a:t>
            </a:r>
            <a:r>
              <a:rPr lang="en-US" sz="3600" dirty="0">
                <a:latin typeface="Corbel" pitchFamily="34" charset="0"/>
                <a:ea typeface="Batang" pitchFamily="18" charset="-127"/>
              </a:rPr>
              <a:t>American Congress on Computational Methods in Engineering</a:t>
            </a:r>
          </a:p>
          <a:p>
            <a:endParaRPr lang="pt-BR" dirty="0"/>
          </a:p>
        </p:txBody>
      </p:sp>
      <p:pic>
        <p:nvPicPr>
          <p:cNvPr id="9" name="Imagem 8" descr="logo cilamce.png"/>
          <p:cNvPicPr>
            <a:picLocks noChangeAspect="1"/>
          </p:cNvPicPr>
          <p:nvPr/>
        </p:nvPicPr>
        <p:blipFill>
          <a:blip r:embed="rId2"/>
          <a:stretch>
            <a:fillRect/>
          </a:stretch>
        </p:blipFill>
        <p:spPr>
          <a:xfrm>
            <a:off x="343612" y="0"/>
            <a:ext cx="9059048" cy="3419295"/>
          </a:xfrm>
          <a:prstGeom prst="rect">
            <a:avLst/>
          </a:prstGeom>
        </p:spPr>
      </p:pic>
      <p:cxnSp>
        <p:nvCxnSpPr>
          <p:cNvPr id="11" name="Conector reto 10"/>
          <p:cNvCxnSpPr/>
          <p:nvPr/>
        </p:nvCxnSpPr>
        <p:spPr>
          <a:xfrm>
            <a:off x="1843810" y="3679721"/>
            <a:ext cx="20216954" cy="1588"/>
          </a:xfrm>
          <a:prstGeom prst="line">
            <a:avLst/>
          </a:prstGeom>
          <a:ln>
            <a:solidFill>
              <a:schemeClr val="bg1">
                <a:lumMod val="50000"/>
              </a:schemeClr>
            </a:solidFill>
          </a:ln>
          <a:effectLst>
            <a:outerShdw blurRad="40000" dist="20000" dir="5400000" rotWithShape="0">
              <a:srgbClr val="000000">
                <a:alpha val="38000"/>
              </a:srgbClr>
            </a:outerShdw>
            <a:reflection blurRad="6350" stA="50000" endA="300" endPos="90000" dist="50800" dir="5400000" sy="-100000" algn="bl" rotWithShape="0"/>
          </a:effectLst>
        </p:spPr>
        <p:style>
          <a:lnRef idx="2">
            <a:schemeClr val="dk1"/>
          </a:lnRef>
          <a:fillRef idx="0">
            <a:schemeClr val="dk1"/>
          </a:fillRef>
          <a:effectRef idx="1">
            <a:schemeClr val="dk1"/>
          </a:effectRef>
          <a:fontRef idx="minor">
            <a:schemeClr val="tx1"/>
          </a:fontRef>
        </p:style>
      </p:cxnSp>
      <p:cxnSp>
        <p:nvCxnSpPr>
          <p:cNvPr id="15" name="Conector reto 14"/>
          <p:cNvCxnSpPr/>
          <p:nvPr/>
        </p:nvCxnSpPr>
        <p:spPr>
          <a:xfrm>
            <a:off x="1915248" y="34183747"/>
            <a:ext cx="20216954" cy="1588"/>
          </a:xfrm>
          <a:prstGeom prst="line">
            <a:avLst/>
          </a:prstGeom>
          <a:ln>
            <a:solidFill>
              <a:schemeClr val="bg1">
                <a:lumMod val="50000"/>
              </a:schemeClr>
            </a:solidFill>
          </a:ln>
          <a:effectLst>
            <a:outerShdw blurRad="40000" dist="20000" dir="5400000" rotWithShape="0">
              <a:srgbClr val="000000">
                <a:alpha val="38000"/>
              </a:srgbClr>
            </a:outerShdw>
            <a:reflection blurRad="6350" stA="50000" endA="300" endPos="90000" dist="50800" dir="5400000" sy="-100000" algn="bl" rotWithShape="0"/>
          </a:effectLst>
        </p:spPr>
        <p:style>
          <a:lnRef idx="2">
            <a:schemeClr val="dk1"/>
          </a:lnRef>
          <a:fillRef idx="0">
            <a:schemeClr val="dk1"/>
          </a:fillRef>
          <a:effectRef idx="1">
            <a:schemeClr val="dk1"/>
          </a:effectRef>
          <a:fontRef idx="minor">
            <a:schemeClr val="tx1"/>
          </a:fontRef>
        </p:style>
      </p:cxnSp>
      <p:pic>
        <p:nvPicPr>
          <p:cNvPr id="10" name="Imagem 13" descr="ABMEC.jpg"/>
          <p:cNvPicPr>
            <a:picLocks noChangeAspect="1"/>
          </p:cNvPicPr>
          <p:nvPr/>
        </p:nvPicPr>
        <p:blipFill>
          <a:blip r:embed="rId3"/>
          <a:stretch>
            <a:fillRect/>
          </a:stretch>
        </p:blipFill>
        <p:spPr>
          <a:xfrm>
            <a:off x="9402660" y="34638474"/>
            <a:ext cx="4905375" cy="199072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3303" y="34342443"/>
            <a:ext cx="2582786" cy="2582786"/>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27407" y="34662549"/>
            <a:ext cx="4438292" cy="1626975"/>
          </a:xfrm>
          <a:prstGeom prst="rect">
            <a:avLst/>
          </a:prstGeom>
        </p:spPr>
      </p:pic>
    </p:spTree>
    <p:extLst>
      <p:ext uri="{BB962C8B-B14F-4D97-AF65-F5344CB8AC3E}">
        <p14:creationId xmlns:p14="http://schemas.microsoft.com/office/powerpoint/2010/main" val="171850626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615</Words>
  <Application>Microsoft Macintosh PowerPoint</Application>
  <PresentationFormat>Custom</PresentationFormat>
  <Paragraphs>61</Paragraphs>
  <Slides>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Batang</vt:lpstr>
      <vt:lpstr>Calibri</vt:lpstr>
      <vt:lpstr>Corbel</vt:lpstr>
      <vt:lpstr>Times New Roman</vt:lpstr>
      <vt:lpstr>Arial</vt:lpstr>
      <vt:lpstr>Tema do Office</vt:lpstr>
      <vt:lpstr>Development of a Simplified Prototype for Wave Generation Using Arduino</vt:lpstr>
      <vt:lpstr>Development of a Simplified Prototype for Wave Generation Using Arduino</vt:lpstr>
      <vt:lpstr>Development of a Simplified Prototype for Wave Generation Using Arduino</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Paper</dc:title>
  <dc:creator>Projecta</dc:creator>
  <cp:lastModifiedBy>Lucas Omena</cp:lastModifiedBy>
  <cp:revision>16</cp:revision>
  <dcterms:created xsi:type="dcterms:W3CDTF">2017-03-17T13:59:22Z</dcterms:created>
  <dcterms:modified xsi:type="dcterms:W3CDTF">2017-10-30T23:34:35Z</dcterms:modified>
</cp:coreProperties>
</file>