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8"/>
  </p:notesMasterIdLst>
  <p:handoutMasterIdLst>
    <p:handoutMasterId r:id="rId9"/>
  </p:handoutMasterIdLst>
  <p:sldIdLst>
    <p:sldId id="257" r:id="rId5"/>
    <p:sldId id="256" r:id="rId6"/>
    <p:sldId id="258" r:id="rId7"/>
  </p:sldIdLst>
  <p:sldSz cx="9720263" cy="7199313"/>
  <p:notesSz cx="6858000" cy="9144000"/>
  <p:defaultTextStyle>
    <a:defPPr>
      <a:defRPr lang="en-US"/>
    </a:defPPr>
    <a:lvl1pPr marL="0" algn="l" defTabSz="812038" rtl="0" eaLnBrk="1" latinLnBrk="0" hangingPunct="1">
      <a:defRPr sz="1599" kern="1200">
        <a:solidFill>
          <a:schemeClr val="tx1"/>
        </a:solidFill>
        <a:latin typeface="+mn-lt"/>
        <a:ea typeface="+mn-ea"/>
        <a:cs typeface="+mn-cs"/>
      </a:defRPr>
    </a:lvl1pPr>
    <a:lvl2pPr marL="406018" algn="l" defTabSz="812038" rtl="0" eaLnBrk="1" latinLnBrk="0" hangingPunct="1">
      <a:defRPr sz="1599" kern="1200">
        <a:solidFill>
          <a:schemeClr val="tx1"/>
        </a:solidFill>
        <a:latin typeface="+mn-lt"/>
        <a:ea typeface="+mn-ea"/>
        <a:cs typeface="+mn-cs"/>
      </a:defRPr>
    </a:lvl2pPr>
    <a:lvl3pPr marL="812038" algn="l" defTabSz="812038" rtl="0" eaLnBrk="1" latinLnBrk="0" hangingPunct="1">
      <a:defRPr sz="1599" kern="1200">
        <a:solidFill>
          <a:schemeClr val="tx1"/>
        </a:solidFill>
        <a:latin typeface="+mn-lt"/>
        <a:ea typeface="+mn-ea"/>
        <a:cs typeface="+mn-cs"/>
      </a:defRPr>
    </a:lvl3pPr>
    <a:lvl4pPr marL="1218056" algn="l" defTabSz="812038" rtl="0" eaLnBrk="1" latinLnBrk="0" hangingPunct="1">
      <a:defRPr sz="1599" kern="1200">
        <a:solidFill>
          <a:schemeClr val="tx1"/>
        </a:solidFill>
        <a:latin typeface="+mn-lt"/>
        <a:ea typeface="+mn-ea"/>
        <a:cs typeface="+mn-cs"/>
      </a:defRPr>
    </a:lvl4pPr>
    <a:lvl5pPr marL="1624077" algn="l" defTabSz="812038" rtl="0" eaLnBrk="1" latinLnBrk="0" hangingPunct="1">
      <a:defRPr sz="1599" kern="1200">
        <a:solidFill>
          <a:schemeClr val="tx1"/>
        </a:solidFill>
        <a:latin typeface="+mn-lt"/>
        <a:ea typeface="+mn-ea"/>
        <a:cs typeface="+mn-cs"/>
      </a:defRPr>
    </a:lvl5pPr>
    <a:lvl6pPr marL="2030096" algn="l" defTabSz="812038" rtl="0" eaLnBrk="1" latinLnBrk="0" hangingPunct="1">
      <a:defRPr sz="1599" kern="1200">
        <a:solidFill>
          <a:schemeClr val="tx1"/>
        </a:solidFill>
        <a:latin typeface="+mn-lt"/>
        <a:ea typeface="+mn-ea"/>
        <a:cs typeface="+mn-cs"/>
      </a:defRPr>
    </a:lvl6pPr>
    <a:lvl7pPr marL="2436115" algn="l" defTabSz="812038" rtl="0" eaLnBrk="1" latinLnBrk="0" hangingPunct="1">
      <a:defRPr sz="1599" kern="1200">
        <a:solidFill>
          <a:schemeClr val="tx1"/>
        </a:solidFill>
        <a:latin typeface="+mn-lt"/>
        <a:ea typeface="+mn-ea"/>
        <a:cs typeface="+mn-cs"/>
      </a:defRPr>
    </a:lvl7pPr>
    <a:lvl8pPr marL="2842134" algn="l" defTabSz="812038" rtl="0" eaLnBrk="1" latinLnBrk="0" hangingPunct="1">
      <a:defRPr sz="1599" kern="1200">
        <a:solidFill>
          <a:schemeClr val="tx1"/>
        </a:solidFill>
        <a:latin typeface="+mn-lt"/>
        <a:ea typeface="+mn-ea"/>
        <a:cs typeface="+mn-cs"/>
      </a:defRPr>
    </a:lvl8pPr>
    <a:lvl9pPr marL="3248152" algn="l" defTabSz="812038" rtl="0" eaLnBrk="1" latinLnBrk="0" hangingPunct="1">
      <a:defRPr sz="159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361" autoAdjust="0"/>
    <p:restoredTop sz="94660"/>
  </p:normalViewPr>
  <p:slideViewPr>
    <p:cSldViewPr snapToGrid="0">
      <p:cViewPr>
        <p:scale>
          <a:sx n="87" d="100"/>
          <a:sy n="87" d="100"/>
        </p:scale>
        <p:origin x="192" y="600"/>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10/29/17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10/29/17</a:t>
            </a:fld>
            <a:endParaRPr lang="en-US"/>
          </a:p>
        </p:txBody>
      </p:sp>
      <p:sp>
        <p:nvSpPr>
          <p:cNvPr id="4" name="Slide Image Placeholder 3"/>
          <p:cNvSpPr>
            <a:spLocks noGrp="1" noRot="1" noChangeAspect="1"/>
          </p:cNvSpPr>
          <p:nvPr>
            <p:ph type="sldImg" idx="2"/>
          </p:nvPr>
        </p:nvSpPr>
        <p:spPr>
          <a:xfrm>
            <a:off x="1346200" y="1143000"/>
            <a:ext cx="4165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201398" rtl="0" eaLnBrk="1" latinLnBrk="0" hangingPunct="1">
      <a:defRPr sz="264" kern="1200">
        <a:solidFill>
          <a:schemeClr val="tx1"/>
        </a:solidFill>
        <a:latin typeface="+mn-lt"/>
        <a:ea typeface="+mn-ea"/>
        <a:cs typeface="+mn-cs"/>
      </a:defRPr>
    </a:lvl1pPr>
    <a:lvl2pPr marL="100699" algn="l" defTabSz="201398" rtl="0" eaLnBrk="1" latinLnBrk="0" hangingPunct="1">
      <a:defRPr sz="264" kern="1200">
        <a:solidFill>
          <a:schemeClr val="tx1"/>
        </a:solidFill>
        <a:latin typeface="+mn-lt"/>
        <a:ea typeface="+mn-ea"/>
        <a:cs typeface="+mn-cs"/>
      </a:defRPr>
    </a:lvl2pPr>
    <a:lvl3pPr marL="201398" algn="l" defTabSz="201398" rtl="0" eaLnBrk="1" latinLnBrk="0" hangingPunct="1">
      <a:defRPr sz="264" kern="1200">
        <a:solidFill>
          <a:schemeClr val="tx1"/>
        </a:solidFill>
        <a:latin typeface="+mn-lt"/>
        <a:ea typeface="+mn-ea"/>
        <a:cs typeface="+mn-cs"/>
      </a:defRPr>
    </a:lvl3pPr>
    <a:lvl4pPr marL="302096" algn="l" defTabSz="201398" rtl="0" eaLnBrk="1" latinLnBrk="0" hangingPunct="1">
      <a:defRPr sz="264" kern="1200">
        <a:solidFill>
          <a:schemeClr val="tx1"/>
        </a:solidFill>
        <a:latin typeface="+mn-lt"/>
        <a:ea typeface="+mn-ea"/>
        <a:cs typeface="+mn-cs"/>
      </a:defRPr>
    </a:lvl4pPr>
    <a:lvl5pPr marL="402797" algn="l" defTabSz="201398" rtl="0" eaLnBrk="1" latinLnBrk="0" hangingPunct="1">
      <a:defRPr sz="264" kern="1200">
        <a:solidFill>
          <a:schemeClr val="tx1"/>
        </a:solidFill>
        <a:latin typeface="+mn-lt"/>
        <a:ea typeface="+mn-ea"/>
        <a:cs typeface="+mn-cs"/>
      </a:defRPr>
    </a:lvl5pPr>
    <a:lvl6pPr marL="503496" algn="l" defTabSz="201398" rtl="0" eaLnBrk="1" latinLnBrk="0" hangingPunct="1">
      <a:defRPr sz="264" kern="1200">
        <a:solidFill>
          <a:schemeClr val="tx1"/>
        </a:solidFill>
        <a:latin typeface="+mn-lt"/>
        <a:ea typeface="+mn-ea"/>
        <a:cs typeface="+mn-cs"/>
      </a:defRPr>
    </a:lvl6pPr>
    <a:lvl7pPr marL="604195" algn="l" defTabSz="201398" rtl="0" eaLnBrk="1" latinLnBrk="0" hangingPunct="1">
      <a:defRPr sz="264" kern="1200">
        <a:solidFill>
          <a:schemeClr val="tx1"/>
        </a:solidFill>
        <a:latin typeface="+mn-lt"/>
        <a:ea typeface="+mn-ea"/>
        <a:cs typeface="+mn-cs"/>
      </a:defRPr>
    </a:lvl7pPr>
    <a:lvl8pPr marL="704895" algn="l" defTabSz="201398" rtl="0" eaLnBrk="1" latinLnBrk="0" hangingPunct="1">
      <a:defRPr sz="264" kern="1200">
        <a:solidFill>
          <a:schemeClr val="tx1"/>
        </a:solidFill>
        <a:latin typeface="+mn-lt"/>
        <a:ea typeface="+mn-ea"/>
        <a:cs typeface="+mn-cs"/>
      </a:defRPr>
    </a:lvl8pPr>
    <a:lvl9pPr marL="805594" algn="l" defTabSz="201398" rtl="0" eaLnBrk="1" latinLnBrk="0" hangingPunct="1">
      <a:defRPr sz="26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9811391" y="1"/>
            <a:ext cx="2756606" cy="71993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8685" rIns="58685" rtlCol="0" anchor="t"/>
          <a:lstStyle/>
          <a:p>
            <a:pPr lvl="0">
              <a:spcBef>
                <a:spcPts val="256"/>
              </a:spcBef>
            </a:pPr>
            <a:r>
              <a:rPr sz="2053" dirty="0">
                <a:solidFill>
                  <a:prstClr val="white">
                    <a:lumMod val="50000"/>
                  </a:prstClr>
                </a:solidFill>
                <a:latin typeface="Calibri Light" panose="020F0302020204030204" pitchFamily="34" charset="0"/>
                <a:cs typeface="Calibri" panose="020F0502020204030204" pitchFamily="34" charset="0"/>
              </a:rPr>
              <a:t>Printing:</a:t>
            </a:r>
          </a:p>
          <a:p>
            <a:pPr lvl="0">
              <a:spcBef>
                <a:spcPts val="256"/>
              </a:spcBef>
            </a:pPr>
            <a:r>
              <a:rPr lang="en-US" sz="1412"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64"/>
              </a:spcBef>
            </a:pPr>
            <a:endParaRPr sz="1285" dirty="0">
              <a:solidFill>
                <a:prstClr val="white">
                  <a:lumMod val="50000"/>
                </a:prstClr>
              </a:solidFill>
              <a:latin typeface="Calibri Light" panose="020F0302020204030204" pitchFamily="34" charset="0"/>
              <a:cs typeface="Calibri" panose="020F0502020204030204" pitchFamily="34" charset="0"/>
            </a:endParaRPr>
          </a:p>
          <a:p>
            <a:pPr lvl="0">
              <a:spcBef>
                <a:spcPts val="256"/>
              </a:spcBef>
            </a:pPr>
            <a:r>
              <a:rPr sz="1882"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256"/>
              </a:spcBef>
            </a:pPr>
            <a:r>
              <a:rPr sz="1412"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1412" dirty="0" smtClean="0">
                <a:solidFill>
                  <a:prstClr val="white">
                    <a:lumMod val="50000"/>
                  </a:prstClr>
                </a:solidFill>
                <a:latin typeface="Calibri Light" panose="020F0302020204030204" pitchFamily="34" charset="0"/>
                <a:cs typeface="Calibri" panose="020F0502020204030204" pitchFamily="34" charset="0"/>
              </a:rPr>
              <a:t>poster </a:t>
            </a:r>
            <a:r>
              <a:rPr sz="1412" dirty="0" smtClean="0">
                <a:solidFill>
                  <a:prstClr val="white">
                    <a:lumMod val="50000"/>
                  </a:prstClr>
                </a:solidFill>
                <a:latin typeface="Calibri Light" panose="020F0302020204030204" pitchFamily="34" charset="0"/>
                <a:cs typeface="Calibri" panose="020F0502020204030204" pitchFamily="34" charset="0"/>
              </a:rPr>
              <a:t>are </a:t>
            </a:r>
            <a:r>
              <a:rPr sz="1412" dirty="0">
                <a:solidFill>
                  <a:prstClr val="white">
                    <a:lumMod val="50000"/>
                  </a:prstClr>
                </a:solidFill>
                <a:latin typeface="Calibri Light" panose="020F0302020204030204" pitchFamily="34" charset="0"/>
                <a:cs typeface="Calibri" panose="020F0502020204030204" pitchFamily="34" charset="0"/>
              </a:rPr>
              <a:t>formatted for you. </a:t>
            </a:r>
            <a:r>
              <a:rPr lang="en-US" sz="1412" dirty="0" smtClean="0">
                <a:solidFill>
                  <a:prstClr val="white">
                    <a:lumMod val="50000"/>
                  </a:prstClr>
                </a:solidFill>
                <a:latin typeface="Calibri Light" panose="020F0302020204030204" pitchFamily="34" charset="0"/>
                <a:cs typeface="Calibri" panose="020F0502020204030204" pitchFamily="34" charset="0"/>
              </a:rPr>
              <a:t>Type</a:t>
            </a:r>
            <a:r>
              <a:rPr lang="en-US" sz="1412"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1412"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1412"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514"/>
              </a:spcBef>
            </a:pPr>
            <a:r>
              <a:rPr lang="en-US" sz="1412" dirty="0" smtClean="0">
                <a:solidFill>
                  <a:prstClr val="white">
                    <a:lumMod val="50000"/>
                  </a:prstClr>
                </a:solidFill>
                <a:latin typeface="Calibri Light" panose="020F0302020204030204" pitchFamily="34" charset="0"/>
                <a:cs typeface="Calibri" panose="020F0502020204030204" pitchFamily="34" charset="0"/>
              </a:rPr>
              <a:t>T</a:t>
            </a:r>
            <a:r>
              <a:rPr sz="1412" dirty="0" smtClean="0">
                <a:solidFill>
                  <a:prstClr val="white">
                    <a:lumMod val="50000"/>
                  </a:prstClr>
                </a:solidFill>
                <a:latin typeface="Calibri Light" panose="020F0302020204030204" pitchFamily="34" charset="0"/>
                <a:cs typeface="Calibri" panose="020F0502020204030204" pitchFamily="34" charset="0"/>
              </a:rPr>
              <a:t>o </a:t>
            </a:r>
            <a:r>
              <a:rPr sz="1412"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1412" dirty="0" smtClean="0">
                <a:solidFill>
                  <a:prstClr val="white">
                    <a:lumMod val="50000"/>
                  </a:prstClr>
                </a:solidFill>
                <a:latin typeface="Calibri Light" panose="020F0302020204030204" pitchFamily="34" charset="0"/>
                <a:cs typeface="Calibri" panose="020F0502020204030204" pitchFamily="34" charset="0"/>
              </a:rPr>
              <a:t>click </a:t>
            </a:r>
            <a:r>
              <a:rPr sz="1412"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514"/>
              </a:spcBef>
            </a:pPr>
            <a:r>
              <a:rPr sz="1412"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1412" dirty="0" smtClean="0">
                <a:solidFill>
                  <a:prstClr val="white">
                    <a:lumMod val="50000"/>
                  </a:prstClr>
                </a:solidFill>
                <a:latin typeface="Calibri Light" panose="020F0302020204030204" pitchFamily="34" charset="0"/>
                <a:cs typeface="Calibri" panose="020F0502020204030204" pitchFamily="34" charset="0"/>
              </a:rPr>
              <a:t>content</a:t>
            </a:r>
            <a:r>
              <a:rPr sz="1412" dirty="0" smtClean="0">
                <a:solidFill>
                  <a:prstClr val="white">
                    <a:lumMod val="50000"/>
                  </a:prstClr>
                </a:solidFill>
                <a:latin typeface="Calibri Light" panose="020F0302020204030204" pitchFamily="34" charset="0"/>
                <a:cs typeface="Calibri" panose="020F0502020204030204" pitchFamily="34" charset="0"/>
              </a:rPr>
              <a:t> </a:t>
            </a:r>
            <a:r>
              <a:rPr sz="1412" dirty="0">
                <a:solidFill>
                  <a:prstClr val="white">
                    <a:lumMod val="50000"/>
                  </a:prstClr>
                </a:solidFill>
                <a:latin typeface="Calibri Light" panose="020F0302020204030204" pitchFamily="34" charset="0"/>
                <a:cs typeface="Calibri" panose="020F0502020204030204" pitchFamily="34" charset="0"/>
              </a:rPr>
              <a:t>or body text, </a:t>
            </a:r>
            <a:r>
              <a:rPr sz="1412" dirty="0" smtClean="0">
                <a:solidFill>
                  <a:prstClr val="white">
                    <a:lumMod val="50000"/>
                  </a:prstClr>
                </a:solidFill>
                <a:latin typeface="Calibri Light" panose="020F0302020204030204" pitchFamily="34" charset="0"/>
                <a:cs typeface="Calibri" panose="020F0502020204030204" pitchFamily="34" charset="0"/>
              </a:rPr>
              <a:t>make </a:t>
            </a:r>
            <a:r>
              <a:rPr sz="1412"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514"/>
              </a:spcBef>
            </a:pPr>
            <a:r>
              <a:rPr sz="1412"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1412" dirty="0" smtClean="0">
                <a:solidFill>
                  <a:prstClr val="white">
                    <a:lumMod val="50000"/>
                  </a:prstClr>
                </a:solidFill>
                <a:latin typeface="Calibri Light" panose="020F0302020204030204" pitchFamily="34" charset="0"/>
                <a:cs typeface="Calibri" panose="020F0502020204030204" pitchFamily="34" charset="0"/>
              </a:rPr>
              <a:t>s</a:t>
            </a:r>
            <a:r>
              <a:rPr sz="1412"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1412"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1412"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256509" y="895344"/>
            <a:ext cx="6682507" cy="141354"/>
          </a:xfrm>
        </p:spPr>
        <p:txBody>
          <a:bodyPr anchor="ctr">
            <a:noAutofit/>
          </a:bodyPr>
          <a:lstStyle>
            <a:lvl1pPr marL="0" indent="0">
              <a:spcBef>
                <a:spcPts val="0"/>
              </a:spcBef>
              <a:buNone/>
              <a:defRPr sz="770">
                <a:solidFill>
                  <a:schemeClr val="bg1">
                    <a:lumMod val="75000"/>
                  </a:schemeClr>
                </a:solidFill>
              </a:defRPr>
            </a:lvl1pPr>
            <a:lvl2pPr marL="0" indent="0">
              <a:spcBef>
                <a:spcPts val="0"/>
              </a:spcBef>
              <a:buNone/>
              <a:defRPr sz="514">
                <a:solidFill>
                  <a:schemeClr val="bg1"/>
                </a:solidFill>
              </a:defRPr>
            </a:lvl2pPr>
            <a:lvl3pPr marL="0" indent="0">
              <a:spcBef>
                <a:spcPts val="0"/>
              </a:spcBef>
              <a:buNone/>
              <a:defRPr sz="514">
                <a:solidFill>
                  <a:schemeClr val="bg1"/>
                </a:solidFill>
              </a:defRPr>
            </a:lvl3pPr>
            <a:lvl4pPr marL="0" indent="0">
              <a:spcBef>
                <a:spcPts val="0"/>
              </a:spcBef>
              <a:buNone/>
              <a:defRPr sz="514">
                <a:solidFill>
                  <a:schemeClr val="bg1"/>
                </a:solidFill>
              </a:defRPr>
            </a:lvl4pPr>
            <a:lvl5pPr marL="0" indent="0">
              <a:spcBef>
                <a:spcPts val="0"/>
              </a:spcBef>
              <a:buNone/>
              <a:defRPr sz="514">
                <a:solidFill>
                  <a:schemeClr val="bg1"/>
                </a:solidFill>
              </a:defRPr>
            </a:lvl5pPr>
            <a:lvl6pPr marL="0" indent="0">
              <a:spcBef>
                <a:spcPts val="0"/>
              </a:spcBef>
              <a:buNone/>
              <a:defRPr sz="514">
                <a:solidFill>
                  <a:schemeClr val="bg1"/>
                </a:solidFill>
              </a:defRPr>
            </a:lvl6pPr>
            <a:lvl7pPr marL="0" indent="0">
              <a:spcBef>
                <a:spcPts val="0"/>
              </a:spcBef>
              <a:buNone/>
              <a:defRPr sz="514">
                <a:solidFill>
                  <a:schemeClr val="bg1"/>
                </a:solidFill>
              </a:defRPr>
            </a:lvl7pPr>
            <a:lvl8pPr marL="0" indent="0">
              <a:spcBef>
                <a:spcPts val="0"/>
              </a:spcBef>
              <a:buNone/>
              <a:defRPr sz="514">
                <a:solidFill>
                  <a:schemeClr val="bg1"/>
                </a:solidFill>
              </a:defRPr>
            </a:lvl8pPr>
            <a:lvl9pPr marL="0" indent="0">
              <a:spcBef>
                <a:spcPts val="0"/>
              </a:spcBef>
              <a:buNone/>
              <a:defRPr sz="514">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253135" y="1239883"/>
            <a:ext cx="2835076" cy="27997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55" cap="none" baseline="0">
                <a:solidFill>
                  <a:schemeClr val="bg1"/>
                </a:solidFill>
                <a:latin typeface="+mj-lt"/>
              </a:defRPr>
            </a:lvl1pPr>
            <a:lvl2pPr marL="0" indent="0">
              <a:spcBef>
                <a:spcPts val="0"/>
              </a:spcBef>
              <a:buNone/>
              <a:defRPr sz="1285" cap="all" baseline="0">
                <a:solidFill>
                  <a:schemeClr val="bg1"/>
                </a:solidFill>
                <a:latin typeface="+mj-lt"/>
              </a:defRPr>
            </a:lvl2pPr>
            <a:lvl3pPr marL="0" indent="0">
              <a:spcBef>
                <a:spcPts val="0"/>
              </a:spcBef>
              <a:buNone/>
              <a:defRPr sz="1285" cap="all" baseline="0">
                <a:solidFill>
                  <a:schemeClr val="bg1"/>
                </a:solidFill>
                <a:latin typeface="+mj-lt"/>
              </a:defRPr>
            </a:lvl3pPr>
            <a:lvl4pPr marL="0" indent="0">
              <a:spcBef>
                <a:spcPts val="0"/>
              </a:spcBef>
              <a:buNone/>
              <a:defRPr sz="1285" cap="all" baseline="0">
                <a:solidFill>
                  <a:schemeClr val="bg1"/>
                </a:solidFill>
                <a:latin typeface="+mj-lt"/>
              </a:defRPr>
            </a:lvl4pPr>
            <a:lvl5pPr marL="0" indent="0">
              <a:spcBef>
                <a:spcPts val="0"/>
              </a:spcBef>
              <a:buNone/>
              <a:defRPr sz="1285" cap="all" baseline="0">
                <a:solidFill>
                  <a:schemeClr val="bg1"/>
                </a:solidFill>
                <a:latin typeface="+mj-lt"/>
              </a:defRPr>
            </a:lvl5pPr>
            <a:lvl6pPr marL="0" indent="0">
              <a:spcBef>
                <a:spcPts val="0"/>
              </a:spcBef>
              <a:buNone/>
              <a:defRPr sz="1285" cap="all" baseline="0">
                <a:solidFill>
                  <a:schemeClr val="bg1"/>
                </a:solidFill>
                <a:latin typeface="+mj-lt"/>
              </a:defRPr>
            </a:lvl6pPr>
            <a:lvl7pPr marL="0" indent="0">
              <a:spcBef>
                <a:spcPts val="0"/>
              </a:spcBef>
              <a:buNone/>
              <a:defRPr sz="1285" cap="all" baseline="0">
                <a:solidFill>
                  <a:schemeClr val="bg1"/>
                </a:solidFill>
                <a:latin typeface="+mj-lt"/>
              </a:defRPr>
            </a:lvl7pPr>
            <a:lvl8pPr marL="0" indent="0">
              <a:spcBef>
                <a:spcPts val="0"/>
              </a:spcBef>
              <a:buNone/>
              <a:defRPr sz="1285" cap="all" baseline="0">
                <a:solidFill>
                  <a:schemeClr val="bg1"/>
                </a:solidFill>
                <a:latin typeface="+mj-lt"/>
              </a:defRPr>
            </a:lvl8pPr>
            <a:lvl9pPr marL="0" indent="0">
              <a:spcBef>
                <a:spcPts val="0"/>
              </a:spcBef>
              <a:buNone/>
              <a:defRPr sz="1285"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253135" y="1555852"/>
            <a:ext cx="2835076" cy="597618"/>
          </a:xfrm>
          <a:solidFill>
            <a:schemeClr val="tx2">
              <a:lumMod val="10000"/>
              <a:lumOff val="90000"/>
            </a:schemeClr>
          </a:solidFill>
        </p:spPr>
        <p:txBody>
          <a:bodyPr lIns="365760" rIns="365760" anchor="ctr">
            <a:noAutofit/>
          </a:bodyPr>
          <a:lstStyle>
            <a:lvl1pPr marL="0" indent="0">
              <a:spcBef>
                <a:spcPts val="256"/>
              </a:spcBef>
              <a:buFont typeface="Arial" panose="020B0604020202020204" pitchFamily="34" charset="0"/>
              <a:buNone/>
              <a:defRPr sz="942" baseline="0"/>
            </a:lvl1pPr>
            <a:lvl2pPr marL="122271" indent="-122271">
              <a:spcBef>
                <a:spcPts val="256"/>
              </a:spcBef>
              <a:buFont typeface="Arial" panose="020B0604020202020204" pitchFamily="34" charset="0"/>
              <a:buChar char="•"/>
              <a:defRPr sz="942"/>
            </a:lvl2pPr>
            <a:lvl3pPr marL="122271" indent="-122271">
              <a:spcBef>
                <a:spcPts val="256"/>
              </a:spcBef>
              <a:buFont typeface="Arial" panose="020B0604020202020204" pitchFamily="34" charset="0"/>
              <a:buChar char="•"/>
              <a:defRPr sz="942"/>
            </a:lvl3pPr>
            <a:lvl4pPr marL="0" indent="0">
              <a:spcBef>
                <a:spcPts val="256"/>
              </a:spcBef>
              <a:buNone/>
              <a:defRPr sz="942"/>
            </a:lvl4pPr>
            <a:lvl5pPr marL="0" indent="0">
              <a:spcBef>
                <a:spcPts val="256"/>
              </a:spcBef>
              <a:buNone/>
              <a:defRPr sz="942"/>
            </a:lvl5pPr>
            <a:lvl6pPr marL="0" indent="0">
              <a:spcBef>
                <a:spcPts val="256"/>
              </a:spcBef>
              <a:buNone/>
              <a:defRPr sz="942"/>
            </a:lvl6pPr>
            <a:lvl7pPr marL="0" indent="0">
              <a:spcBef>
                <a:spcPts val="256"/>
              </a:spcBef>
              <a:buNone/>
              <a:defRPr sz="942"/>
            </a:lvl7pPr>
            <a:lvl8pPr marL="0" indent="0">
              <a:spcBef>
                <a:spcPts val="256"/>
              </a:spcBef>
              <a:buNone/>
              <a:defRPr sz="942"/>
            </a:lvl8pPr>
            <a:lvl9pPr marL="0" indent="0">
              <a:spcBef>
                <a:spcPts val="256"/>
              </a:spcBef>
              <a:buNone/>
              <a:defRPr sz="942"/>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253135" y="2295781"/>
            <a:ext cx="2835076" cy="27997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55" cap="none" baseline="0">
                <a:solidFill>
                  <a:schemeClr val="bg1"/>
                </a:solidFill>
                <a:latin typeface="+mj-lt"/>
              </a:defRPr>
            </a:lvl1pPr>
            <a:lvl2pPr marL="0" indent="0">
              <a:spcBef>
                <a:spcPts val="0"/>
              </a:spcBef>
              <a:buNone/>
              <a:defRPr sz="1285" cap="all" baseline="0">
                <a:solidFill>
                  <a:schemeClr val="bg1"/>
                </a:solidFill>
                <a:latin typeface="+mj-lt"/>
              </a:defRPr>
            </a:lvl2pPr>
            <a:lvl3pPr marL="0" indent="0">
              <a:spcBef>
                <a:spcPts val="0"/>
              </a:spcBef>
              <a:buNone/>
              <a:defRPr sz="1285" cap="all" baseline="0">
                <a:solidFill>
                  <a:schemeClr val="bg1"/>
                </a:solidFill>
                <a:latin typeface="+mj-lt"/>
              </a:defRPr>
            </a:lvl3pPr>
            <a:lvl4pPr marL="0" indent="0">
              <a:spcBef>
                <a:spcPts val="0"/>
              </a:spcBef>
              <a:buNone/>
              <a:defRPr sz="1285" cap="all" baseline="0">
                <a:solidFill>
                  <a:schemeClr val="bg1"/>
                </a:solidFill>
                <a:latin typeface="+mj-lt"/>
              </a:defRPr>
            </a:lvl4pPr>
            <a:lvl5pPr marL="0" indent="0">
              <a:spcBef>
                <a:spcPts val="0"/>
              </a:spcBef>
              <a:buNone/>
              <a:defRPr sz="1285" cap="all" baseline="0">
                <a:solidFill>
                  <a:schemeClr val="bg1"/>
                </a:solidFill>
                <a:latin typeface="+mj-lt"/>
              </a:defRPr>
            </a:lvl5pPr>
            <a:lvl6pPr marL="0" indent="0">
              <a:spcBef>
                <a:spcPts val="0"/>
              </a:spcBef>
              <a:buNone/>
              <a:defRPr sz="1285" cap="all" baseline="0">
                <a:solidFill>
                  <a:schemeClr val="bg1"/>
                </a:solidFill>
                <a:latin typeface="+mj-lt"/>
              </a:defRPr>
            </a:lvl6pPr>
            <a:lvl7pPr marL="0" indent="0">
              <a:spcBef>
                <a:spcPts val="0"/>
              </a:spcBef>
              <a:buNone/>
              <a:defRPr sz="1285" cap="all" baseline="0">
                <a:solidFill>
                  <a:schemeClr val="bg1"/>
                </a:solidFill>
                <a:latin typeface="+mj-lt"/>
              </a:defRPr>
            </a:lvl7pPr>
            <a:lvl8pPr marL="0" indent="0">
              <a:spcBef>
                <a:spcPts val="0"/>
              </a:spcBef>
              <a:buNone/>
              <a:defRPr sz="1285" cap="all" baseline="0">
                <a:solidFill>
                  <a:schemeClr val="bg1"/>
                </a:solidFill>
                <a:latin typeface="+mj-lt"/>
              </a:defRPr>
            </a:lvl8pPr>
            <a:lvl9pPr marL="0" indent="0">
              <a:spcBef>
                <a:spcPts val="0"/>
              </a:spcBef>
              <a:buNone/>
              <a:defRPr sz="1285"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253135" y="2595752"/>
            <a:ext cx="2835076" cy="614008"/>
          </a:xfrm>
        </p:spPr>
        <p:txBody>
          <a:bodyPr lIns="91440" tIns="182880"/>
          <a:lstStyle>
            <a:lvl1pPr>
              <a:defRPr sz="685" baseline="0"/>
            </a:lvl1pPr>
            <a:lvl2pPr>
              <a:defRPr sz="599"/>
            </a:lvl2pPr>
            <a:lvl3pPr>
              <a:defRPr sz="599"/>
            </a:lvl3pPr>
            <a:lvl4pPr>
              <a:defRPr sz="599"/>
            </a:lvl4pPr>
            <a:lvl5pPr>
              <a:defRPr sz="599"/>
            </a:lvl5pPr>
            <a:lvl6pPr>
              <a:defRPr sz="599"/>
            </a:lvl6pPr>
            <a:lvl7pPr>
              <a:defRPr sz="599"/>
            </a:lvl7pPr>
            <a:lvl8pPr>
              <a:defRPr sz="599"/>
            </a:lvl8pPr>
            <a:lvl9pPr>
              <a:defRPr sz="599"/>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253135" y="3269691"/>
            <a:ext cx="2835076" cy="266641"/>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55" cap="none" baseline="0">
                <a:solidFill>
                  <a:schemeClr val="bg1"/>
                </a:solidFill>
                <a:latin typeface="+mj-lt"/>
              </a:defRPr>
            </a:lvl1pPr>
            <a:lvl2pPr marL="0" indent="0">
              <a:spcBef>
                <a:spcPts val="0"/>
              </a:spcBef>
              <a:buNone/>
              <a:defRPr sz="1285" cap="all" baseline="0">
                <a:solidFill>
                  <a:schemeClr val="bg1"/>
                </a:solidFill>
                <a:latin typeface="+mj-lt"/>
              </a:defRPr>
            </a:lvl2pPr>
            <a:lvl3pPr marL="0" indent="0">
              <a:spcBef>
                <a:spcPts val="0"/>
              </a:spcBef>
              <a:buNone/>
              <a:defRPr sz="1285" cap="all" baseline="0">
                <a:solidFill>
                  <a:schemeClr val="bg1"/>
                </a:solidFill>
                <a:latin typeface="+mj-lt"/>
              </a:defRPr>
            </a:lvl3pPr>
            <a:lvl4pPr marL="0" indent="0">
              <a:spcBef>
                <a:spcPts val="0"/>
              </a:spcBef>
              <a:buNone/>
              <a:defRPr sz="1285" cap="all" baseline="0">
                <a:solidFill>
                  <a:schemeClr val="bg1"/>
                </a:solidFill>
                <a:latin typeface="+mj-lt"/>
              </a:defRPr>
            </a:lvl4pPr>
            <a:lvl5pPr marL="0" indent="0">
              <a:spcBef>
                <a:spcPts val="0"/>
              </a:spcBef>
              <a:buNone/>
              <a:defRPr sz="1285" cap="all" baseline="0">
                <a:solidFill>
                  <a:schemeClr val="bg1"/>
                </a:solidFill>
                <a:latin typeface="+mj-lt"/>
              </a:defRPr>
            </a:lvl5pPr>
            <a:lvl6pPr marL="0" indent="0">
              <a:spcBef>
                <a:spcPts val="0"/>
              </a:spcBef>
              <a:buNone/>
              <a:defRPr sz="1285" cap="all" baseline="0">
                <a:solidFill>
                  <a:schemeClr val="bg1"/>
                </a:solidFill>
                <a:latin typeface="+mj-lt"/>
              </a:defRPr>
            </a:lvl6pPr>
            <a:lvl7pPr marL="0" indent="0">
              <a:spcBef>
                <a:spcPts val="0"/>
              </a:spcBef>
              <a:buNone/>
              <a:defRPr sz="1285" cap="all" baseline="0">
                <a:solidFill>
                  <a:schemeClr val="bg1"/>
                </a:solidFill>
                <a:latin typeface="+mj-lt"/>
              </a:defRPr>
            </a:lvl7pPr>
            <a:lvl8pPr marL="0" indent="0">
              <a:spcBef>
                <a:spcPts val="0"/>
              </a:spcBef>
              <a:buNone/>
              <a:defRPr sz="1285" cap="all" baseline="0">
                <a:solidFill>
                  <a:schemeClr val="bg1"/>
                </a:solidFill>
                <a:latin typeface="+mj-lt"/>
              </a:defRPr>
            </a:lvl8pPr>
            <a:lvl9pPr marL="0" indent="0">
              <a:spcBef>
                <a:spcPts val="0"/>
              </a:spcBef>
              <a:buNone/>
              <a:defRPr sz="1285"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253135" y="3595658"/>
            <a:ext cx="2835076" cy="1318218"/>
          </a:xfrm>
        </p:spPr>
        <p:txBody>
          <a:bodyPr lIns="91440" tIns="182880"/>
          <a:lstStyle>
            <a:lvl1pPr>
              <a:defRPr sz="685" baseline="0"/>
            </a:lvl1pPr>
            <a:lvl2pPr>
              <a:defRPr sz="599"/>
            </a:lvl2pPr>
            <a:lvl3pPr>
              <a:defRPr sz="599"/>
            </a:lvl3pPr>
            <a:lvl4pPr>
              <a:defRPr sz="599"/>
            </a:lvl4pPr>
            <a:lvl5pPr>
              <a:defRPr sz="599"/>
            </a:lvl5pPr>
            <a:lvl6pPr>
              <a:defRPr sz="599"/>
            </a:lvl6pPr>
            <a:lvl7pPr>
              <a:defRPr sz="599"/>
            </a:lvl7pPr>
            <a:lvl8pPr>
              <a:defRPr sz="599"/>
            </a:lvl8pPr>
            <a:lvl9pPr>
              <a:defRPr sz="599"/>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253135" y="5005525"/>
            <a:ext cx="2835076" cy="266641"/>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55" cap="none" baseline="0">
                <a:solidFill>
                  <a:schemeClr val="bg1"/>
                </a:solidFill>
                <a:latin typeface="+mj-lt"/>
              </a:defRPr>
            </a:lvl1pPr>
            <a:lvl2pPr marL="0" indent="0">
              <a:spcBef>
                <a:spcPts val="0"/>
              </a:spcBef>
              <a:buNone/>
              <a:defRPr sz="1285" cap="all" baseline="0">
                <a:solidFill>
                  <a:schemeClr val="bg1"/>
                </a:solidFill>
                <a:latin typeface="+mj-lt"/>
              </a:defRPr>
            </a:lvl2pPr>
            <a:lvl3pPr marL="0" indent="0">
              <a:spcBef>
                <a:spcPts val="0"/>
              </a:spcBef>
              <a:buNone/>
              <a:defRPr sz="1285" cap="all" baseline="0">
                <a:solidFill>
                  <a:schemeClr val="bg1"/>
                </a:solidFill>
                <a:latin typeface="+mj-lt"/>
              </a:defRPr>
            </a:lvl3pPr>
            <a:lvl4pPr marL="0" indent="0">
              <a:spcBef>
                <a:spcPts val="0"/>
              </a:spcBef>
              <a:buNone/>
              <a:defRPr sz="1285" cap="all" baseline="0">
                <a:solidFill>
                  <a:schemeClr val="bg1"/>
                </a:solidFill>
                <a:latin typeface="+mj-lt"/>
              </a:defRPr>
            </a:lvl4pPr>
            <a:lvl5pPr marL="0" indent="0">
              <a:spcBef>
                <a:spcPts val="0"/>
              </a:spcBef>
              <a:buNone/>
              <a:defRPr sz="1285" cap="all" baseline="0">
                <a:solidFill>
                  <a:schemeClr val="bg1"/>
                </a:solidFill>
                <a:latin typeface="+mj-lt"/>
              </a:defRPr>
            </a:lvl5pPr>
            <a:lvl6pPr marL="0" indent="0">
              <a:spcBef>
                <a:spcPts val="0"/>
              </a:spcBef>
              <a:buNone/>
              <a:defRPr sz="1285" cap="all" baseline="0">
                <a:solidFill>
                  <a:schemeClr val="bg1"/>
                </a:solidFill>
                <a:latin typeface="+mj-lt"/>
              </a:defRPr>
            </a:lvl6pPr>
            <a:lvl7pPr marL="0" indent="0">
              <a:spcBef>
                <a:spcPts val="0"/>
              </a:spcBef>
              <a:buNone/>
              <a:defRPr sz="1285" cap="all" baseline="0">
                <a:solidFill>
                  <a:schemeClr val="bg1"/>
                </a:solidFill>
                <a:latin typeface="+mj-lt"/>
              </a:defRPr>
            </a:lvl7pPr>
            <a:lvl8pPr marL="0" indent="0">
              <a:spcBef>
                <a:spcPts val="0"/>
              </a:spcBef>
              <a:buNone/>
              <a:defRPr sz="1285" cap="all" baseline="0">
                <a:solidFill>
                  <a:schemeClr val="bg1"/>
                </a:solidFill>
                <a:latin typeface="+mj-lt"/>
              </a:defRPr>
            </a:lvl8pPr>
            <a:lvl9pPr marL="0" indent="0">
              <a:spcBef>
                <a:spcPts val="0"/>
              </a:spcBef>
              <a:buNone/>
              <a:defRPr sz="1285"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253135" y="5321494"/>
            <a:ext cx="2835076" cy="1595848"/>
          </a:xfrm>
        </p:spPr>
        <p:txBody>
          <a:bodyPr lIns="91440" tIns="182880"/>
          <a:lstStyle>
            <a:lvl1pPr>
              <a:defRPr sz="685" baseline="0"/>
            </a:lvl1pPr>
            <a:lvl2pPr>
              <a:defRPr sz="599"/>
            </a:lvl2pPr>
            <a:lvl3pPr>
              <a:defRPr sz="599"/>
            </a:lvl3pPr>
            <a:lvl4pPr>
              <a:defRPr sz="599"/>
            </a:lvl4pPr>
            <a:lvl5pPr>
              <a:defRPr sz="599"/>
            </a:lvl5pPr>
            <a:lvl6pPr>
              <a:defRPr sz="599"/>
            </a:lvl6pPr>
            <a:lvl7pPr>
              <a:defRPr sz="599"/>
            </a:lvl7pPr>
            <a:lvl8pPr>
              <a:defRPr sz="599"/>
            </a:lvl8pPr>
            <a:lvl9pPr>
              <a:defRPr sz="599"/>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3442595" y="1239885"/>
            <a:ext cx="2835076" cy="266641"/>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55" cap="none" baseline="0">
                <a:solidFill>
                  <a:schemeClr val="bg1"/>
                </a:solidFill>
                <a:latin typeface="+mj-lt"/>
              </a:defRPr>
            </a:lvl1pPr>
            <a:lvl2pPr marL="0" indent="0">
              <a:spcBef>
                <a:spcPts val="0"/>
              </a:spcBef>
              <a:buNone/>
              <a:defRPr sz="1285" cap="all" baseline="0">
                <a:solidFill>
                  <a:schemeClr val="bg1"/>
                </a:solidFill>
                <a:latin typeface="+mj-lt"/>
              </a:defRPr>
            </a:lvl2pPr>
            <a:lvl3pPr marL="0" indent="0">
              <a:spcBef>
                <a:spcPts val="0"/>
              </a:spcBef>
              <a:buNone/>
              <a:defRPr sz="1285" cap="all" baseline="0">
                <a:solidFill>
                  <a:schemeClr val="bg1"/>
                </a:solidFill>
                <a:latin typeface="+mj-lt"/>
              </a:defRPr>
            </a:lvl3pPr>
            <a:lvl4pPr marL="0" indent="0">
              <a:spcBef>
                <a:spcPts val="0"/>
              </a:spcBef>
              <a:buNone/>
              <a:defRPr sz="1285" cap="all" baseline="0">
                <a:solidFill>
                  <a:schemeClr val="bg1"/>
                </a:solidFill>
                <a:latin typeface="+mj-lt"/>
              </a:defRPr>
            </a:lvl4pPr>
            <a:lvl5pPr marL="0" indent="0">
              <a:spcBef>
                <a:spcPts val="0"/>
              </a:spcBef>
              <a:buNone/>
              <a:defRPr sz="1285" cap="all" baseline="0">
                <a:solidFill>
                  <a:schemeClr val="bg1"/>
                </a:solidFill>
                <a:latin typeface="+mj-lt"/>
              </a:defRPr>
            </a:lvl5pPr>
            <a:lvl6pPr marL="0" indent="0">
              <a:spcBef>
                <a:spcPts val="0"/>
              </a:spcBef>
              <a:buNone/>
              <a:defRPr sz="1285" cap="all" baseline="0">
                <a:solidFill>
                  <a:schemeClr val="bg1"/>
                </a:solidFill>
                <a:latin typeface="+mj-lt"/>
              </a:defRPr>
            </a:lvl6pPr>
            <a:lvl7pPr marL="0" indent="0">
              <a:spcBef>
                <a:spcPts val="0"/>
              </a:spcBef>
              <a:buNone/>
              <a:defRPr sz="1285" cap="all" baseline="0">
                <a:solidFill>
                  <a:schemeClr val="bg1"/>
                </a:solidFill>
                <a:latin typeface="+mj-lt"/>
              </a:defRPr>
            </a:lvl7pPr>
            <a:lvl8pPr marL="0" indent="0">
              <a:spcBef>
                <a:spcPts val="0"/>
              </a:spcBef>
              <a:buNone/>
              <a:defRPr sz="1285" cap="all" baseline="0">
                <a:solidFill>
                  <a:schemeClr val="bg1"/>
                </a:solidFill>
                <a:latin typeface="+mj-lt"/>
              </a:defRPr>
            </a:lvl8pPr>
            <a:lvl9pPr marL="0" indent="0">
              <a:spcBef>
                <a:spcPts val="0"/>
              </a:spcBef>
              <a:buNone/>
              <a:defRPr sz="1285"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3442595" y="1555851"/>
            <a:ext cx="2835076" cy="1486200"/>
          </a:xfrm>
        </p:spPr>
        <p:txBody>
          <a:bodyPr lIns="91440" tIns="182880"/>
          <a:lstStyle>
            <a:lvl1pPr>
              <a:defRPr sz="685" baseline="0"/>
            </a:lvl1pPr>
            <a:lvl2pPr>
              <a:defRPr sz="599"/>
            </a:lvl2pPr>
            <a:lvl3pPr>
              <a:defRPr sz="599"/>
            </a:lvl3pPr>
            <a:lvl4pPr>
              <a:defRPr sz="599"/>
            </a:lvl4pPr>
            <a:lvl5pPr>
              <a:defRPr sz="599"/>
            </a:lvl5pPr>
            <a:lvl6pPr>
              <a:defRPr sz="599"/>
            </a:lvl6pPr>
            <a:lvl7pPr>
              <a:defRPr sz="599"/>
            </a:lvl7pPr>
            <a:lvl8pPr>
              <a:defRPr sz="599"/>
            </a:lvl8pPr>
            <a:lvl9pPr>
              <a:defRPr sz="599"/>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3442595" y="3133703"/>
            <a:ext cx="2835076" cy="266641"/>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55" cap="none" baseline="0">
                <a:solidFill>
                  <a:schemeClr val="bg1"/>
                </a:solidFill>
                <a:latin typeface="+mj-lt"/>
              </a:defRPr>
            </a:lvl1pPr>
            <a:lvl2pPr marL="0" indent="0">
              <a:spcBef>
                <a:spcPts val="0"/>
              </a:spcBef>
              <a:buNone/>
              <a:defRPr sz="1285" cap="all" baseline="0">
                <a:solidFill>
                  <a:schemeClr val="bg1"/>
                </a:solidFill>
                <a:latin typeface="+mj-lt"/>
              </a:defRPr>
            </a:lvl2pPr>
            <a:lvl3pPr marL="0" indent="0">
              <a:spcBef>
                <a:spcPts val="0"/>
              </a:spcBef>
              <a:buNone/>
              <a:defRPr sz="1285" cap="all" baseline="0">
                <a:solidFill>
                  <a:schemeClr val="bg1"/>
                </a:solidFill>
                <a:latin typeface="+mj-lt"/>
              </a:defRPr>
            </a:lvl3pPr>
            <a:lvl4pPr marL="0" indent="0">
              <a:spcBef>
                <a:spcPts val="0"/>
              </a:spcBef>
              <a:buNone/>
              <a:defRPr sz="1285" cap="all" baseline="0">
                <a:solidFill>
                  <a:schemeClr val="bg1"/>
                </a:solidFill>
                <a:latin typeface="+mj-lt"/>
              </a:defRPr>
            </a:lvl4pPr>
            <a:lvl5pPr marL="0" indent="0">
              <a:spcBef>
                <a:spcPts val="0"/>
              </a:spcBef>
              <a:buNone/>
              <a:defRPr sz="1285" cap="all" baseline="0">
                <a:solidFill>
                  <a:schemeClr val="bg1"/>
                </a:solidFill>
                <a:latin typeface="+mj-lt"/>
              </a:defRPr>
            </a:lvl5pPr>
            <a:lvl6pPr marL="0" indent="0">
              <a:spcBef>
                <a:spcPts val="0"/>
              </a:spcBef>
              <a:buNone/>
              <a:defRPr sz="1285" cap="all" baseline="0">
                <a:solidFill>
                  <a:schemeClr val="bg1"/>
                </a:solidFill>
                <a:latin typeface="+mj-lt"/>
              </a:defRPr>
            </a:lvl6pPr>
            <a:lvl7pPr marL="0" indent="0">
              <a:spcBef>
                <a:spcPts val="0"/>
              </a:spcBef>
              <a:buNone/>
              <a:defRPr sz="1285" cap="all" baseline="0">
                <a:solidFill>
                  <a:schemeClr val="bg1"/>
                </a:solidFill>
                <a:latin typeface="+mj-lt"/>
              </a:defRPr>
            </a:lvl7pPr>
            <a:lvl8pPr marL="0" indent="0">
              <a:spcBef>
                <a:spcPts val="0"/>
              </a:spcBef>
              <a:buNone/>
              <a:defRPr sz="1285" cap="all" baseline="0">
                <a:solidFill>
                  <a:schemeClr val="bg1"/>
                </a:solidFill>
                <a:latin typeface="+mj-lt"/>
              </a:defRPr>
            </a:lvl8pPr>
            <a:lvl9pPr marL="0" indent="0">
              <a:spcBef>
                <a:spcPts val="0"/>
              </a:spcBef>
              <a:buNone/>
              <a:defRPr sz="1285"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3442595" y="3449673"/>
            <a:ext cx="2835076" cy="1464203"/>
          </a:xfrm>
        </p:spPr>
        <p:txBody>
          <a:bodyPr lIns="91440" tIns="182880"/>
          <a:lstStyle>
            <a:lvl1pPr>
              <a:defRPr sz="685" baseline="0"/>
            </a:lvl1pPr>
            <a:lvl2pPr>
              <a:defRPr sz="599"/>
            </a:lvl2pPr>
            <a:lvl3pPr>
              <a:defRPr sz="599"/>
            </a:lvl3pPr>
            <a:lvl4pPr>
              <a:defRPr sz="599"/>
            </a:lvl4pPr>
            <a:lvl5pPr>
              <a:defRPr sz="599"/>
            </a:lvl5pPr>
            <a:lvl6pPr>
              <a:defRPr sz="599"/>
            </a:lvl6pPr>
            <a:lvl7pPr>
              <a:defRPr sz="599"/>
            </a:lvl7pPr>
            <a:lvl8pPr>
              <a:defRPr sz="599"/>
            </a:lvl8pPr>
            <a:lvl9pPr>
              <a:defRPr sz="599"/>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3442595" y="5005525"/>
            <a:ext cx="2835076" cy="266641"/>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55" cap="none" baseline="0">
                <a:solidFill>
                  <a:schemeClr val="bg1"/>
                </a:solidFill>
                <a:latin typeface="+mj-lt"/>
              </a:defRPr>
            </a:lvl1pPr>
            <a:lvl2pPr marL="0" indent="0">
              <a:spcBef>
                <a:spcPts val="0"/>
              </a:spcBef>
              <a:buNone/>
              <a:defRPr sz="1285" cap="all" baseline="0">
                <a:solidFill>
                  <a:schemeClr val="bg1"/>
                </a:solidFill>
                <a:latin typeface="+mj-lt"/>
              </a:defRPr>
            </a:lvl2pPr>
            <a:lvl3pPr marL="0" indent="0">
              <a:spcBef>
                <a:spcPts val="0"/>
              </a:spcBef>
              <a:buNone/>
              <a:defRPr sz="1285" cap="all" baseline="0">
                <a:solidFill>
                  <a:schemeClr val="bg1"/>
                </a:solidFill>
                <a:latin typeface="+mj-lt"/>
              </a:defRPr>
            </a:lvl3pPr>
            <a:lvl4pPr marL="0" indent="0">
              <a:spcBef>
                <a:spcPts val="0"/>
              </a:spcBef>
              <a:buNone/>
              <a:defRPr sz="1285" cap="all" baseline="0">
                <a:solidFill>
                  <a:schemeClr val="bg1"/>
                </a:solidFill>
                <a:latin typeface="+mj-lt"/>
              </a:defRPr>
            </a:lvl4pPr>
            <a:lvl5pPr marL="0" indent="0">
              <a:spcBef>
                <a:spcPts val="0"/>
              </a:spcBef>
              <a:buNone/>
              <a:defRPr sz="1285" cap="all" baseline="0">
                <a:solidFill>
                  <a:schemeClr val="bg1"/>
                </a:solidFill>
                <a:latin typeface="+mj-lt"/>
              </a:defRPr>
            </a:lvl5pPr>
            <a:lvl6pPr marL="0" indent="0">
              <a:spcBef>
                <a:spcPts val="0"/>
              </a:spcBef>
              <a:buNone/>
              <a:defRPr sz="1285" cap="all" baseline="0">
                <a:solidFill>
                  <a:schemeClr val="bg1"/>
                </a:solidFill>
                <a:latin typeface="+mj-lt"/>
              </a:defRPr>
            </a:lvl6pPr>
            <a:lvl7pPr marL="0" indent="0">
              <a:spcBef>
                <a:spcPts val="0"/>
              </a:spcBef>
              <a:buNone/>
              <a:defRPr sz="1285" cap="all" baseline="0">
                <a:solidFill>
                  <a:schemeClr val="bg1"/>
                </a:solidFill>
                <a:latin typeface="+mj-lt"/>
              </a:defRPr>
            </a:lvl7pPr>
            <a:lvl8pPr marL="0" indent="0">
              <a:spcBef>
                <a:spcPts val="0"/>
              </a:spcBef>
              <a:buNone/>
              <a:defRPr sz="1285" cap="all" baseline="0">
                <a:solidFill>
                  <a:schemeClr val="bg1"/>
                </a:solidFill>
                <a:latin typeface="+mj-lt"/>
              </a:defRPr>
            </a:lvl8pPr>
            <a:lvl9pPr marL="0" indent="0">
              <a:spcBef>
                <a:spcPts val="0"/>
              </a:spcBef>
              <a:buNone/>
              <a:defRPr sz="1285"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3442595" y="5321494"/>
            <a:ext cx="2835076" cy="1595848"/>
          </a:xfrm>
        </p:spPr>
        <p:txBody>
          <a:bodyPr lIns="91440" tIns="182880"/>
          <a:lstStyle>
            <a:lvl1pPr>
              <a:defRPr sz="685" baseline="0"/>
            </a:lvl1pPr>
            <a:lvl2pPr>
              <a:defRPr sz="599"/>
            </a:lvl2pPr>
            <a:lvl3pPr>
              <a:defRPr sz="599"/>
            </a:lvl3pPr>
            <a:lvl4pPr>
              <a:defRPr sz="599"/>
            </a:lvl4pPr>
            <a:lvl5pPr>
              <a:defRPr sz="599"/>
            </a:lvl5pPr>
            <a:lvl6pPr>
              <a:defRPr sz="599"/>
            </a:lvl6pPr>
            <a:lvl7pPr>
              <a:defRPr sz="599"/>
            </a:lvl7pPr>
            <a:lvl8pPr>
              <a:defRPr sz="599"/>
            </a:lvl8pPr>
            <a:lvl9pPr>
              <a:defRPr sz="599"/>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6621932" y="1239885"/>
            <a:ext cx="2835076" cy="266641"/>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55" cap="none" baseline="0">
                <a:solidFill>
                  <a:schemeClr val="bg1"/>
                </a:solidFill>
                <a:latin typeface="+mj-lt"/>
              </a:defRPr>
            </a:lvl1pPr>
            <a:lvl2pPr marL="0" indent="0">
              <a:spcBef>
                <a:spcPts val="0"/>
              </a:spcBef>
              <a:buNone/>
              <a:defRPr sz="1285" cap="all" baseline="0">
                <a:solidFill>
                  <a:schemeClr val="bg1"/>
                </a:solidFill>
                <a:latin typeface="+mj-lt"/>
              </a:defRPr>
            </a:lvl2pPr>
            <a:lvl3pPr marL="0" indent="0">
              <a:spcBef>
                <a:spcPts val="0"/>
              </a:spcBef>
              <a:buNone/>
              <a:defRPr sz="1285" cap="all" baseline="0">
                <a:solidFill>
                  <a:schemeClr val="bg1"/>
                </a:solidFill>
                <a:latin typeface="+mj-lt"/>
              </a:defRPr>
            </a:lvl3pPr>
            <a:lvl4pPr marL="0" indent="0">
              <a:spcBef>
                <a:spcPts val="0"/>
              </a:spcBef>
              <a:buNone/>
              <a:defRPr sz="1285" cap="all" baseline="0">
                <a:solidFill>
                  <a:schemeClr val="bg1"/>
                </a:solidFill>
                <a:latin typeface="+mj-lt"/>
              </a:defRPr>
            </a:lvl4pPr>
            <a:lvl5pPr marL="0" indent="0">
              <a:spcBef>
                <a:spcPts val="0"/>
              </a:spcBef>
              <a:buNone/>
              <a:defRPr sz="1285" cap="all" baseline="0">
                <a:solidFill>
                  <a:schemeClr val="bg1"/>
                </a:solidFill>
                <a:latin typeface="+mj-lt"/>
              </a:defRPr>
            </a:lvl5pPr>
            <a:lvl6pPr marL="0" indent="0">
              <a:spcBef>
                <a:spcPts val="0"/>
              </a:spcBef>
              <a:buNone/>
              <a:defRPr sz="1285" cap="all" baseline="0">
                <a:solidFill>
                  <a:schemeClr val="bg1"/>
                </a:solidFill>
                <a:latin typeface="+mj-lt"/>
              </a:defRPr>
            </a:lvl6pPr>
            <a:lvl7pPr marL="0" indent="0">
              <a:spcBef>
                <a:spcPts val="0"/>
              </a:spcBef>
              <a:buNone/>
              <a:defRPr sz="1285" cap="all" baseline="0">
                <a:solidFill>
                  <a:schemeClr val="bg1"/>
                </a:solidFill>
                <a:latin typeface="+mj-lt"/>
              </a:defRPr>
            </a:lvl7pPr>
            <a:lvl8pPr marL="0" indent="0">
              <a:spcBef>
                <a:spcPts val="0"/>
              </a:spcBef>
              <a:buNone/>
              <a:defRPr sz="1285" cap="all" baseline="0">
                <a:solidFill>
                  <a:schemeClr val="bg1"/>
                </a:solidFill>
                <a:latin typeface="+mj-lt"/>
              </a:defRPr>
            </a:lvl8pPr>
            <a:lvl9pPr marL="0" indent="0">
              <a:spcBef>
                <a:spcPts val="0"/>
              </a:spcBef>
              <a:buNone/>
              <a:defRPr sz="1285"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6621932" y="1555852"/>
            <a:ext cx="2835076" cy="1599848"/>
          </a:xfrm>
        </p:spPr>
        <p:txBody>
          <a:bodyPr lIns="91440" tIns="182880"/>
          <a:lstStyle>
            <a:lvl1pPr>
              <a:defRPr sz="685" baseline="0"/>
            </a:lvl1pPr>
            <a:lvl2pPr>
              <a:defRPr sz="599"/>
            </a:lvl2pPr>
            <a:lvl3pPr>
              <a:defRPr sz="599"/>
            </a:lvl3pPr>
            <a:lvl4pPr>
              <a:defRPr sz="599"/>
            </a:lvl4pPr>
            <a:lvl5pPr>
              <a:defRPr sz="599"/>
            </a:lvl5pPr>
            <a:lvl6pPr>
              <a:defRPr sz="599"/>
            </a:lvl6pPr>
            <a:lvl7pPr>
              <a:defRPr sz="599"/>
            </a:lvl7pPr>
            <a:lvl8pPr>
              <a:defRPr sz="599"/>
            </a:lvl8pPr>
            <a:lvl9pPr>
              <a:defRPr sz="599"/>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6621932" y="3261903"/>
            <a:ext cx="2835076" cy="992603"/>
          </a:xfrm>
        </p:spPr>
        <p:txBody>
          <a:bodyPr lIns="91440" tIns="182880"/>
          <a:lstStyle>
            <a:lvl1pPr>
              <a:defRPr sz="685" baseline="0"/>
            </a:lvl1pPr>
            <a:lvl2pPr>
              <a:defRPr sz="599"/>
            </a:lvl2pPr>
            <a:lvl3pPr>
              <a:defRPr sz="599"/>
            </a:lvl3pPr>
            <a:lvl4pPr>
              <a:defRPr sz="599"/>
            </a:lvl4pPr>
            <a:lvl5pPr>
              <a:defRPr sz="599"/>
            </a:lvl5pPr>
            <a:lvl6pPr>
              <a:defRPr sz="599"/>
            </a:lvl6pPr>
            <a:lvl7pPr>
              <a:defRPr sz="599"/>
            </a:lvl7pPr>
            <a:lvl8pPr>
              <a:defRPr sz="599"/>
            </a:lvl8pPr>
            <a:lvl9pPr>
              <a:defRPr sz="599"/>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6621932" y="4323211"/>
            <a:ext cx="2835076" cy="266641"/>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55" cap="none" baseline="0">
                <a:solidFill>
                  <a:schemeClr val="bg1"/>
                </a:solidFill>
                <a:latin typeface="+mj-lt"/>
              </a:defRPr>
            </a:lvl1pPr>
            <a:lvl2pPr marL="0" indent="0">
              <a:spcBef>
                <a:spcPts val="0"/>
              </a:spcBef>
              <a:buNone/>
              <a:defRPr sz="1285" cap="all" baseline="0">
                <a:solidFill>
                  <a:schemeClr val="bg1"/>
                </a:solidFill>
                <a:latin typeface="+mj-lt"/>
              </a:defRPr>
            </a:lvl2pPr>
            <a:lvl3pPr marL="0" indent="0">
              <a:spcBef>
                <a:spcPts val="0"/>
              </a:spcBef>
              <a:buNone/>
              <a:defRPr sz="1285" cap="all" baseline="0">
                <a:solidFill>
                  <a:schemeClr val="bg1"/>
                </a:solidFill>
                <a:latin typeface="+mj-lt"/>
              </a:defRPr>
            </a:lvl3pPr>
            <a:lvl4pPr marL="0" indent="0">
              <a:spcBef>
                <a:spcPts val="0"/>
              </a:spcBef>
              <a:buNone/>
              <a:defRPr sz="1285" cap="all" baseline="0">
                <a:solidFill>
                  <a:schemeClr val="bg1"/>
                </a:solidFill>
                <a:latin typeface="+mj-lt"/>
              </a:defRPr>
            </a:lvl4pPr>
            <a:lvl5pPr marL="0" indent="0">
              <a:spcBef>
                <a:spcPts val="0"/>
              </a:spcBef>
              <a:buNone/>
              <a:defRPr sz="1285" cap="all" baseline="0">
                <a:solidFill>
                  <a:schemeClr val="bg1"/>
                </a:solidFill>
                <a:latin typeface="+mj-lt"/>
              </a:defRPr>
            </a:lvl5pPr>
            <a:lvl6pPr marL="0" indent="0">
              <a:spcBef>
                <a:spcPts val="0"/>
              </a:spcBef>
              <a:buNone/>
              <a:defRPr sz="1285" cap="all" baseline="0">
                <a:solidFill>
                  <a:schemeClr val="bg1"/>
                </a:solidFill>
                <a:latin typeface="+mj-lt"/>
              </a:defRPr>
            </a:lvl6pPr>
            <a:lvl7pPr marL="0" indent="0">
              <a:spcBef>
                <a:spcPts val="0"/>
              </a:spcBef>
              <a:buNone/>
              <a:defRPr sz="1285" cap="all" baseline="0">
                <a:solidFill>
                  <a:schemeClr val="bg1"/>
                </a:solidFill>
                <a:latin typeface="+mj-lt"/>
              </a:defRPr>
            </a:lvl7pPr>
            <a:lvl8pPr marL="0" indent="0">
              <a:spcBef>
                <a:spcPts val="0"/>
              </a:spcBef>
              <a:buNone/>
              <a:defRPr sz="1285" cap="all" baseline="0">
                <a:solidFill>
                  <a:schemeClr val="bg1"/>
                </a:solidFill>
                <a:latin typeface="+mj-lt"/>
              </a:defRPr>
            </a:lvl8pPr>
            <a:lvl9pPr marL="0" indent="0">
              <a:spcBef>
                <a:spcPts val="0"/>
              </a:spcBef>
              <a:buNone/>
              <a:defRPr sz="1285"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6621932" y="4639180"/>
            <a:ext cx="2835076" cy="950213"/>
          </a:xfrm>
        </p:spPr>
        <p:txBody>
          <a:bodyPr lIns="91440" tIns="182880"/>
          <a:lstStyle>
            <a:lvl1pPr>
              <a:defRPr sz="685" baseline="0"/>
            </a:lvl1pPr>
            <a:lvl2pPr>
              <a:defRPr sz="599"/>
            </a:lvl2pPr>
            <a:lvl3pPr>
              <a:defRPr sz="599"/>
            </a:lvl3pPr>
            <a:lvl4pPr>
              <a:defRPr sz="599"/>
            </a:lvl4pPr>
            <a:lvl5pPr>
              <a:defRPr sz="599"/>
            </a:lvl5pPr>
            <a:lvl6pPr>
              <a:defRPr sz="599"/>
            </a:lvl6pPr>
            <a:lvl7pPr>
              <a:defRPr sz="599"/>
            </a:lvl7pPr>
            <a:lvl8pPr>
              <a:defRPr sz="599"/>
            </a:lvl8pPr>
            <a:lvl9pPr>
              <a:defRPr sz="599"/>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6621932" y="5625466"/>
            <a:ext cx="2835076" cy="266641"/>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155" cap="none" baseline="0">
                <a:solidFill>
                  <a:schemeClr val="bg1"/>
                </a:solidFill>
                <a:latin typeface="+mj-lt"/>
              </a:defRPr>
            </a:lvl1pPr>
            <a:lvl2pPr marL="0" indent="0">
              <a:spcBef>
                <a:spcPts val="0"/>
              </a:spcBef>
              <a:buNone/>
              <a:defRPr sz="1285" cap="all" baseline="0">
                <a:solidFill>
                  <a:schemeClr val="bg1"/>
                </a:solidFill>
                <a:latin typeface="+mj-lt"/>
              </a:defRPr>
            </a:lvl2pPr>
            <a:lvl3pPr marL="0" indent="0">
              <a:spcBef>
                <a:spcPts val="0"/>
              </a:spcBef>
              <a:buNone/>
              <a:defRPr sz="1285" cap="all" baseline="0">
                <a:solidFill>
                  <a:schemeClr val="bg1"/>
                </a:solidFill>
                <a:latin typeface="+mj-lt"/>
              </a:defRPr>
            </a:lvl3pPr>
            <a:lvl4pPr marL="0" indent="0">
              <a:spcBef>
                <a:spcPts val="0"/>
              </a:spcBef>
              <a:buNone/>
              <a:defRPr sz="1285" cap="all" baseline="0">
                <a:solidFill>
                  <a:schemeClr val="bg1"/>
                </a:solidFill>
                <a:latin typeface="+mj-lt"/>
              </a:defRPr>
            </a:lvl4pPr>
            <a:lvl5pPr marL="0" indent="0">
              <a:spcBef>
                <a:spcPts val="0"/>
              </a:spcBef>
              <a:buNone/>
              <a:defRPr sz="1285" cap="all" baseline="0">
                <a:solidFill>
                  <a:schemeClr val="bg1"/>
                </a:solidFill>
                <a:latin typeface="+mj-lt"/>
              </a:defRPr>
            </a:lvl5pPr>
            <a:lvl6pPr marL="0" indent="0">
              <a:spcBef>
                <a:spcPts val="0"/>
              </a:spcBef>
              <a:buNone/>
              <a:defRPr sz="1285" cap="all" baseline="0">
                <a:solidFill>
                  <a:schemeClr val="bg1"/>
                </a:solidFill>
                <a:latin typeface="+mj-lt"/>
              </a:defRPr>
            </a:lvl6pPr>
            <a:lvl7pPr marL="0" indent="0">
              <a:spcBef>
                <a:spcPts val="0"/>
              </a:spcBef>
              <a:buNone/>
              <a:defRPr sz="1285" cap="all" baseline="0">
                <a:solidFill>
                  <a:schemeClr val="bg1"/>
                </a:solidFill>
                <a:latin typeface="+mj-lt"/>
              </a:defRPr>
            </a:lvl7pPr>
            <a:lvl8pPr marL="0" indent="0">
              <a:spcBef>
                <a:spcPts val="0"/>
              </a:spcBef>
              <a:buNone/>
              <a:defRPr sz="1285" cap="all" baseline="0">
                <a:solidFill>
                  <a:schemeClr val="bg1"/>
                </a:solidFill>
                <a:latin typeface="+mj-lt"/>
              </a:defRPr>
            </a:lvl8pPr>
            <a:lvl9pPr marL="0" indent="0">
              <a:spcBef>
                <a:spcPts val="0"/>
              </a:spcBef>
              <a:buNone/>
              <a:defRPr sz="1285"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6621932" y="5941434"/>
            <a:ext cx="2835076" cy="975908"/>
          </a:xfrm>
        </p:spPr>
        <p:txBody>
          <a:bodyPr lIns="91440" tIns="182880"/>
          <a:lstStyle>
            <a:lvl1pPr>
              <a:defRPr sz="685" baseline="0"/>
            </a:lvl1pPr>
            <a:lvl2pPr>
              <a:defRPr sz="599"/>
            </a:lvl2pPr>
            <a:lvl3pPr>
              <a:defRPr sz="599"/>
            </a:lvl3pPr>
            <a:lvl4pPr>
              <a:defRPr sz="599"/>
            </a:lvl4pPr>
            <a:lvl5pPr>
              <a:defRPr sz="599"/>
            </a:lvl5pPr>
            <a:lvl6pPr>
              <a:defRPr sz="599"/>
            </a:lvl6pPr>
            <a:lvl7pPr>
              <a:defRPr sz="599"/>
            </a:lvl7pPr>
            <a:lvl8pPr>
              <a:defRPr sz="599"/>
            </a:lvl8pPr>
            <a:lvl9pPr>
              <a:defRPr sz="599"/>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10/29/17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7146756" y="0"/>
            <a:ext cx="2573507" cy="840350"/>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2030" userDrawn="1">
          <p15:clr>
            <a:srgbClr val="A4A3A4"/>
          </p15:clr>
        </p15:guide>
        <p15:guide id="2" pos="4093"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7" name="Rectangle 6"/>
          <p:cNvSpPr/>
          <p:nvPr userDrawn="1"/>
        </p:nvSpPr>
        <p:spPr bwMode="ltGray">
          <a:xfrm>
            <a:off x="2" y="1"/>
            <a:ext cx="9720263" cy="10998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6"/>
          </a:p>
        </p:txBody>
      </p:sp>
      <p:sp>
        <p:nvSpPr>
          <p:cNvPr id="2" name="Title Placeholder 1"/>
          <p:cNvSpPr>
            <a:spLocks noGrp="1"/>
          </p:cNvSpPr>
          <p:nvPr>
            <p:ph type="title"/>
          </p:nvPr>
        </p:nvSpPr>
        <p:spPr bwMode="auto">
          <a:xfrm>
            <a:off x="256509" y="150000"/>
            <a:ext cx="6682681" cy="64992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6508" y="1316543"/>
            <a:ext cx="9210624" cy="51678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3135" y="7023544"/>
            <a:ext cx="2187059" cy="99991"/>
          </a:xfrm>
          <a:prstGeom prst="rect">
            <a:avLst/>
          </a:prstGeom>
        </p:spPr>
        <p:txBody>
          <a:bodyPr vert="horz" lIns="91440" tIns="45720" rIns="91440" bIns="45720" rtlCol="0" anchor="ctr"/>
          <a:lstStyle>
            <a:lvl1pPr algn="l">
              <a:defRPr sz="343">
                <a:solidFill>
                  <a:schemeClr val="tx1">
                    <a:tint val="75000"/>
                  </a:schemeClr>
                </a:solidFill>
              </a:defRPr>
            </a:lvl1pPr>
          </a:lstStyle>
          <a:p>
            <a:fld id="{ECAA57DF-1C19-4726-AB84-014692BAD8F5}" type="datetimeFigureOut">
              <a:rPr lang="en-US" smtClean="0"/>
              <a:pPr/>
              <a:t>10/29/17</a:t>
            </a:fld>
            <a:endParaRPr lang="en-US"/>
          </a:p>
        </p:txBody>
      </p:sp>
      <p:sp>
        <p:nvSpPr>
          <p:cNvPr id="5" name="Footer Placeholder 4"/>
          <p:cNvSpPr>
            <a:spLocks noGrp="1"/>
          </p:cNvSpPr>
          <p:nvPr>
            <p:ph type="ftr" sz="quarter" idx="3"/>
          </p:nvPr>
        </p:nvSpPr>
        <p:spPr>
          <a:xfrm>
            <a:off x="2440192" y="7023544"/>
            <a:ext cx="4839881" cy="99991"/>
          </a:xfrm>
          <a:prstGeom prst="rect">
            <a:avLst/>
          </a:prstGeom>
        </p:spPr>
        <p:txBody>
          <a:bodyPr vert="horz" lIns="91440" tIns="45720" rIns="91440" bIns="45720" rtlCol="0" anchor="ctr"/>
          <a:lstStyle>
            <a:lvl1pPr algn="ctr">
              <a:defRPr sz="34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80075" y="7023544"/>
            <a:ext cx="2187059" cy="99991"/>
          </a:xfrm>
          <a:prstGeom prst="rect">
            <a:avLst/>
          </a:prstGeom>
        </p:spPr>
        <p:txBody>
          <a:bodyPr vert="horz" lIns="91440" tIns="45720" rIns="91440" bIns="45720" rtlCol="0" anchor="ctr"/>
          <a:lstStyle>
            <a:lvl1pPr algn="r">
              <a:defRPr sz="343">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2" y="849920"/>
            <a:ext cx="9720263" cy="24997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6"/>
          </a:p>
        </p:txBody>
      </p:sp>
      <p:cxnSp>
        <p:nvCxnSpPr>
          <p:cNvPr id="9" name="Straight Connector 8"/>
          <p:cNvCxnSpPr/>
          <p:nvPr userDrawn="1"/>
        </p:nvCxnSpPr>
        <p:spPr>
          <a:xfrm>
            <a:off x="2" y="849919"/>
            <a:ext cx="9720263"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939042" rtl="0" eaLnBrk="1" latinLnBrk="0" hangingPunct="1">
        <a:lnSpc>
          <a:spcPct val="90000"/>
        </a:lnSpc>
        <a:spcBef>
          <a:spcPct val="0"/>
        </a:spcBef>
        <a:buNone/>
        <a:defRPr sz="2460" b="0" kern="1200">
          <a:solidFill>
            <a:schemeClr val="bg1"/>
          </a:solidFill>
          <a:latin typeface="+mj-lt"/>
          <a:ea typeface="+mj-ea"/>
          <a:cs typeface="+mj-cs"/>
        </a:defRPr>
      </a:lvl1pPr>
    </p:titleStyle>
    <p:bodyStyle>
      <a:lvl1pPr marL="97817" indent="-97817" algn="l" defTabSz="939042" rtl="0" eaLnBrk="1" latinLnBrk="0" hangingPunct="1">
        <a:lnSpc>
          <a:spcPct val="100000"/>
        </a:lnSpc>
        <a:spcBef>
          <a:spcPts val="256"/>
        </a:spcBef>
        <a:buClr>
          <a:schemeClr val="bg1">
            <a:lumMod val="65000"/>
          </a:schemeClr>
        </a:buClr>
        <a:buFont typeface="Arial" panose="020B0604020202020204" pitchFamily="34" charset="0"/>
        <a:buChar char="•"/>
        <a:defRPr sz="599" kern="1200">
          <a:solidFill>
            <a:schemeClr val="tx1"/>
          </a:solidFill>
          <a:latin typeface="+mn-lt"/>
          <a:ea typeface="+mn-ea"/>
          <a:cs typeface="+mn-cs"/>
        </a:defRPr>
      </a:lvl1pPr>
      <a:lvl2pPr marL="234760" indent="-97817" algn="l" defTabSz="939042" rtl="0" eaLnBrk="1" latinLnBrk="0" hangingPunct="1">
        <a:lnSpc>
          <a:spcPct val="100000"/>
        </a:lnSpc>
        <a:spcBef>
          <a:spcPts val="256"/>
        </a:spcBef>
        <a:buClr>
          <a:schemeClr val="bg1">
            <a:lumMod val="65000"/>
          </a:schemeClr>
        </a:buClr>
        <a:buFont typeface="Arial" panose="020B0604020202020204" pitchFamily="34" charset="0"/>
        <a:buChar char="•"/>
        <a:defRPr sz="514" kern="1200">
          <a:solidFill>
            <a:schemeClr val="tx1"/>
          </a:solidFill>
          <a:latin typeface="+mn-lt"/>
          <a:ea typeface="+mn-ea"/>
          <a:cs typeface="+mn-cs"/>
        </a:defRPr>
      </a:lvl2pPr>
      <a:lvl3pPr marL="234760" indent="-97817" algn="l" defTabSz="939042" rtl="0" eaLnBrk="1" latinLnBrk="0" hangingPunct="1">
        <a:lnSpc>
          <a:spcPct val="100000"/>
        </a:lnSpc>
        <a:spcBef>
          <a:spcPts val="256"/>
        </a:spcBef>
        <a:buClr>
          <a:schemeClr val="bg1">
            <a:lumMod val="65000"/>
          </a:schemeClr>
        </a:buClr>
        <a:buFont typeface="Arial" panose="020B0604020202020204" pitchFamily="34" charset="0"/>
        <a:buChar char="•"/>
        <a:defRPr sz="514" kern="1200">
          <a:solidFill>
            <a:schemeClr val="tx1"/>
          </a:solidFill>
          <a:latin typeface="+mn-lt"/>
          <a:ea typeface="+mn-ea"/>
          <a:cs typeface="+mn-cs"/>
        </a:defRPr>
      </a:lvl3pPr>
      <a:lvl4pPr marL="234760" indent="-97817" algn="l" defTabSz="939042" rtl="0" eaLnBrk="1" latinLnBrk="0" hangingPunct="1">
        <a:lnSpc>
          <a:spcPct val="100000"/>
        </a:lnSpc>
        <a:spcBef>
          <a:spcPts val="256"/>
        </a:spcBef>
        <a:buClr>
          <a:schemeClr val="bg1">
            <a:lumMod val="65000"/>
          </a:schemeClr>
        </a:buClr>
        <a:buFont typeface="Arial" panose="020B0604020202020204" pitchFamily="34" charset="0"/>
        <a:buChar char="•"/>
        <a:defRPr sz="514" kern="1200">
          <a:solidFill>
            <a:schemeClr val="tx1"/>
          </a:solidFill>
          <a:latin typeface="+mn-lt"/>
          <a:ea typeface="+mn-ea"/>
          <a:cs typeface="+mn-cs"/>
        </a:defRPr>
      </a:lvl4pPr>
      <a:lvl5pPr marL="234760" indent="-97817" algn="l" defTabSz="939042" rtl="0" eaLnBrk="1" latinLnBrk="0" hangingPunct="1">
        <a:lnSpc>
          <a:spcPct val="100000"/>
        </a:lnSpc>
        <a:spcBef>
          <a:spcPts val="256"/>
        </a:spcBef>
        <a:buClr>
          <a:schemeClr val="bg1">
            <a:lumMod val="65000"/>
          </a:schemeClr>
        </a:buClr>
        <a:buFont typeface="Arial" panose="020B0604020202020204" pitchFamily="34" charset="0"/>
        <a:buChar char="•"/>
        <a:defRPr sz="514" kern="1200">
          <a:solidFill>
            <a:schemeClr val="tx1"/>
          </a:solidFill>
          <a:latin typeface="+mn-lt"/>
          <a:ea typeface="+mn-ea"/>
          <a:cs typeface="+mn-cs"/>
        </a:defRPr>
      </a:lvl5pPr>
      <a:lvl6pPr marL="234760" indent="-97817" algn="l" defTabSz="939042" rtl="0" eaLnBrk="1" latinLnBrk="0" hangingPunct="1">
        <a:lnSpc>
          <a:spcPct val="100000"/>
        </a:lnSpc>
        <a:spcBef>
          <a:spcPts val="256"/>
        </a:spcBef>
        <a:buClr>
          <a:schemeClr val="bg1">
            <a:lumMod val="65000"/>
          </a:schemeClr>
        </a:buClr>
        <a:buFont typeface="Arial" panose="020B0604020202020204" pitchFamily="34" charset="0"/>
        <a:buChar char="•"/>
        <a:defRPr sz="514" kern="1200">
          <a:solidFill>
            <a:schemeClr val="tx1"/>
          </a:solidFill>
          <a:latin typeface="+mn-lt"/>
          <a:ea typeface="+mn-ea"/>
          <a:cs typeface="+mn-cs"/>
        </a:defRPr>
      </a:lvl6pPr>
      <a:lvl7pPr marL="234760" indent="-97817" algn="l" defTabSz="939042" rtl="0" eaLnBrk="1" latinLnBrk="0" hangingPunct="1">
        <a:lnSpc>
          <a:spcPct val="100000"/>
        </a:lnSpc>
        <a:spcBef>
          <a:spcPts val="256"/>
        </a:spcBef>
        <a:buClr>
          <a:schemeClr val="bg1">
            <a:lumMod val="65000"/>
          </a:schemeClr>
        </a:buClr>
        <a:buFont typeface="Arial" panose="020B0604020202020204" pitchFamily="34" charset="0"/>
        <a:buChar char="•"/>
        <a:defRPr sz="514" kern="1200">
          <a:solidFill>
            <a:schemeClr val="tx1"/>
          </a:solidFill>
          <a:latin typeface="+mn-lt"/>
          <a:ea typeface="+mn-ea"/>
          <a:cs typeface="+mn-cs"/>
        </a:defRPr>
      </a:lvl7pPr>
      <a:lvl8pPr marL="234760" indent="-97817" algn="l" defTabSz="939042" rtl="0" eaLnBrk="1" latinLnBrk="0" hangingPunct="1">
        <a:lnSpc>
          <a:spcPct val="100000"/>
        </a:lnSpc>
        <a:spcBef>
          <a:spcPts val="256"/>
        </a:spcBef>
        <a:buClr>
          <a:schemeClr val="bg1">
            <a:lumMod val="65000"/>
          </a:schemeClr>
        </a:buClr>
        <a:buFont typeface="Arial" panose="020B0604020202020204" pitchFamily="34" charset="0"/>
        <a:buChar char="•"/>
        <a:defRPr sz="514" kern="1200">
          <a:solidFill>
            <a:schemeClr val="tx1"/>
          </a:solidFill>
          <a:latin typeface="+mn-lt"/>
          <a:ea typeface="+mn-ea"/>
          <a:cs typeface="+mn-cs"/>
        </a:defRPr>
      </a:lvl8pPr>
      <a:lvl9pPr marL="234760" indent="-97817" algn="l" defTabSz="939042" rtl="0" eaLnBrk="1" latinLnBrk="0" hangingPunct="1">
        <a:lnSpc>
          <a:spcPct val="100000"/>
        </a:lnSpc>
        <a:spcBef>
          <a:spcPts val="256"/>
        </a:spcBef>
        <a:buClr>
          <a:schemeClr val="bg1">
            <a:lumMod val="65000"/>
          </a:schemeClr>
        </a:buClr>
        <a:buFont typeface="Arial" panose="020B0604020202020204" pitchFamily="34" charset="0"/>
        <a:buChar char="•"/>
        <a:defRPr sz="514" kern="1200">
          <a:solidFill>
            <a:schemeClr val="tx1"/>
          </a:solidFill>
          <a:latin typeface="+mn-lt"/>
          <a:ea typeface="+mn-ea"/>
          <a:cs typeface="+mn-cs"/>
        </a:defRPr>
      </a:lvl9pPr>
    </p:bodyStyle>
    <p:otherStyle>
      <a:defPPr>
        <a:defRPr lang="en-US"/>
      </a:defPPr>
      <a:lvl1pPr marL="0" algn="l" defTabSz="939042" rtl="0" eaLnBrk="1" latinLnBrk="0" hangingPunct="1">
        <a:defRPr sz="1848" kern="1200">
          <a:solidFill>
            <a:schemeClr val="tx1"/>
          </a:solidFill>
          <a:latin typeface="+mn-lt"/>
          <a:ea typeface="+mn-ea"/>
          <a:cs typeface="+mn-cs"/>
        </a:defRPr>
      </a:lvl1pPr>
      <a:lvl2pPr marL="469521" algn="l" defTabSz="939042" rtl="0" eaLnBrk="1" latinLnBrk="0" hangingPunct="1">
        <a:defRPr sz="1848" kern="1200">
          <a:solidFill>
            <a:schemeClr val="tx1"/>
          </a:solidFill>
          <a:latin typeface="+mn-lt"/>
          <a:ea typeface="+mn-ea"/>
          <a:cs typeface="+mn-cs"/>
        </a:defRPr>
      </a:lvl2pPr>
      <a:lvl3pPr marL="939042" algn="l" defTabSz="939042" rtl="0" eaLnBrk="1" latinLnBrk="0" hangingPunct="1">
        <a:defRPr sz="1848" kern="1200">
          <a:solidFill>
            <a:schemeClr val="tx1"/>
          </a:solidFill>
          <a:latin typeface="+mn-lt"/>
          <a:ea typeface="+mn-ea"/>
          <a:cs typeface="+mn-cs"/>
        </a:defRPr>
      </a:lvl3pPr>
      <a:lvl4pPr marL="1408564" algn="l" defTabSz="939042" rtl="0" eaLnBrk="1" latinLnBrk="0" hangingPunct="1">
        <a:defRPr sz="1848" kern="1200">
          <a:solidFill>
            <a:schemeClr val="tx1"/>
          </a:solidFill>
          <a:latin typeface="+mn-lt"/>
          <a:ea typeface="+mn-ea"/>
          <a:cs typeface="+mn-cs"/>
        </a:defRPr>
      </a:lvl4pPr>
      <a:lvl5pPr marL="1878084" algn="l" defTabSz="939042" rtl="0" eaLnBrk="1" latinLnBrk="0" hangingPunct="1">
        <a:defRPr sz="1848" kern="1200">
          <a:solidFill>
            <a:schemeClr val="tx1"/>
          </a:solidFill>
          <a:latin typeface="+mn-lt"/>
          <a:ea typeface="+mn-ea"/>
          <a:cs typeface="+mn-cs"/>
        </a:defRPr>
      </a:lvl5pPr>
      <a:lvl6pPr marL="2347605" algn="l" defTabSz="939042" rtl="0" eaLnBrk="1" latinLnBrk="0" hangingPunct="1">
        <a:defRPr sz="1848" kern="1200">
          <a:solidFill>
            <a:schemeClr val="tx1"/>
          </a:solidFill>
          <a:latin typeface="+mn-lt"/>
          <a:ea typeface="+mn-ea"/>
          <a:cs typeface="+mn-cs"/>
        </a:defRPr>
      </a:lvl6pPr>
      <a:lvl7pPr marL="2817125" algn="l" defTabSz="939042" rtl="0" eaLnBrk="1" latinLnBrk="0" hangingPunct="1">
        <a:defRPr sz="1848" kern="1200">
          <a:solidFill>
            <a:schemeClr val="tx1"/>
          </a:solidFill>
          <a:latin typeface="+mn-lt"/>
          <a:ea typeface="+mn-ea"/>
          <a:cs typeface="+mn-cs"/>
        </a:defRPr>
      </a:lvl7pPr>
      <a:lvl8pPr marL="3286646" algn="l" defTabSz="939042" rtl="0" eaLnBrk="1" latinLnBrk="0" hangingPunct="1">
        <a:defRPr sz="1848" kern="1200">
          <a:solidFill>
            <a:schemeClr val="tx1"/>
          </a:solidFill>
          <a:latin typeface="+mn-lt"/>
          <a:ea typeface="+mn-ea"/>
          <a:cs typeface="+mn-cs"/>
        </a:defRPr>
      </a:lvl8pPr>
      <a:lvl9pPr marL="3756166" algn="l" defTabSz="939042" rtl="0" eaLnBrk="1" latinLnBrk="0" hangingPunct="1">
        <a:defRPr sz="184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68" userDrawn="1">
          <p15:clr>
            <a:srgbClr val="A4A3A4"/>
          </p15:clr>
        </p15:guide>
        <p15:guide id="2" pos="159" userDrawn="1">
          <p15:clr>
            <a:srgbClr val="A4A3A4"/>
          </p15:clr>
        </p15:guide>
        <p15:guide id="3" pos="5964" userDrawn="1">
          <p15:clr>
            <a:srgbClr val="A4A3A4"/>
          </p15:clr>
        </p15:guide>
        <p15:guide id="4" pos="3062"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38258" y="1839565"/>
            <a:ext cx="7348780" cy="635750"/>
          </a:xfrm>
        </p:spPr>
        <p:txBody>
          <a:bodyPr>
            <a:normAutofit fontScale="90000"/>
          </a:bodyPr>
          <a:lstStyle/>
          <a:p>
            <a:pPr algn="ctr"/>
            <a:r>
              <a:rPr lang="en-US" sz="2053" b="1" cap="all" dirty="0">
                <a:solidFill>
                  <a:schemeClr val="tx1"/>
                </a:solidFill>
                <a:latin typeface="Arial" charset="0"/>
                <a:ea typeface="Arial" charset="0"/>
                <a:cs typeface="Arial" charset="0"/>
              </a:rPr>
              <a:t>Development of a Simplified Prototype for Wave Generation Using Arduino</a:t>
            </a:r>
            <a:endParaRPr lang="en-US" dirty="0">
              <a:solidFill>
                <a:schemeClr val="tx1"/>
              </a:solidFill>
            </a:endParaRPr>
          </a:p>
        </p:txBody>
      </p:sp>
      <p:sp>
        <p:nvSpPr>
          <p:cNvPr id="16" name="Rectangle 15"/>
          <p:cNvSpPr/>
          <p:nvPr/>
        </p:nvSpPr>
        <p:spPr>
          <a:xfrm>
            <a:off x="1038258" y="2966074"/>
            <a:ext cx="6507060" cy="2985433"/>
          </a:xfrm>
          <a:prstGeom prst="rect">
            <a:avLst/>
          </a:prstGeom>
        </p:spPr>
        <p:txBody>
          <a:bodyPr wrap="square">
            <a:spAutoFit/>
          </a:bodyPr>
          <a:lstStyle/>
          <a:p>
            <a:pPr algn="just">
              <a:spcBef>
                <a:spcPts val="600"/>
              </a:spcBef>
              <a:spcAft>
                <a:spcPts val="600"/>
              </a:spcAft>
            </a:pPr>
            <a:r>
              <a:rPr lang="pt-BR" sz="1600" b="1" dirty="0" smtClean="0">
                <a:latin typeface="Times New Roman" charset="0"/>
                <a:ea typeface="Calibri" charset="0"/>
              </a:rPr>
              <a:t>Adriano </a:t>
            </a:r>
            <a:r>
              <a:rPr lang="pt-BR" sz="1600" b="1" dirty="0">
                <a:latin typeface="Times New Roman" charset="0"/>
                <a:ea typeface="Calibri" charset="0"/>
              </a:rPr>
              <a:t>da Silva </a:t>
            </a:r>
            <a:r>
              <a:rPr lang="pt-BR" sz="1600" b="1" dirty="0" smtClean="0">
                <a:latin typeface="Times New Roman" charset="0"/>
                <a:ea typeface="Calibri" charset="0"/>
              </a:rPr>
              <a:t>Rocha (</a:t>
            </a:r>
            <a:r>
              <a:rPr lang="pt-BR" sz="1600" dirty="0" smtClean="0">
                <a:latin typeface="Times New Roman" charset="0"/>
                <a:ea typeface="Calibri" charset="0"/>
              </a:rPr>
              <a:t>adrianosrocha1@gmail.com</a:t>
            </a:r>
            <a:r>
              <a:rPr lang="en-US" sz="1600" dirty="0" smtClean="0">
                <a:latin typeface="Times New Roman" charset="0"/>
                <a:ea typeface="Calibri" charset="0"/>
              </a:rPr>
              <a:t>)</a:t>
            </a:r>
            <a:endParaRPr lang="en-US" sz="1600" dirty="0">
              <a:latin typeface="Times New Roman" charset="0"/>
              <a:ea typeface="Calibri" charset="0"/>
            </a:endParaRPr>
          </a:p>
          <a:p>
            <a:pPr algn="just">
              <a:spcBef>
                <a:spcPts val="600"/>
              </a:spcBef>
              <a:spcAft>
                <a:spcPts val="600"/>
              </a:spcAft>
            </a:pPr>
            <a:r>
              <a:rPr lang="pt-BR" sz="1600" b="1" dirty="0">
                <a:latin typeface="Times New Roman" charset="0"/>
                <a:ea typeface="Calibri" charset="0"/>
              </a:rPr>
              <a:t>Heleno Pontes Bezerra </a:t>
            </a:r>
            <a:r>
              <a:rPr lang="pt-BR" sz="1600" b="1" dirty="0" smtClean="0">
                <a:latin typeface="Times New Roman" charset="0"/>
                <a:ea typeface="Calibri" charset="0"/>
              </a:rPr>
              <a:t>Neto (</a:t>
            </a:r>
            <a:r>
              <a:rPr lang="pt-BR" sz="1600" dirty="0" err="1" smtClean="0">
                <a:latin typeface="Times New Roman" charset="0"/>
                <a:ea typeface="Calibri" charset="0"/>
              </a:rPr>
              <a:t>helenopontes@lccv.ufal.br</a:t>
            </a:r>
            <a:r>
              <a:rPr lang="en-US" sz="1600" dirty="0" smtClean="0">
                <a:latin typeface="Times New Roman" charset="0"/>
                <a:ea typeface="Calibri" charset="0"/>
              </a:rPr>
              <a:t>)</a:t>
            </a:r>
            <a:endParaRPr lang="pt-BR" sz="1600" b="1" dirty="0" smtClean="0">
              <a:latin typeface="Times New Roman" charset="0"/>
              <a:ea typeface="Calibri" charset="0"/>
            </a:endParaRPr>
          </a:p>
          <a:p>
            <a:pPr algn="just">
              <a:spcBef>
                <a:spcPts val="600"/>
              </a:spcBef>
              <a:spcAft>
                <a:spcPts val="600"/>
              </a:spcAft>
            </a:pPr>
            <a:r>
              <a:rPr lang="pt-BR" sz="1600" b="1" dirty="0">
                <a:latin typeface="Times New Roman" charset="0"/>
                <a:ea typeface="Calibri" charset="0"/>
              </a:rPr>
              <a:t>Lucas Gouveia </a:t>
            </a:r>
            <a:r>
              <a:rPr lang="pt-BR" sz="1600" b="1" dirty="0" err="1">
                <a:latin typeface="Times New Roman" charset="0"/>
                <a:ea typeface="Calibri" charset="0"/>
              </a:rPr>
              <a:t>Omena</a:t>
            </a:r>
            <a:r>
              <a:rPr lang="pt-BR" sz="1600" b="1" dirty="0">
                <a:latin typeface="Times New Roman" charset="0"/>
                <a:ea typeface="Calibri" charset="0"/>
              </a:rPr>
              <a:t> </a:t>
            </a:r>
            <a:r>
              <a:rPr lang="pt-BR" sz="1600" b="1" dirty="0" smtClean="0">
                <a:latin typeface="Times New Roman" charset="0"/>
                <a:ea typeface="Calibri" charset="0"/>
              </a:rPr>
              <a:t>Lopes (</a:t>
            </a:r>
            <a:r>
              <a:rPr lang="pt-BR" sz="1600" dirty="0" smtClean="0">
                <a:latin typeface="Times New Roman" charset="0"/>
                <a:ea typeface="Calibri" charset="0"/>
              </a:rPr>
              <a:t>lucasomena9@gmail.com</a:t>
            </a:r>
            <a:r>
              <a:rPr lang="en-US" sz="1600" dirty="0" smtClean="0">
                <a:latin typeface="Times New Roman" charset="0"/>
                <a:ea typeface="Calibri" charset="0"/>
              </a:rPr>
              <a:t>)</a:t>
            </a:r>
            <a:endParaRPr lang="en-US" sz="1600" dirty="0">
              <a:latin typeface="Times New Roman" charset="0"/>
              <a:ea typeface="Calibri" charset="0"/>
            </a:endParaRPr>
          </a:p>
          <a:p>
            <a:pPr algn="just">
              <a:spcBef>
                <a:spcPts val="600"/>
              </a:spcBef>
              <a:spcAft>
                <a:spcPts val="600"/>
              </a:spcAft>
            </a:pPr>
            <a:r>
              <a:rPr lang="pt-BR" sz="1600" b="1" dirty="0">
                <a:latin typeface="Times New Roman" charset="0"/>
                <a:ea typeface="Calibri" charset="0"/>
              </a:rPr>
              <a:t>Romildo dos Santos </a:t>
            </a:r>
            <a:r>
              <a:rPr lang="pt-BR" sz="1600" b="1" dirty="0" err="1">
                <a:latin typeface="Times New Roman" charset="0"/>
                <a:ea typeface="Calibri" charset="0"/>
              </a:rPr>
              <a:t>Escarpini</a:t>
            </a:r>
            <a:r>
              <a:rPr lang="pt-BR" sz="1600" b="1" dirty="0">
                <a:latin typeface="Times New Roman" charset="0"/>
                <a:ea typeface="Calibri" charset="0"/>
              </a:rPr>
              <a:t> </a:t>
            </a:r>
            <a:r>
              <a:rPr lang="pt-BR" sz="1600" b="1" dirty="0" smtClean="0">
                <a:latin typeface="Times New Roman" charset="0"/>
                <a:ea typeface="Calibri" charset="0"/>
              </a:rPr>
              <a:t>Filho (</a:t>
            </a:r>
            <a:r>
              <a:rPr lang="pt-BR" sz="1600" dirty="0" err="1" smtClean="0">
                <a:latin typeface="Times New Roman" charset="0"/>
                <a:ea typeface="Calibri" charset="0"/>
              </a:rPr>
              <a:t>romildo@lccv.ufal.br</a:t>
            </a:r>
            <a:r>
              <a:rPr lang="en-US" sz="1600" dirty="0" smtClean="0">
                <a:latin typeface="Times New Roman" charset="0"/>
                <a:ea typeface="Calibri" charset="0"/>
              </a:rPr>
              <a:t>)</a:t>
            </a:r>
            <a:endParaRPr lang="en-US" sz="1600" dirty="0">
              <a:latin typeface="Times New Roman" charset="0"/>
              <a:ea typeface="Calibri" charset="0"/>
            </a:endParaRPr>
          </a:p>
          <a:p>
            <a:pPr algn="just">
              <a:spcBef>
                <a:spcPts val="600"/>
              </a:spcBef>
              <a:spcAft>
                <a:spcPts val="600"/>
              </a:spcAft>
            </a:pPr>
            <a:r>
              <a:rPr lang="pt-BR" sz="1600" dirty="0" smtClean="0">
                <a:latin typeface="Times New Roman" charset="0"/>
                <a:ea typeface="Calibri" charset="0"/>
              </a:rPr>
              <a:t>Universidade </a:t>
            </a:r>
            <a:r>
              <a:rPr lang="pt-BR" sz="1600" dirty="0">
                <a:latin typeface="Times New Roman" charset="0"/>
                <a:ea typeface="Calibri" charset="0"/>
              </a:rPr>
              <a:t>Federal de </a:t>
            </a:r>
            <a:r>
              <a:rPr lang="pt-BR" sz="1600" dirty="0" smtClean="0">
                <a:latin typeface="Times New Roman" charset="0"/>
                <a:ea typeface="Calibri" charset="0"/>
              </a:rPr>
              <a:t>Alagoas (UFAL)</a:t>
            </a:r>
          </a:p>
          <a:p>
            <a:pPr algn="just">
              <a:spcBef>
                <a:spcPts val="600"/>
              </a:spcBef>
              <a:spcAft>
                <a:spcPts val="600"/>
              </a:spcAft>
            </a:pPr>
            <a:r>
              <a:rPr lang="pt-BR" sz="1600" dirty="0" smtClean="0">
                <a:latin typeface="Times New Roman" charset="0"/>
                <a:ea typeface="Calibri" charset="0"/>
              </a:rPr>
              <a:t>Laboratório de Computação Científica e Visualização (LCCV)</a:t>
            </a:r>
            <a:endParaRPr lang="en-US" sz="1600" dirty="0">
              <a:latin typeface="Times New Roman" charset="0"/>
              <a:ea typeface="Calibri" charset="0"/>
            </a:endParaRPr>
          </a:p>
          <a:p>
            <a:pPr algn="just">
              <a:spcBef>
                <a:spcPts val="600"/>
              </a:spcBef>
              <a:spcAft>
                <a:spcPts val="600"/>
              </a:spcAft>
            </a:pPr>
            <a:r>
              <a:rPr lang="pt-BR" sz="1600" dirty="0">
                <a:latin typeface="Times New Roman" charset="0"/>
                <a:ea typeface="Calibri" charset="0"/>
              </a:rPr>
              <a:t>Av. Lourival Melo Mota, </a:t>
            </a:r>
            <a:r>
              <a:rPr lang="pt-BR" sz="1600" dirty="0" err="1">
                <a:latin typeface="Times New Roman" charset="0"/>
                <a:ea typeface="Calibri" charset="0"/>
              </a:rPr>
              <a:t>S</a:t>
            </a:r>
            <a:r>
              <a:rPr lang="pt-BR" sz="1600" dirty="0">
                <a:latin typeface="Times New Roman" charset="0"/>
                <a:ea typeface="Calibri" charset="0"/>
              </a:rPr>
              <a:t>/N - Tabuleiro do Martins, 57072-900, Maceió - AL, Brasil </a:t>
            </a:r>
            <a:endParaRPr lang="en-US" sz="1600" dirty="0">
              <a:effectLst/>
              <a:latin typeface="Times New Roman" charset="0"/>
              <a:ea typeface="Calibri" charset="0"/>
            </a:endParaRPr>
          </a:p>
        </p:txBody>
      </p:sp>
    </p:spTree>
    <p:extLst>
      <p:ext uri="{BB962C8B-B14F-4D97-AF65-F5344CB8AC3E}">
        <p14:creationId xmlns:p14="http://schemas.microsoft.com/office/powerpoint/2010/main" val="728904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5742" y="158249"/>
            <a:ext cx="7348780" cy="635750"/>
          </a:xfrm>
        </p:spPr>
        <p:txBody>
          <a:bodyPr>
            <a:normAutofit fontScale="90000"/>
          </a:bodyPr>
          <a:lstStyle/>
          <a:p>
            <a:pPr algn="ctr"/>
            <a:r>
              <a:rPr lang="en-US" sz="2053" b="1" cap="all" dirty="0">
                <a:latin typeface="Arial" charset="0"/>
                <a:ea typeface="Arial" charset="0"/>
                <a:cs typeface="Arial" charset="0"/>
              </a:rPr>
              <a:t>Development of a Simplified Prototype for Wave Generation Using Arduino</a:t>
            </a:r>
            <a:endParaRPr lang="en-US" dirty="0"/>
          </a:p>
        </p:txBody>
      </p:sp>
      <p:sp>
        <p:nvSpPr>
          <p:cNvPr id="23" name="Text Placeholder 22"/>
          <p:cNvSpPr>
            <a:spLocks noGrp="1"/>
          </p:cNvSpPr>
          <p:nvPr>
            <p:ph type="body" sz="quarter" idx="36"/>
          </p:nvPr>
        </p:nvSpPr>
        <p:spPr/>
        <p:txBody>
          <a:bodyPr/>
          <a:lstStyle/>
          <a:p>
            <a:r>
              <a:rPr lang="pt-BR" b="1" dirty="0">
                <a:latin typeface="Arial" charset="0"/>
                <a:ea typeface="Arial" charset="0"/>
                <a:cs typeface="Arial" charset="0"/>
              </a:rPr>
              <a:t>Adriano da Silva </a:t>
            </a:r>
            <a:r>
              <a:rPr lang="pt-BR" b="1" dirty="0" smtClean="0">
                <a:latin typeface="Arial" charset="0"/>
                <a:ea typeface="Arial" charset="0"/>
                <a:cs typeface="Arial" charset="0"/>
              </a:rPr>
              <a:t>Rocha, </a:t>
            </a:r>
            <a:r>
              <a:rPr lang="pt-BR" b="1" dirty="0">
                <a:latin typeface="Arial" charset="0"/>
                <a:ea typeface="Arial" charset="0"/>
                <a:cs typeface="Arial" charset="0"/>
              </a:rPr>
              <a:t>Heleno Pontes Bezerra Neto </a:t>
            </a:r>
            <a:r>
              <a:rPr lang="pt-BR" b="1" dirty="0" smtClean="0">
                <a:latin typeface="Arial" charset="0"/>
                <a:ea typeface="Arial" charset="0"/>
                <a:cs typeface="Arial" charset="0"/>
              </a:rPr>
              <a:t>, Lucas </a:t>
            </a:r>
            <a:r>
              <a:rPr lang="pt-BR" b="1" dirty="0">
                <a:latin typeface="Arial" charset="0"/>
                <a:ea typeface="Arial" charset="0"/>
                <a:cs typeface="Arial" charset="0"/>
              </a:rPr>
              <a:t>Gouveia </a:t>
            </a:r>
            <a:r>
              <a:rPr lang="pt-BR" b="1" dirty="0" err="1">
                <a:latin typeface="Arial" charset="0"/>
                <a:ea typeface="Arial" charset="0"/>
                <a:cs typeface="Arial" charset="0"/>
              </a:rPr>
              <a:t>Omena</a:t>
            </a:r>
            <a:r>
              <a:rPr lang="pt-BR" b="1" dirty="0">
                <a:latin typeface="Arial" charset="0"/>
                <a:ea typeface="Arial" charset="0"/>
                <a:cs typeface="Arial" charset="0"/>
              </a:rPr>
              <a:t> </a:t>
            </a:r>
            <a:r>
              <a:rPr lang="pt-BR" b="1" dirty="0" smtClean="0">
                <a:latin typeface="Arial" charset="0"/>
                <a:ea typeface="Arial" charset="0"/>
                <a:cs typeface="Arial" charset="0"/>
              </a:rPr>
              <a:t>Lopes, </a:t>
            </a:r>
            <a:r>
              <a:rPr lang="pt-BR" b="1" dirty="0">
                <a:latin typeface="Arial" charset="0"/>
                <a:ea typeface="Arial" charset="0"/>
                <a:cs typeface="Arial" charset="0"/>
              </a:rPr>
              <a:t>Romildo dos Santos </a:t>
            </a:r>
            <a:r>
              <a:rPr lang="pt-BR" b="1" dirty="0" err="1">
                <a:latin typeface="Arial" charset="0"/>
                <a:ea typeface="Arial" charset="0"/>
                <a:cs typeface="Arial" charset="0"/>
              </a:rPr>
              <a:t>Escarpini</a:t>
            </a:r>
            <a:r>
              <a:rPr lang="pt-BR" b="1" dirty="0">
                <a:latin typeface="Arial" charset="0"/>
                <a:ea typeface="Arial" charset="0"/>
                <a:cs typeface="Arial" charset="0"/>
              </a:rPr>
              <a:t> Filho </a:t>
            </a:r>
            <a:r>
              <a:rPr lang="pt-BR" b="1" dirty="0" smtClean="0">
                <a:latin typeface="Arial" charset="0"/>
                <a:ea typeface="Arial" charset="0"/>
                <a:cs typeface="Arial" charset="0"/>
              </a:rPr>
              <a:t>.</a:t>
            </a:r>
            <a:endParaRPr lang="en-US" dirty="0"/>
          </a:p>
        </p:txBody>
      </p:sp>
      <p:sp>
        <p:nvSpPr>
          <p:cNvPr id="67" name="Text Placeholder 66"/>
          <p:cNvSpPr>
            <a:spLocks noGrp="1"/>
          </p:cNvSpPr>
          <p:nvPr>
            <p:ph type="body" sz="quarter" idx="13"/>
          </p:nvPr>
        </p:nvSpPr>
        <p:spPr/>
        <p:txBody>
          <a:bodyPr/>
          <a:lstStyle/>
          <a:p>
            <a:r>
              <a:rPr lang="en-US" sz="1200" b="1" dirty="0"/>
              <a:t>INTRODUCTION</a:t>
            </a:r>
            <a:endParaRPr lang="en-US" sz="1200" b="1" dirty="0"/>
          </a:p>
        </p:txBody>
      </p:sp>
      <p:sp>
        <p:nvSpPr>
          <p:cNvPr id="7" name="Text Placeholder 6"/>
          <p:cNvSpPr>
            <a:spLocks noGrp="1"/>
          </p:cNvSpPr>
          <p:nvPr>
            <p:ph type="body" sz="quarter" idx="17"/>
          </p:nvPr>
        </p:nvSpPr>
        <p:spPr>
          <a:xfrm>
            <a:off x="253129" y="5239523"/>
            <a:ext cx="2835078" cy="266641"/>
          </a:xfrm>
        </p:spPr>
        <p:txBody>
          <a:bodyPr/>
          <a:lstStyle/>
          <a:p>
            <a:r>
              <a:rPr lang="en-US" b="1" dirty="0" smtClean="0"/>
              <a:t>OBJECTIVES</a:t>
            </a:r>
            <a:endParaRPr lang="en-US" b="1" dirty="0"/>
          </a:p>
        </p:txBody>
      </p:sp>
      <p:sp>
        <p:nvSpPr>
          <p:cNvPr id="12" name="Content Placeholder 11"/>
          <p:cNvSpPr>
            <a:spLocks noGrp="1"/>
          </p:cNvSpPr>
          <p:nvPr>
            <p:ph sz="quarter" idx="25"/>
          </p:nvPr>
        </p:nvSpPr>
        <p:spPr>
          <a:xfrm>
            <a:off x="253129" y="5460310"/>
            <a:ext cx="2835078" cy="1318217"/>
          </a:xfrm>
        </p:spPr>
        <p:txBody>
          <a:bodyPr>
            <a:normAutofit lnSpcReduction="10000"/>
          </a:bodyPr>
          <a:lstStyle/>
          <a:p>
            <a:r>
              <a:rPr lang="en-US" sz="1200" dirty="0"/>
              <a:t>Develop an experimental environment for wave generation;</a:t>
            </a:r>
          </a:p>
          <a:p>
            <a:r>
              <a:rPr lang="en-US" sz="1200" dirty="0"/>
              <a:t>Build and calibrate the system, collecting data;</a:t>
            </a:r>
          </a:p>
          <a:p>
            <a:r>
              <a:rPr lang="en-US" sz="1200" dirty="0"/>
              <a:t>Validate the system through analysis of the data collected.</a:t>
            </a:r>
          </a:p>
        </p:txBody>
      </p:sp>
      <p:sp>
        <p:nvSpPr>
          <p:cNvPr id="9" name="Text Placeholder 8"/>
          <p:cNvSpPr>
            <a:spLocks noGrp="1"/>
          </p:cNvSpPr>
          <p:nvPr>
            <p:ph type="body" sz="quarter" idx="21"/>
          </p:nvPr>
        </p:nvSpPr>
        <p:spPr>
          <a:xfrm>
            <a:off x="3356090" y="1242590"/>
            <a:ext cx="2835078" cy="266641"/>
          </a:xfrm>
        </p:spPr>
        <p:txBody>
          <a:bodyPr/>
          <a:lstStyle/>
          <a:p>
            <a:r>
              <a:rPr lang="en-US" b="1" dirty="0" smtClean="0"/>
              <a:t>METHODOLOGY</a:t>
            </a:r>
            <a:endParaRPr lang="en-US" b="1" dirty="0"/>
          </a:p>
        </p:txBody>
      </p:sp>
      <p:sp>
        <p:nvSpPr>
          <p:cNvPr id="18" name="Text Placeholder 17"/>
          <p:cNvSpPr>
            <a:spLocks noGrp="1"/>
          </p:cNvSpPr>
          <p:nvPr>
            <p:ph type="body" sz="quarter" idx="31"/>
          </p:nvPr>
        </p:nvSpPr>
        <p:spPr>
          <a:xfrm>
            <a:off x="3355745" y="4381768"/>
            <a:ext cx="2835078" cy="266641"/>
          </a:xfrm>
        </p:spPr>
        <p:txBody>
          <a:bodyPr/>
          <a:lstStyle/>
          <a:p>
            <a:r>
              <a:rPr lang="en-US" b="1" dirty="0" smtClean="0"/>
              <a:t>RESULTS</a:t>
            </a:r>
            <a:endParaRPr lang="en-US" b="1" dirty="0"/>
          </a:p>
        </p:txBody>
      </p:sp>
      <p:sp>
        <p:nvSpPr>
          <p:cNvPr id="71" name="Text Placeholder 70"/>
          <p:cNvSpPr>
            <a:spLocks noGrp="1"/>
          </p:cNvSpPr>
          <p:nvPr>
            <p:ph type="body" sz="quarter" idx="41"/>
          </p:nvPr>
        </p:nvSpPr>
        <p:spPr>
          <a:xfrm>
            <a:off x="6621656" y="4701704"/>
            <a:ext cx="2835078" cy="266641"/>
          </a:xfrm>
        </p:spPr>
        <p:txBody>
          <a:bodyPr/>
          <a:lstStyle/>
          <a:p>
            <a:r>
              <a:rPr lang="en-US" sz="1200" b="1" dirty="0"/>
              <a:t>CONCLUSION</a:t>
            </a:r>
            <a:endParaRPr lang="en-US" b="1" dirty="0"/>
          </a:p>
        </p:txBody>
      </p:sp>
      <p:sp>
        <p:nvSpPr>
          <p:cNvPr id="15" name="Content Placeholder 14"/>
          <p:cNvSpPr>
            <a:spLocks noGrp="1"/>
          </p:cNvSpPr>
          <p:nvPr>
            <p:ph sz="quarter" idx="42"/>
          </p:nvPr>
        </p:nvSpPr>
        <p:spPr>
          <a:xfrm>
            <a:off x="6634323" y="4803113"/>
            <a:ext cx="2835078" cy="950212"/>
          </a:xfrm>
        </p:spPr>
        <p:txBody>
          <a:bodyPr>
            <a:noAutofit/>
          </a:bodyPr>
          <a:lstStyle/>
          <a:p>
            <a:pPr marL="0" indent="0" algn="just">
              <a:buNone/>
            </a:pPr>
            <a:r>
              <a:rPr lang="en-US" sz="1200" dirty="0"/>
              <a:t>The objectives proposed in this paper were achieved by developing a test tank capable of generating waves and enabling the acquisition of data. Due to the academic nature of the project, It will be improved from the data and results obtained in the work, being able to constantly evolve and be used for the most diverse educational purposes.</a:t>
            </a:r>
            <a:endParaRPr lang="en-US" sz="1200" dirty="0"/>
          </a:p>
        </p:txBody>
      </p:sp>
      <p:sp>
        <p:nvSpPr>
          <p:cNvPr id="29" name="Content Placeholder 11"/>
          <p:cNvSpPr>
            <a:spLocks noGrp="1"/>
          </p:cNvSpPr>
          <p:nvPr>
            <p:ph sz="quarter" idx="25"/>
          </p:nvPr>
        </p:nvSpPr>
        <p:spPr>
          <a:xfrm>
            <a:off x="253127" y="1397805"/>
            <a:ext cx="2835078" cy="3705484"/>
          </a:xfrm>
        </p:spPr>
        <p:txBody>
          <a:bodyPr>
            <a:noAutofit/>
          </a:bodyPr>
          <a:lstStyle/>
          <a:p>
            <a:pPr marL="0" indent="0" algn="just">
              <a:buNone/>
            </a:pPr>
            <a:r>
              <a:rPr lang="en-US" sz="1200" dirty="0"/>
              <a:t>This paper focus in the development of a simplified prototype for wave generation using </a:t>
            </a:r>
            <a:r>
              <a:rPr lang="en-US" sz="1200" dirty="0"/>
              <a:t>Arduino. The main objective of the project is </a:t>
            </a:r>
            <a:r>
              <a:rPr lang="en-US" sz="1200" dirty="0"/>
              <a:t>the development of a simplified model of an experimental environment composed of a wave generator, a response pickup sensor and an energy dissipation mechanism, using the Arduino electronic prototyping </a:t>
            </a:r>
            <a:r>
              <a:rPr lang="en-US" sz="1200" dirty="0"/>
              <a:t>platform. The </a:t>
            </a:r>
            <a:r>
              <a:rPr lang="en-US" sz="1200" dirty="0"/>
              <a:t>final result of the project is a simplified model able to reproduce behaviors of offshore environments for didactic purposes. The system will be used in the Laboratory of Platforms and Automation of the Federal University of Alagoas, being able to constantly evolve and open doors for new projects</a:t>
            </a:r>
            <a:r>
              <a:rPr lang="en-US" sz="1200" dirty="0"/>
              <a:t>.</a:t>
            </a:r>
            <a:endParaRPr lang="en-US" sz="1200" dirty="0"/>
          </a:p>
        </p:txBody>
      </p:sp>
      <p:sp>
        <p:nvSpPr>
          <p:cNvPr id="34" name="Rectangle 33"/>
          <p:cNvSpPr/>
          <p:nvPr/>
        </p:nvSpPr>
        <p:spPr>
          <a:xfrm>
            <a:off x="3207910" y="1519472"/>
            <a:ext cx="2982913" cy="646331"/>
          </a:xfrm>
          <a:prstGeom prst="rect">
            <a:avLst/>
          </a:prstGeom>
        </p:spPr>
        <p:txBody>
          <a:bodyPr wrap="square">
            <a:spAutoFit/>
          </a:bodyPr>
          <a:lstStyle/>
          <a:p>
            <a:pPr algn="just"/>
            <a:r>
              <a:rPr lang="en-US" sz="1200" dirty="0">
                <a:latin typeface="Arial" charset="0"/>
                <a:ea typeface="Arial" charset="0"/>
                <a:cs typeface="Arial" charset="0"/>
              </a:rPr>
              <a:t>The development of the test environment was divided into three macro steps, as described in Figure 1: </a:t>
            </a:r>
            <a:endParaRPr lang="pt-BR" sz="1200" dirty="0">
              <a:latin typeface="Arial" charset="0"/>
              <a:ea typeface="Arial" charset="0"/>
              <a:cs typeface="Arial" charset="0"/>
            </a:endParaRPr>
          </a:p>
        </p:txBody>
      </p:sp>
      <p:sp>
        <p:nvSpPr>
          <p:cNvPr id="38" name="Rectangle 37"/>
          <p:cNvSpPr/>
          <p:nvPr/>
        </p:nvSpPr>
        <p:spPr>
          <a:xfrm>
            <a:off x="3655651" y="3956787"/>
            <a:ext cx="2087431" cy="323165"/>
          </a:xfrm>
          <a:prstGeom prst="rect">
            <a:avLst/>
          </a:prstGeom>
        </p:spPr>
        <p:txBody>
          <a:bodyPr wrap="none">
            <a:spAutoFit/>
          </a:bodyPr>
          <a:lstStyle/>
          <a:p>
            <a:pPr algn="ctr">
              <a:lnSpc>
                <a:spcPct val="150000"/>
              </a:lnSpc>
              <a:spcAft>
                <a:spcPts val="1000"/>
              </a:spcAft>
            </a:pPr>
            <a:r>
              <a:rPr lang="pt-BR" sz="1000" dirty="0">
                <a:latin typeface="Times New Roman" charset="0"/>
                <a:ea typeface="Times New Roman" charset="0"/>
              </a:rPr>
              <a:t>Figure 1 – Macro </a:t>
            </a:r>
            <a:r>
              <a:rPr lang="pt-BR" sz="1000" dirty="0" err="1">
                <a:latin typeface="Times New Roman" charset="0"/>
                <a:ea typeface="Times New Roman" charset="0"/>
              </a:rPr>
              <a:t>steps</a:t>
            </a:r>
            <a:r>
              <a:rPr lang="pt-BR" sz="1000" dirty="0">
                <a:latin typeface="Times New Roman" charset="0"/>
                <a:ea typeface="Times New Roman" charset="0"/>
              </a:rPr>
              <a:t> </a:t>
            </a:r>
            <a:r>
              <a:rPr lang="pt-BR" sz="1000" dirty="0" err="1">
                <a:latin typeface="Times New Roman" charset="0"/>
                <a:ea typeface="Times New Roman" charset="0"/>
              </a:rPr>
              <a:t>of</a:t>
            </a:r>
            <a:r>
              <a:rPr lang="pt-BR" sz="1000" dirty="0">
                <a:latin typeface="Times New Roman" charset="0"/>
                <a:ea typeface="Times New Roman" charset="0"/>
              </a:rPr>
              <a:t> </a:t>
            </a:r>
            <a:r>
              <a:rPr lang="pt-BR" sz="1000" dirty="0" err="1">
                <a:latin typeface="Times New Roman" charset="0"/>
                <a:ea typeface="Times New Roman" charset="0"/>
              </a:rPr>
              <a:t>the</a:t>
            </a:r>
            <a:r>
              <a:rPr lang="pt-BR" sz="1000" dirty="0">
                <a:latin typeface="Times New Roman" charset="0"/>
                <a:ea typeface="Times New Roman" charset="0"/>
              </a:rPr>
              <a:t> </a:t>
            </a:r>
            <a:r>
              <a:rPr lang="pt-BR" sz="1000" dirty="0" err="1">
                <a:latin typeface="Times New Roman" charset="0"/>
                <a:ea typeface="Times New Roman" charset="0"/>
              </a:rPr>
              <a:t>project</a:t>
            </a:r>
            <a:endParaRPr lang="en-US" sz="1000" dirty="0">
              <a:latin typeface="Times New Roman" charset="0"/>
              <a:ea typeface="Times New Roman" charset="0"/>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2355" y="2089785"/>
            <a:ext cx="3269838" cy="1988486"/>
          </a:xfrm>
          <a:prstGeom prst="rect">
            <a:avLst/>
          </a:prstGeom>
        </p:spPr>
      </p:pic>
      <p:sp>
        <p:nvSpPr>
          <p:cNvPr id="45" name="Down Arrow 44"/>
          <p:cNvSpPr/>
          <p:nvPr/>
        </p:nvSpPr>
        <p:spPr>
          <a:xfrm>
            <a:off x="3088202" y="2849896"/>
            <a:ext cx="239412" cy="293914"/>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pt-BR" sz="6000" dirty="0" err="1"/>
          </a:p>
        </p:txBody>
      </p:sp>
      <p:sp>
        <p:nvSpPr>
          <p:cNvPr id="53" name="Down Arrow 52"/>
          <p:cNvSpPr/>
          <p:nvPr/>
        </p:nvSpPr>
        <p:spPr>
          <a:xfrm>
            <a:off x="3090660" y="3572199"/>
            <a:ext cx="239412" cy="293914"/>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pt-BR" sz="6000" dirty="0" err="1"/>
          </a:p>
        </p:txBody>
      </p:sp>
      <p:sp>
        <p:nvSpPr>
          <p:cNvPr id="55" name="Rectangle 54"/>
          <p:cNvSpPr/>
          <p:nvPr/>
        </p:nvSpPr>
        <p:spPr>
          <a:xfrm>
            <a:off x="3207910" y="4669694"/>
            <a:ext cx="2982913" cy="461665"/>
          </a:xfrm>
          <a:prstGeom prst="rect">
            <a:avLst/>
          </a:prstGeom>
        </p:spPr>
        <p:txBody>
          <a:bodyPr wrap="square">
            <a:spAutoFit/>
          </a:bodyPr>
          <a:lstStyle/>
          <a:p>
            <a:pPr algn="just"/>
            <a:r>
              <a:rPr lang="en-US" sz="1200" dirty="0">
                <a:latin typeface="Arial" charset="0"/>
                <a:ea typeface="Arial" charset="0"/>
                <a:cs typeface="Arial" charset="0"/>
              </a:rPr>
              <a:t>The results are described in the following Figures and Table:</a:t>
            </a:r>
            <a:endParaRPr lang="pt-BR" sz="1200" dirty="0">
              <a:latin typeface="Arial" charset="0"/>
              <a:ea typeface="Arial" charset="0"/>
              <a:cs typeface="Arial" charset="0"/>
            </a:endParaRPr>
          </a:p>
        </p:txBody>
      </p:sp>
      <p:pic>
        <p:nvPicPr>
          <p:cNvPr id="46" name="Picture 45"/>
          <p:cNvPicPr>
            <a:picLocks noChangeAspect="1"/>
          </p:cNvPicPr>
          <p:nvPr/>
        </p:nvPicPr>
        <p:blipFill rotWithShape="1">
          <a:blip r:embed="rId3">
            <a:extLst>
              <a:ext uri="{28A0092B-C50C-407E-A947-70E740481C1C}">
                <a14:useLocalDpi xmlns:a14="http://schemas.microsoft.com/office/drawing/2010/main" val="0"/>
              </a:ext>
            </a:extLst>
          </a:blip>
          <a:srcRect t="30472"/>
          <a:stretch/>
        </p:blipFill>
        <p:spPr>
          <a:xfrm>
            <a:off x="3387165" y="5183838"/>
            <a:ext cx="2756093" cy="1077886"/>
          </a:xfrm>
          <a:prstGeom prst="rect">
            <a:avLst/>
          </a:prstGeom>
        </p:spPr>
      </p:pic>
      <p:sp>
        <p:nvSpPr>
          <p:cNvPr id="57" name="Rectangle 56"/>
          <p:cNvSpPr/>
          <p:nvPr/>
        </p:nvSpPr>
        <p:spPr>
          <a:xfrm>
            <a:off x="3647634" y="6314203"/>
            <a:ext cx="2103460" cy="323165"/>
          </a:xfrm>
          <a:prstGeom prst="rect">
            <a:avLst/>
          </a:prstGeom>
        </p:spPr>
        <p:txBody>
          <a:bodyPr wrap="none">
            <a:spAutoFit/>
          </a:bodyPr>
          <a:lstStyle/>
          <a:p>
            <a:pPr algn="ctr">
              <a:lnSpc>
                <a:spcPct val="150000"/>
              </a:lnSpc>
              <a:spcAft>
                <a:spcPts val="1000"/>
              </a:spcAft>
            </a:pPr>
            <a:r>
              <a:rPr lang="en-US" sz="1000" dirty="0">
                <a:latin typeface="Times New Roman" charset="0"/>
                <a:ea typeface="Times New Roman" charset="0"/>
              </a:rPr>
              <a:t>Figure 2 – Test tank during operation</a:t>
            </a:r>
          </a:p>
        </p:txBody>
      </p:sp>
      <p:graphicFrame>
        <p:nvGraphicFramePr>
          <p:cNvPr id="47" name="Table 46"/>
          <p:cNvGraphicFramePr>
            <a:graphicFrameLocks noGrp="1"/>
          </p:cNvGraphicFramePr>
          <p:nvPr>
            <p:extLst>
              <p:ext uri="{D42A27DB-BD31-4B8C-83A1-F6EECF244321}">
                <p14:modId xmlns:p14="http://schemas.microsoft.com/office/powerpoint/2010/main" val="1786589309"/>
              </p:ext>
            </p:extLst>
          </p:nvPr>
        </p:nvGraphicFramePr>
        <p:xfrm>
          <a:off x="6498436" y="1418098"/>
          <a:ext cx="2992614" cy="1557572"/>
        </p:xfrm>
        <a:graphic>
          <a:graphicData uri="http://schemas.openxmlformats.org/drawingml/2006/table">
            <a:tbl>
              <a:tblPr firstRow="1" firstCol="1" bandRow="1">
                <a:tableStyleId>{69012ECD-51FC-41F1-AA8D-1B2483CD663E}</a:tableStyleId>
              </a:tblPr>
              <a:tblGrid>
                <a:gridCol w="959458"/>
                <a:gridCol w="1094330"/>
                <a:gridCol w="938826"/>
              </a:tblGrid>
              <a:tr h="529083">
                <a:tc>
                  <a:txBody>
                    <a:bodyPr/>
                    <a:lstStyle/>
                    <a:p>
                      <a:pPr algn="ctr">
                        <a:spcBef>
                          <a:spcPts val="600"/>
                        </a:spcBef>
                        <a:spcAft>
                          <a:spcPts val="600"/>
                        </a:spcAft>
                      </a:pPr>
                      <a:r>
                        <a:rPr lang="en-US" sz="1200" noProof="0" dirty="0" smtClean="0">
                          <a:effectLst/>
                          <a:latin typeface="+mn-lt"/>
                          <a:ea typeface="+mn-ea"/>
                        </a:rPr>
                        <a:t>Input</a:t>
                      </a:r>
                      <a:r>
                        <a:rPr lang="en-US" sz="1200" baseline="0" noProof="0" dirty="0" smtClean="0">
                          <a:effectLst/>
                          <a:latin typeface="+mn-lt"/>
                          <a:ea typeface="+mn-ea"/>
                        </a:rPr>
                        <a:t> Frequency</a:t>
                      </a:r>
                      <a:endParaRPr lang="en-US" sz="1200" noProof="0" dirty="0">
                        <a:effectLst/>
                        <a:latin typeface="Times New Roman" charset="0"/>
                        <a:ea typeface="Calibri" charset="0"/>
                      </a:endParaRPr>
                    </a:p>
                  </a:txBody>
                  <a:tcPr marL="68580" marR="68580" marT="0" marB="0">
                    <a:solidFill>
                      <a:srgbClr val="0070C0"/>
                    </a:solidFill>
                  </a:tcPr>
                </a:tc>
                <a:tc>
                  <a:txBody>
                    <a:bodyPr/>
                    <a:lstStyle/>
                    <a:p>
                      <a:pPr algn="ctr">
                        <a:spcBef>
                          <a:spcPts val="600"/>
                        </a:spcBef>
                        <a:spcAft>
                          <a:spcPts val="600"/>
                        </a:spcAft>
                      </a:pPr>
                      <a:r>
                        <a:rPr lang="en-US" sz="1200" noProof="0" dirty="0" smtClean="0">
                          <a:effectLst/>
                        </a:rPr>
                        <a:t>Measured  Frequency</a:t>
                      </a:r>
                      <a:endParaRPr lang="en-US" sz="1200" noProof="0" dirty="0">
                        <a:effectLst/>
                        <a:latin typeface="Times New Roman" charset="0"/>
                        <a:ea typeface="Calibri" charset="0"/>
                      </a:endParaRPr>
                    </a:p>
                  </a:txBody>
                  <a:tcPr marL="68580" marR="68580" marT="0" marB="0">
                    <a:solidFill>
                      <a:srgbClr val="0070C0"/>
                    </a:solidFill>
                  </a:tcPr>
                </a:tc>
                <a:tc>
                  <a:txBody>
                    <a:bodyPr/>
                    <a:lstStyle/>
                    <a:p>
                      <a:pPr algn="ctr">
                        <a:spcBef>
                          <a:spcPts val="600"/>
                        </a:spcBef>
                        <a:spcAft>
                          <a:spcPts val="600"/>
                        </a:spcAft>
                      </a:pPr>
                      <a:r>
                        <a:rPr lang="en-US" sz="1200" noProof="0" dirty="0" smtClean="0">
                          <a:effectLst/>
                        </a:rPr>
                        <a:t>Average</a:t>
                      </a:r>
                      <a:r>
                        <a:rPr lang="en-US" sz="1200" baseline="0" noProof="0" dirty="0" smtClean="0">
                          <a:effectLst/>
                        </a:rPr>
                        <a:t> </a:t>
                      </a:r>
                      <a:r>
                        <a:rPr lang="en-US" sz="1200" baseline="0" noProof="0" dirty="0" err="1" smtClean="0">
                          <a:effectLst/>
                        </a:rPr>
                        <a:t>Aceleration</a:t>
                      </a:r>
                      <a:r>
                        <a:rPr lang="en-US" sz="1200" baseline="0" noProof="0" dirty="0" smtClean="0">
                          <a:effectLst/>
                        </a:rPr>
                        <a:t> </a:t>
                      </a:r>
                      <a:r>
                        <a:rPr lang="en-US" sz="1200" noProof="0" dirty="0" smtClean="0">
                          <a:effectLst/>
                        </a:rPr>
                        <a:t>(m/s</a:t>
                      </a:r>
                      <a:r>
                        <a:rPr lang="en-US" sz="1200" baseline="30000" noProof="0" dirty="0" smtClean="0">
                          <a:effectLst/>
                        </a:rPr>
                        <a:t>2</a:t>
                      </a:r>
                      <a:r>
                        <a:rPr lang="en-US" sz="1200" noProof="0" dirty="0" smtClean="0">
                          <a:effectLst/>
                        </a:rPr>
                        <a:t>)</a:t>
                      </a:r>
                      <a:endParaRPr lang="en-US" sz="1200" noProof="0" dirty="0">
                        <a:effectLst/>
                        <a:latin typeface="Times New Roman" charset="0"/>
                        <a:ea typeface="Calibri" charset="0"/>
                      </a:endParaRPr>
                    </a:p>
                  </a:txBody>
                  <a:tcPr marL="68580" marR="68580" marT="0" marB="0">
                    <a:solidFill>
                      <a:srgbClr val="0070C0"/>
                    </a:solidFill>
                  </a:tcPr>
                </a:tc>
              </a:tr>
              <a:tr h="185232">
                <a:tc>
                  <a:txBody>
                    <a:bodyPr/>
                    <a:lstStyle/>
                    <a:p>
                      <a:pPr algn="ctr">
                        <a:spcBef>
                          <a:spcPts val="600"/>
                        </a:spcBef>
                        <a:spcAft>
                          <a:spcPts val="600"/>
                        </a:spcAft>
                      </a:pPr>
                      <a:r>
                        <a:rPr lang="en-US" sz="1200" noProof="0" dirty="0" smtClean="0">
                          <a:effectLst/>
                        </a:rPr>
                        <a:t>0,5 Hz</a:t>
                      </a:r>
                      <a:endParaRPr lang="en-US" sz="1200" noProof="0" dirty="0">
                        <a:effectLst/>
                        <a:latin typeface="Times New Roman" charset="0"/>
                        <a:ea typeface="Calibri" charset="0"/>
                      </a:endParaRPr>
                    </a:p>
                  </a:txBody>
                  <a:tcPr marL="68580" marR="68580" marT="0" marB="0"/>
                </a:tc>
                <a:tc>
                  <a:txBody>
                    <a:bodyPr/>
                    <a:lstStyle/>
                    <a:p>
                      <a:pPr algn="ctr">
                        <a:spcBef>
                          <a:spcPts val="600"/>
                        </a:spcBef>
                        <a:spcAft>
                          <a:spcPts val="600"/>
                        </a:spcAft>
                      </a:pPr>
                      <a:r>
                        <a:rPr lang="en-US" sz="1200" noProof="0" dirty="0" smtClean="0">
                          <a:effectLst/>
                        </a:rPr>
                        <a:t>1,3 Hz</a:t>
                      </a:r>
                      <a:endParaRPr lang="en-US" sz="1200" noProof="0" dirty="0">
                        <a:effectLst/>
                        <a:latin typeface="Times New Roman" charset="0"/>
                        <a:ea typeface="Calibri" charset="0"/>
                      </a:endParaRPr>
                    </a:p>
                  </a:txBody>
                  <a:tcPr marL="68580" marR="68580" marT="0" marB="0"/>
                </a:tc>
                <a:tc>
                  <a:txBody>
                    <a:bodyPr/>
                    <a:lstStyle/>
                    <a:p>
                      <a:pPr algn="ctr">
                        <a:spcBef>
                          <a:spcPts val="600"/>
                        </a:spcBef>
                        <a:spcAft>
                          <a:spcPts val="600"/>
                        </a:spcAft>
                      </a:pPr>
                      <a:r>
                        <a:rPr lang="en-US" sz="1200" noProof="0" dirty="0" smtClean="0">
                          <a:effectLst/>
                        </a:rPr>
                        <a:t>0,066</a:t>
                      </a:r>
                      <a:endParaRPr lang="en-US" sz="1200" noProof="0" dirty="0">
                        <a:effectLst/>
                        <a:latin typeface="Times New Roman" charset="0"/>
                        <a:ea typeface="Calibri" charset="0"/>
                      </a:endParaRPr>
                    </a:p>
                  </a:txBody>
                  <a:tcPr marL="68580" marR="68580" marT="0" marB="0"/>
                </a:tc>
              </a:tr>
              <a:tr h="176361">
                <a:tc>
                  <a:txBody>
                    <a:bodyPr/>
                    <a:lstStyle/>
                    <a:p>
                      <a:pPr algn="ctr">
                        <a:spcBef>
                          <a:spcPts val="600"/>
                        </a:spcBef>
                        <a:spcAft>
                          <a:spcPts val="600"/>
                        </a:spcAft>
                      </a:pPr>
                      <a:r>
                        <a:rPr lang="en-US" sz="1200" noProof="0" dirty="0" smtClean="0">
                          <a:effectLst/>
                        </a:rPr>
                        <a:t>0,7 Hz</a:t>
                      </a:r>
                      <a:endParaRPr lang="en-US" sz="1200" noProof="0" dirty="0">
                        <a:effectLst/>
                        <a:latin typeface="Times New Roman" charset="0"/>
                        <a:ea typeface="Calibri" charset="0"/>
                      </a:endParaRPr>
                    </a:p>
                  </a:txBody>
                  <a:tcPr marL="68580" marR="68580" marT="0" marB="0"/>
                </a:tc>
                <a:tc>
                  <a:txBody>
                    <a:bodyPr/>
                    <a:lstStyle/>
                    <a:p>
                      <a:pPr algn="ctr">
                        <a:spcBef>
                          <a:spcPts val="600"/>
                        </a:spcBef>
                        <a:spcAft>
                          <a:spcPts val="600"/>
                        </a:spcAft>
                      </a:pPr>
                      <a:r>
                        <a:rPr lang="en-US" sz="1200" noProof="0" dirty="0" smtClean="0">
                          <a:effectLst/>
                        </a:rPr>
                        <a:t>1,45 Hz</a:t>
                      </a:r>
                      <a:endParaRPr lang="en-US" sz="1200" noProof="0" dirty="0">
                        <a:effectLst/>
                        <a:latin typeface="Times New Roman" charset="0"/>
                        <a:ea typeface="Calibri" charset="0"/>
                      </a:endParaRPr>
                    </a:p>
                  </a:txBody>
                  <a:tcPr marL="68580" marR="68580" marT="0" marB="0"/>
                </a:tc>
                <a:tc>
                  <a:txBody>
                    <a:bodyPr/>
                    <a:lstStyle/>
                    <a:p>
                      <a:pPr algn="ctr">
                        <a:spcBef>
                          <a:spcPts val="600"/>
                        </a:spcBef>
                        <a:spcAft>
                          <a:spcPts val="600"/>
                        </a:spcAft>
                      </a:pPr>
                      <a:r>
                        <a:rPr lang="en-US" sz="1200" noProof="0" dirty="0" smtClean="0">
                          <a:effectLst/>
                        </a:rPr>
                        <a:t>0,077</a:t>
                      </a:r>
                      <a:endParaRPr lang="en-US" sz="1200" noProof="0" dirty="0">
                        <a:effectLst/>
                        <a:latin typeface="Times New Roman" charset="0"/>
                        <a:ea typeface="Calibri" charset="0"/>
                      </a:endParaRPr>
                    </a:p>
                  </a:txBody>
                  <a:tcPr marL="68580" marR="68580" marT="0" marB="0"/>
                </a:tc>
              </a:tr>
              <a:tr h="176361">
                <a:tc>
                  <a:txBody>
                    <a:bodyPr/>
                    <a:lstStyle/>
                    <a:p>
                      <a:pPr algn="ctr">
                        <a:spcBef>
                          <a:spcPts val="600"/>
                        </a:spcBef>
                        <a:spcAft>
                          <a:spcPts val="600"/>
                        </a:spcAft>
                      </a:pPr>
                      <a:r>
                        <a:rPr lang="en-US" sz="1200" noProof="0" dirty="0" smtClean="0">
                          <a:effectLst/>
                        </a:rPr>
                        <a:t>1 Hz</a:t>
                      </a:r>
                      <a:endParaRPr lang="en-US" sz="1200" noProof="0" dirty="0">
                        <a:effectLst/>
                        <a:latin typeface="Times New Roman" charset="0"/>
                        <a:ea typeface="Calibri" charset="0"/>
                      </a:endParaRPr>
                    </a:p>
                  </a:txBody>
                  <a:tcPr marL="68580" marR="68580" marT="0" marB="0"/>
                </a:tc>
                <a:tc>
                  <a:txBody>
                    <a:bodyPr/>
                    <a:lstStyle/>
                    <a:p>
                      <a:pPr algn="ctr">
                        <a:spcBef>
                          <a:spcPts val="600"/>
                        </a:spcBef>
                        <a:spcAft>
                          <a:spcPts val="600"/>
                        </a:spcAft>
                      </a:pPr>
                      <a:r>
                        <a:rPr lang="en-US" sz="1200" noProof="0" dirty="0" smtClean="0">
                          <a:effectLst/>
                        </a:rPr>
                        <a:t>1,5 Hz</a:t>
                      </a:r>
                      <a:endParaRPr lang="en-US" sz="1200" noProof="0" dirty="0">
                        <a:effectLst/>
                        <a:latin typeface="Times New Roman" charset="0"/>
                        <a:ea typeface="Calibri" charset="0"/>
                      </a:endParaRPr>
                    </a:p>
                  </a:txBody>
                  <a:tcPr marL="68580" marR="68580" marT="0" marB="0"/>
                </a:tc>
                <a:tc>
                  <a:txBody>
                    <a:bodyPr/>
                    <a:lstStyle/>
                    <a:p>
                      <a:pPr algn="ctr">
                        <a:spcBef>
                          <a:spcPts val="600"/>
                        </a:spcBef>
                        <a:spcAft>
                          <a:spcPts val="600"/>
                        </a:spcAft>
                      </a:pPr>
                      <a:r>
                        <a:rPr lang="en-US" sz="1200" noProof="0" dirty="0" smtClean="0">
                          <a:effectLst/>
                        </a:rPr>
                        <a:t>0,069</a:t>
                      </a:r>
                      <a:endParaRPr lang="en-US" sz="1200" noProof="0" dirty="0">
                        <a:effectLst/>
                        <a:latin typeface="Times New Roman" charset="0"/>
                        <a:ea typeface="Calibri" charset="0"/>
                      </a:endParaRPr>
                    </a:p>
                  </a:txBody>
                  <a:tcPr marL="68580" marR="68580" marT="0" marB="0"/>
                </a:tc>
              </a:tr>
              <a:tr h="228052">
                <a:tc>
                  <a:txBody>
                    <a:bodyPr/>
                    <a:lstStyle/>
                    <a:p>
                      <a:pPr algn="ctr">
                        <a:spcBef>
                          <a:spcPts val="600"/>
                        </a:spcBef>
                        <a:spcAft>
                          <a:spcPts val="600"/>
                        </a:spcAft>
                      </a:pPr>
                      <a:r>
                        <a:rPr lang="en-US" sz="1200" noProof="0" dirty="0" smtClean="0">
                          <a:effectLst/>
                        </a:rPr>
                        <a:t>1,5 Hz</a:t>
                      </a:r>
                      <a:endParaRPr lang="en-US" sz="1200" noProof="0" dirty="0">
                        <a:effectLst/>
                        <a:latin typeface="Times New Roman" charset="0"/>
                        <a:ea typeface="Calibri" charset="0"/>
                      </a:endParaRPr>
                    </a:p>
                  </a:txBody>
                  <a:tcPr marL="68580" marR="68580" marT="0" marB="0"/>
                </a:tc>
                <a:tc>
                  <a:txBody>
                    <a:bodyPr/>
                    <a:lstStyle/>
                    <a:p>
                      <a:pPr algn="ctr">
                        <a:spcBef>
                          <a:spcPts val="600"/>
                        </a:spcBef>
                        <a:spcAft>
                          <a:spcPts val="600"/>
                        </a:spcAft>
                      </a:pPr>
                      <a:r>
                        <a:rPr lang="en-US" sz="1200" noProof="0" dirty="0" smtClean="0">
                          <a:effectLst/>
                        </a:rPr>
                        <a:t>1,6 Hz</a:t>
                      </a:r>
                      <a:endParaRPr lang="en-US" sz="1200" noProof="0" dirty="0">
                        <a:effectLst/>
                        <a:latin typeface="Times New Roman" charset="0"/>
                        <a:ea typeface="Calibri" charset="0"/>
                      </a:endParaRPr>
                    </a:p>
                  </a:txBody>
                  <a:tcPr marL="68580" marR="68580" marT="0" marB="0"/>
                </a:tc>
                <a:tc>
                  <a:txBody>
                    <a:bodyPr/>
                    <a:lstStyle/>
                    <a:p>
                      <a:pPr algn="ctr">
                        <a:spcBef>
                          <a:spcPts val="600"/>
                        </a:spcBef>
                        <a:spcAft>
                          <a:spcPts val="600"/>
                        </a:spcAft>
                      </a:pPr>
                      <a:r>
                        <a:rPr lang="en-US" sz="1200" noProof="0" dirty="0" smtClean="0">
                          <a:effectLst/>
                        </a:rPr>
                        <a:t>0,102</a:t>
                      </a:r>
                      <a:endParaRPr lang="en-US" sz="1200" noProof="0" dirty="0">
                        <a:effectLst/>
                        <a:latin typeface="Times New Roman" charset="0"/>
                        <a:ea typeface="Calibri" charset="0"/>
                      </a:endParaRPr>
                    </a:p>
                  </a:txBody>
                  <a:tcPr marL="68580" marR="68580" marT="0" marB="0"/>
                </a:tc>
              </a:tr>
              <a:tr h="229888">
                <a:tc>
                  <a:txBody>
                    <a:bodyPr/>
                    <a:lstStyle/>
                    <a:p>
                      <a:pPr algn="ctr">
                        <a:spcBef>
                          <a:spcPts val="600"/>
                        </a:spcBef>
                        <a:spcAft>
                          <a:spcPts val="600"/>
                        </a:spcAft>
                      </a:pPr>
                      <a:r>
                        <a:rPr lang="en-US" sz="1200" noProof="0" dirty="0" smtClean="0">
                          <a:effectLst/>
                        </a:rPr>
                        <a:t>2,5 Hz</a:t>
                      </a:r>
                      <a:endParaRPr lang="en-US" sz="1200" noProof="0" dirty="0">
                        <a:effectLst/>
                        <a:latin typeface="Times New Roman" charset="0"/>
                        <a:ea typeface="Calibri" charset="0"/>
                      </a:endParaRPr>
                    </a:p>
                  </a:txBody>
                  <a:tcPr marL="68580" marR="68580" marT="0" marB="0"/>
                </a:tc>
                <a:tc>
                  <a:txBody>
                    <a:bodyPr/>
                    <a:lstStyle/>
                    <a:p>
                      <a:pPr algn="ctr">
                        <a:spcBef>
                          <a:spcPts val="600"/>
                        </a:spcBef>
                        <a:spcAft>
                          <a:spcPts val="600"/>
                        </a:spcAft>
                      </a:pPr>
                      <a:r>
                        <a:rPr lang="en-US" sz="1200" noProof="0" dirty="0" smtClean="0">
                          <a:effectLst/>
                        </a:rPr>
                        <a:t>2 Hz</a:t>
                      </a:r>
                      <a:endParaRPr lang="en-US" sz="1200" noProof="0" dirty="0">
                        <a:effectLst/>
                        <a:latin typeface="Times New Roman" charset="0"/>
                        <a:ea typeface="Calibri" charset="0"/>
                      </a:endParaRPr>
                    </a:p>
                  </a:txBody>
                  <a:tcPr marL="68580" marR="68580" marT="0" marB="0"/>
                </a:tc>
                <a:tc>
                  <a:txBody>
                    <a:bodyPr/>
                    <a:lstStyle/>
                    <a:p>
                      <a:pPr algn="ctr">
                        <a:spcBef>
                          <a:spcPts val="600"/>
                        </a:spcBef>
                        <a:spcAft>
                          <a:spcPts val="600"/>
                        </a:spcAft>
                      </a:pPr>
                      <a:r>
                        <a:rPr lang="en-US" sz="1200" noProof="0" dirty="0" smtClean="0">
                          <a:effectLst/>
                        </a:rPr>
                        <a:t>0,126</a:t>
                      </a:r>
                      <a:endParaRPr lang="en-US" sz="1200" noProof="0" dirty="0">
                        <a:effectLst/>
                        <a:latin typeface="Times New Roman" charset="0"/>
                        <a:ea typeface="Calibri" charset="0"/>
                      </a:endParaRPr>
                    </a:p>
                  </a:txBody>
                  <a:tcPr marL="68580" marR="68580" marT="0" marB="0"/>
                </a:tc>
              </a:tr>
            </a:tbl>
          </a:graphicData>
        </a:graphic>
      </p:graphicFrame>
      <p:sp>
        <p:nvSpPr>
          <p:cNvPr id="59" name="Rectangle 58"/>
          <p:cNvSpPr/>
          <p:nvPr/>
        </p:nvSpPr>
        <p:spPr>
          <a:xfrm>
            <a:off x="7344135" y="1117165"/>
            <a:ext cx="1390124" cy="323165"/>
          </a:xfrm>
          <a:prstGeom prst="rect">
            <a:avLst/>
          </a:prstGeom>
        </p:spPr>
        <p:txBody>
          <a:bodyPr wrap="none">
            <a:spAutoFit/>
          </a:bodyPr>
          <a:lstStyle/>
          <a:p>
            <a:pPr algn="ctr">
              <a:lnSpc>
                <a:spcPct val="150000"/>
              </a:lnSpc>
              <a:spcAft>
                <a:spcPts val="1000"/>
              </a:spcAft>
            </a:pPr>
            <a:r>
              <a:rPr lang="en-US" sz="1000" dirty="0">
                <a:latin typeface="Times New Roman" charset="0"/>
                <a:ea typeface="Times New Roman" charset="0"/>
              </a:rPr>
              <a:t>Table 1– Gathered data</a:t>
            </a:r>
          </a:p>
        </p:txBody>
      </p:sp>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266" y="2969635"/>
            <a:ext cx="3305863" cy="1448189"/>
          </a:xfrm>
          <a:prstGeom prst="rect">
            <a:avLst/>
          </a:prstGeom>
        </p:spPr>
      </p:pic>
      <p:sp>
        <p:nvSpPr>
          <p:cNvPr id="64" name="Rectangle 63"/>
          <p:cNvSpPr/>
          <p:nvPr/>
        </p:nvSpPr>
        <p:spPr>
          <a:xfrm>
            <a:off x="7093696" y="4374003"/>
            <a:ext cx="1802095" cy="323165"/>
          </a:xfrm>
          <a:prstGeom prst="rect">
            <a:avLst/>
          </a:prstGeom>
        </p:spPr>
        <p:txBody>
          <a:bodyPr wrap="none">
            <a:spAutoFit/>
          </a:bodyPr>
          <a:lstStyle/>
          <a:p>
            <a:pPr algn="ctr">
              <a:lnSpc>
                <a:spcPct val="150000"/>
              </a:lnSpc>
              <a:spcAft>
                <a:spcPts val="1000"/>
              </a:spcAft>
            </a:pPr>
            <a:r>
              <a:rPr lang="en-US" sz="1000" dirty="0">
                <a:latin typeface="Times New Roman" charset="0"/>
                <a:ea typeface="Times New Roman" charset="0"/>
              </a:rPr>
              <a:t>Figure 3 – Acceleration x Time</a:t>
            </a:r>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5742" y="158249"/>
            <a:ext cx="7348780" cy="635750"/>
          </a:xfrm>
        </p:spPr>
        <p:txBody>
          <a:bodyPr>
            <a:normAutofit fontScale="90000"/>
          </a:bodyPr>
          <a:lstStyle/>
          <a:p>
            <a:pPr algn="ctr"/>
            <a:r>
              <a:rPr lang="en-US" sz="2053" b="1" cap="all" dirty="0">
                <a:latin typeface="Arial" charset="0"/>
                <a:ea typeface="Arial" charset="0"/>
                <a:cs typeface="Arial" charset="0"/>
              </a:rPr>
              <a:t>Development of a Simplified Prototype for Wave Generation Using Arduino</a:t>
            </a:r>
            <a:endParaRPr lang="en-US" dirty="0"/>
          </a:p>
        </p:txBody>
      </p:sp>
      <p:sp>
        <p:nvSpPr>
          <p:cNvPr id="2" name="Rectangle 1"/>
          <p:cNvSpPr/>
          <p:nvPr/>
        </p:nvSpPr>
        <p:spPr>
          <a:xfrm>
            <a:off x="1185742" y="1656037"/>
            <a:ext cx="7486310" cy="2539157"/>
          </a:xfrm>
          <a:prstGeom prst="rect">
            <a:avLst/>
          </a:prstGeom>
        </p:spPr>
        <p:txBody>
          <a:bodyPr wrap="square">
            <a:spAutoFit/>
          </a:bodyPr>
          <a:lstStyle/>
          <a:p>
            <a:pPr>
              <a:spcBef>
                <a:spcPts val="1200"/>
              </a:spcBef>
              <a:spcAft>
                <a:spcPts val="1200"/>
              </a:spcAft>
            </a:pPr>
            <a:r>
              <a:rPr lang="pt-BR" sz="1200" b="1" cap="all" dirty="0" err="1" smtClean="0">
                <a:latin typeface="Times New Roman" charset="0"/>
                <a:ea typeface="Calibri" charset="0"/>
              </a:rPr>
              <a:t>REFERENCes</a:t>
            </a:r>
            <a:endParaRPr lang="pt-BR" sz="1200" b="1" cap="all" dirty="0" smtClean="0">
              <a:latin typeface="Times New Roman" charset="0"/>
              <a:ea typeface="Calibri" charset="0"/>
            </a:endParaRPr>
          </a:p>
          <a:p>
            <a:pPr>
              <a:spcBef>
                <a:spcPts val="1200"/>
              </a:spcBef>
              <a:spcAft>
                <a:spcPts val="1200"/>
              </a:spcAft>
            </a:pPr>
            <a:r>
              <a:rPr lang="pt-BR" sz="1000" dirty="0" smtClean="0">
                <a:latin typeface="Times New Roman" charset="0"/>
                <a:ea typeface="Calibri" charset="0"/>
              </a:rPr>
              <a:t>Carneiro</a:t>
            </a:r>
            <a:r>
              <a:rPr lang="pt-BR" sz="1000" dirty="0">
                <a:latin typeface="Times New Roman" charset="0"/>
                <a:ea typeface="Calibri" charset="0"/>
              </a:rPr>
              <a:t>, M. L., 2012. </a:t>
            </a:r>
            <a:r>
              <a:rPr lang="pt-BR" sz="1000" i="1" dirty="0">
                <a:latin typeface="Times New Roman" charset="0"/>
                <a:ea typeface="Calibri" charset="0"/>
              </a:rPr>
              <a:t>Desenvolvimento de Sistema de Controle para Geração e Absorção Ativa de Ondas em Tanques de Ensaios de Estruturas Oceânicas.</a:t>
            </a:r>
            <a:r>
              <a:rPr lang="pt-BR" sz="1000" dirty="0">
                <a:latin typeface="Times New Roman" charset="0"/>
                <a:ea typeface="Calibri" charset="0"/>
              </a:rPr>
              <a:t> Tese de doutorado, Universidade de São Paulo.</a:t>
            </a:r>
            <a:endParaRPr lang="en-US" sz="1000" dirty="0">
              <a:latin typeface="Times New Roman" charset="0"/>
              <a:ea typeface="Calibri" charset="0"/>
            </a:endParaRPr>
          </a:p>
          <a:p>
            <a:pPr>
              <a:spcBef>
                <a:spcPts val="600"/>
              </a:spcBef>
              <a:spcAft>
                <a:spcPts val="600"/>
              </a:spcAft>
            </a:pPr>
            <a:r>
              <a:rPr lang="pt-BR" sz="1000" dirty="0" err="1">
                <a:latin typeface="Times New Roman" charset="0"/>
                <a:ea typeface="Calibri" charset="0"/>
              </a:rPr>
              <a:t>Chakrabarti</a:t>
            </a:r>
            <a:r>
              <a:rPr lang="pt-BR" sz="1000" dirty="0">
                <a:latin typeface="Times New Roman" charset="0"/>
                <a:ea typeface="Calibri" charset="0"/>
              </a:rPr>
              <a:t>, S. </a:t>
            </a:r>
            <a:r>
              <a:rPr lang="pt-BR" sz="1000" dirty="0" err="1">
                <a:latin typeface="Times New Roman" charset="0"/>
                <a:ea typeface="Calibri" charset="0"/>
              </a:rPr>
              <a:t>K</a:t>
            </a:r>
            <a:r>
              <a:rPr lang="pt-BR" sz="1000" dirty="0">
                <a:latin typeface="Times New Roman" charset="0"/>
                <a:ea typeface="Calibri" charset="0"/>
              </a:rPr>
              <a:t>., 1994. </a:t>
            </a:r>
            <a:r>
              <a:rPr lang="pt-BR" sz="1000" i="1" dirty="0">
                <a:latin typeface="Times New Roman" charset="0"/>
                <a:ea typeface="Calibri" charset="0"/>
              </a:rPr>
              <a:t>Offshore </a:t>
            </a:r>
            <a:r>
              <a:rPr lang="pt-BR" sz="1000" i="1" dirty="0" err="1">
                <a:latin typeface="Times New Roman" charset="0"/>
                <a:ea typeface="Calibri" charset="0"/>
              </a:rPr>
              <a:t>Structure</a:t>
            </a:r>
            <a:r>
              <a:rPr lang="pt-BR" sz="1000" i="1" dirty="0">
                <a:latin typeface="Times New Roman" charset="0"/>
                <a:ea typeface="Calibri" charset="0"/>
              </a:rPr>
              <a:t> </a:t>
            </a:r>
            <a:r>
              <a:rPr lang="pt-BR" sz="1000" i="1" dirty="0" err="1">
                <a:latin typeface="Times New Roman" charset="0"/>
                <a:ea typeface="Calibri" charset="0"/>
              </a:rPr>
              <a:t>Modelling</a:t>
            </a:r>
            <a:r>
              <a:rPr lang="pt-BR" sz="1000" dirty="0">
                <a:latin typeface="Times New Roman" charset="0"/>
                <a:ea typeface="Calibri" charset="0"/>
              </a:rPr>
              <a:t>. Singapore: World </a:t>
            </a:r>
            <a:r>
              <a:rPr lang="pt-BR" sz="1000" dirty="0" err="1">
                <a:latin typeface="Times New Roman" charset="0"/>
                <a:ea typeface="Calibri" charset="0"/>
              </a:rPr>
              <a:t>Scientific</a:t>
            </a:r>
            <a:r>
              <a:rPr lang="pt-BR" sz="1000" dirty="0">
                <a:latin typeface="Times New Roman" charset="0"/>
                <a:ea typeface="Calibri" charset="0"/>
              </a:rPr>
              <a:t>.</a:t>
            </a:r>
            <a:endParaRPr lang="en-US" sz="1000" dirty="0">
              <a:latin typeface="Times New Roman" charset="0"/>
              <a:ea typeface="Calibri" charset="0"/>
            </a:endParaRPr>
          </a:p>
          <a:p>
            <a:pPr>
              <a:spcBef>
                <a:spcPts val="600"/>
              </a:spcBef>
              <a:spcAft>
                <a:spcPts val="600"/>
              </a:spcAft>
            </a:pPr>
            <a:r>
              <a:rPr lang="pt-BR" sz="1000" dirty="0">
                <a:latin typeface="Times New Roman" charset="0"/>
                <a:ea typeface="Calibri" charset="0"/>
              </a:rPr>
              <a:t>Dean, R. G., </a:t>
            </a:r>
            <a:r>
              <a:rPr lang="pt-BR" sz="1000" dirty="0" err="1">
                <a:latin typeface="Times New Roman" charset="0"/>
                <a:ea typeface="Calibri" charset="0"/>
              </a:rPr>
              <a:t>Dalrymple</a:t>
            </a:r>
            <a:r>
              <a:rPr lang="pt-BR" sz="1000" dirty="0">
                <a:latin typeface="Times New Roman" charset="0"/>
                <a:ea typeface="Calibri" charset="0"/>
              </a:rPr>
              <a:t>, R. A., 1984. </a:t>
            </a:r>
            <a:r>
              <a:rPr lang="pt-BR" sz="1000" i="1" dirty="0" err="1">
                <a:latin typeface="Times New Roman" charset="0"/>
                <a:ea typeface="Calibri" charset="0"/>
              </a:rPr>
              <a:t>Water</a:t>
            </a:r>
            <a:r>
              <a:rPr lang="pt-BR" sz="1000" i="1" dirty="0">
                <a:latin typeface="Times New Roman" charset="0"/>
                <a:ea typeface="Calibri" charset="0"/>
              </a:rPr>
              <a:t> </a:t>
            </a:r>
            <a:r>
              <a:rPr lang="pt-BR" sz="1000" i="1" dirty="0" err="1">
                <a:latin typeface="Times New Roman" charset="0"/>
                <a:ea typeface="Calibri" charset="0"/>
              </a:rPr>
              <a:t>Wave</a:t>
            </a:r>
            <a:r>
              <a:rPr lang="pt-BR" sz="1000" i="1" dirty="0">
                <a:latin typeface="Times New Roman" charset="0"/>
                <a:ea typeface="Calibri" charset="0"/>
              </a:rPr>
              <a:t> </a:t>
            </a:r>
            <a:r>
              <a:rPr lang="pt-BR" sz="1000" i="1" dirty="0" err="1">
                <a:latin typeface="Times New Roman" charset="0"/>
                <a:ea typeface="Calibri" charset="0"/>
              </a:rPr>
              <a:t>Mechanics</a:t>
            </a:r>
            <a:r>
              <a:rPr lang="pt-BR" sz="1000" i="1" dirty="0">
                <a:latin typeface="Times New Roman" charset="0"/>
                <a:ea typeface="Calibri" charset="0"/>
              </a:rPr>
              <a:t> for </a:t>
            </a:r>
            <a:r>
              <a:rPr lang="pt-BR" sz="1000" i="1" dirty="0" err="1">
                <a:latin typeface="Times New Roman" charset="0"/>
                <a:ea typeface="Calibri" charset="0"/>
              </a:rPr>
              <a:t>Engineers</a:t>
            </a:r>
            <a:r>
              <a:rPr lang="pt-BR" sz="1000" i="1" dirty="0">
                <a:latin typeface="Times New Roman" charset="0"/>
                <a:ea typeface="Calibri" charset="0"/>
              </a:rPr>
              <a:t> </a:t>
            </a:r>
            <a:r>
              <a:rPr lang="pt-BR" sz="1000" i="1" dirty="0" err="1">
                <a:latin typeface="Times New Roman" charset="0"/>
                <a:ea typeface="Calibri" charset="0"/>
              </a:rPr>
              <a:t>and</a:t>
            </a:r>
            <a:r>
              <a:rPr lang="pt-BR" sz="1000" i="1" dirty="0">
                <a:latin typeface="Times New Roman" charset="0"/>
                <a:ea typeface="Calibri" charset="0"/>
              </a:rPr>
              <a:t> </a:t>
            </a:r>
            <a:r>
              <a:rPr lang="pt-BR" sz="1000" i="1" dirty="0" err="1">
                <a:latin typeface="Times New Roman" charset="0"/>
                <a:ea typeface="Calibri" charset="0"/>
              </a:rPr>
              <a:t>Scientists</a:t>
            </a:r>
            <a:r>
              <a:rPr lang="pt-BR" sz="1000" i="1" dirty="0">
                <a:latin typeface="Times New Roman" charset="0"/>
                <a:ea typeface="Calibri" charset="0"/>
              </a:rPr>
              <a:t>.</a:t>
            </a:r>
            <a:r>
              <a:rPr lang="pt-BR" sz="1000" dirty="0">
                <a:latin typeface="Times New Roman" charset="0"/>
                <a:ea typeface="Calibri" charset="0"/>
              </a:rPr>
              <a:t> New Jersey : Prentice-Hall, Inc.</a:t>
            </a:r>
            <a:endParaRPr lang="en-US" sz="1000" dirty="0">
              <a:latin typeface="Times New Roman" charset="0"/>
              <a:ea typeface="Calibri" charset="0"/>
            </a:endParaRPr>
          </a:p>
          <a:p>
            <a:pPr>
              <a:spcBef>
                <a:spcPts val="600"/>
              </a:spcBef>
              <a:spcAft>
                <a:spcPts val="600"/>
              </a:spcAft>
            </a:pPr>
            <a:r>
              <a:rPr lang="pt-BR" sz="1000" dirty="0">
                <a:latin typeface="Times New Roman" charset="0"/>
                <a:ea typeface="Calibri" charset="0"/>
              </a:rPr>
              <a:t>Miller, V. </a:t>
            </a:r>
            <a:r>
              <a:rPr lang="pt-BR" sz="1000" i="1" dirty="0">
                <a:latin typeface="Times New Roman" charset="0"/>
                <a:ea typeface="Calibri" charset="0"/>
              </a:rPr>
              <a:t>Arduino </a:t>
            </a:r>
            <a:r>
              <a:rPr lang="pt-BR" sz="1000" i="1" dirty="0" err="1">
                <a:latin typeface="Times New Roman" charset="0"/>
                <a:ea typeface="Calibri" charset="0"/>
              </a:rPr>
              <a:t>Wave</a:t>
            </a:r>
            <a:r>
              <a:rPr lang="pt-BR" sz="1000" i="1" dirty="0">
                <a:latin typeface="Times New Roman" charset="0"/>
                <a:ea typeface="Calibri" charset="0"/>
              </a:rPr>
              <a:t> </a:t>
            </a:r>
            <a:r>
              <a:rPr lang="pt-BR" sz="1000" i="1" dirty="0" err="1">
                <a:latin typeface="Times New Roman" charset="0"/>
                <a:ea typeface="Calibri" charset="0"/>
              </a:rPr>
              <a:t>Generator</a:t>
            </a:r>
            <a:r>
              <a:rPr lang="pt-BR" sz="1000" i="1" dirty="0">
                <a:latin typeface="Times New Roman" charset="0"/>
                <a:ea typeface="Calibri" charset="0"/>
              </a:rPr>
              <a:t> </a:t>
            </a:r>
            <a:r>
              <a:rPr lang="pt-BR" sz="1000" i="1" dirty="0" err="1">
                <a:latin typeface="Times New Roman" charset="0"/>
                <a:ea typeface="Calibri" charset="0"/>
              </a:rPr>
              <a:t>Tank</a:t>
            </a:r>
            <a:r>
              <a:rPr lang="pt-BR" sz="1000" i="1" dirty="0">
                <a:latin typeface="Times New Roman" charset="0"/>
                <a:ea typeface="Calibri" charset="0"/>
              </a:rPr>
              <a:t>.</a:t>
            </a:r>
            <a:r>
              <a:rPr lang="pt-BR" sz="1000" dirty="0">
                <a:latin typeface="Times New Roman" charset="0"/>
                <a:ea typeface="Calibri" charset="0"/>
              </a:rPr>
              <a:t> Disponível em: &lt; </a:t>
            </a:r>
            <a:r>
              <a:rPr lang="pt-BR" sz="1000" dirty="0" err="1">
                <a:latin typeface="Times New Roman" charset="0"/>
                <a:ea typeface="Calibri" charset="0"/>
              </a:rPr>
              <a:t>https</a:t>
            </a:r>
            <a:r>
              <a:rPr lang="pt-BR" sz="1000" dirty="0">
                <a:latin typeface="Times New Roman" charset="0"/>
                <a:ea typeface="Calibri" charset="0"/>
              </a:rPr>
              <a:t>://</a:t>
            </a:r>
            <a:r>
              <a:rPr lang="pt-BR" sz="1000" dirty="0" err="1">
                <a:latin typeface="Times New Roman" charset="0"/>
                <a:ea typeface="Calibri" charset="0"/>
              </a:rPr>
              <a:t>hackaday.io</a:t>
            </a:r>
            <a:r>
              <a:rPr lang="pt-BR" sz="1000" dirty="0">
                <a:latin typeface="Times New Roman" charset="0"/>
                <a:ea typeface="Calibri" charset="0"/>
              </a:rPr>
              <a:t>/</a:t>
            </a:r>
            <a:r>
              <a:rPr lang="pt-BR" sz="1000" dirty="0" err="1">
                <a:latin typeface="Times New Roman" charset="0"/>
                <a:ea typeface="Calibri" charset="0"/>
              </a:rPr>
              <a:t>project</a:t>
            </a:r>
            <a:r>
              <a:rPr lang="pt-BR" sz="1000" dirty="0">
                <a:latin typeface="Times New Roman" charset="0"/>
                <a:ea typeface="Calibri" charset="0"/>
              </a:rPr>
              <a:t>/9104-arduino-wave-generator-tank&gt;. Acesso em: 12/11/2016</a:t>
            </a:r>
            <a:endParaRPr lang="en-US" sz="1000" dirty="0">
              <a:latin typeface="Times New Roman" charset="0"/>
              <a:ea typeface="Calibri" charset="0"/>
            </a:endParaRPr>
          </a:p>
          <a:p>
            <a:pPr algn="just">
              <a:spcBef>
                <a:spcPts val="600"/>
              </a:spcBef>
              <a:spcAft>
                <a:spcPts val="600"/>
              </a:spcAft>
            </a:pPr>
            <a:r>
              <a:rPr lang="pt-BR" sz="1600" dirty="0">
                <a:latin typeface="Times New Roman" charset="0"/>
                <a:ea typeface="Calibri" charset="0"/>
              </a:rPr>
              <a:t> </a:t>
            </a:r>
            <a:endParaRPr lang="en-US" sz="1600" dirty="0">
              <a:effectLst/>
              <a:latin typeface="Times New Roman" charset="0"/>
              <a:ea typeface="Calibri" charset="0"/>
            </a:endParaRPr>
          </a:p>
        </p:txBody>
      </p:sp>
    </p:spTree>
    <p:extLst>
      <p:ext uri="{BB962C8B-B14F-4D97-AF65-F5344CB8AC3E}">
        <p14:creationId xmlns:p14="http://schemas.microsoft.com/office/powerpoint/2010/main" val="790562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1669352</Value>
      <Value>1669523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2013-01-21T10:18:00+00:00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TP104001342</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875929</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4C2ADE-A257-45E6-A8A8-A5CFC12AD2E8}">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9B7E175-EA31-4EB5-9BCC-A945A8103674}">
  <ds:schemaRefs>
    <ds:schemaRef ds:uri="http://schemas.microsoft.com/sharepoint/v3/contenttype/forms"/>
  </ds:schemaRefs>
</ds:datastoreItem>
</file>

<file path=customXml/itemProps3.xml><?xml version="1.0" encoding="utf-8"?>
<ds:datastoreItem xmlns:ds="http://schemas.openxmlformats.org/officeDocument/2006/customXml" ds:itemID="{81D71401-7A50-4150-9E41-8D26D4FD6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486</Words>
  <Application>Microsoft Macintosh PowerPoint</Application>
  <PresentationFormat>Custom</PresentationFormat>
  <Paragraphs>51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Calibri Light</vt:lpstr>
      <vt:lpstr>Times New Roman</vt:lpstr>
      <vt:lpstr>Arial</vt:lpstr>
      <vt:lpstr>Science Poster</vt:lpstr>
      <vt:lpstr>Development of a Simplified Prototype for Wave Generation Using Arduino</vt:lpstr>
      <vt:lpstr>Development of a Simplified Prototype for Wave Generation Using Arduino</vt:lpstr>
      <vt:lpstr>Development of a Simplified Prototype for Wave Generation Using Arduino</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Lucas Omena</dc:creator>
  <cp:lastModifiedBy/>
  <cp:revision>1</cp:revision>
  <cp:lastPrinted>2017-10-29T21:31:07Z</cp:lastPrinted>
  <dcterms:created xsi:type="dcterms:W3CDTF">2017-10-29T18:12:53Z</dcterms:created>
  <dcterms:modified xsi:type="dcterms:W3CDTF">2017-10-29T21:50:25Z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