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63" r:id="rId5"/>
    <p:sldId id="264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29/05/2022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8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168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91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4AB25206-22A0-4376-9185-14B99569D52F}" type="datetime1">
              <a:rPr lang="pt-BR" noProof="0" smtClean="0"/>
              <a:t>29/05/2022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r>
              <a:rPr lang="pt-BR" noProof="0"/>
              <a:t>Lucas Prado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2ADC83-F24C-4EC1-8051-8954A77C60EB}" type="datetime1">
              <a:rPr lang="pt-BR" noProof="0" smtClean="0"/>
              <a:t>29/05/2022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Lucas Prado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AA00F4-9613-4C68-B243-16BF6F607B34}" type="datetime1">
              <a:rPr lang="pt-BR" noProof="0" smtClean="0"/>
              <a:t>29/05/2022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Lucas Prado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3DA56-FF3D-425B-BAC3-713050E86C7C}" type="datetime1">
              <a:rPr lang="pt-BR" noProof="0" smtClean="0"/>
              <a:t>29/05/2022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Lucas Prado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9F8148-C210-42FE-AE95-A7E87AC456B0}" type="datetime1">
              <a:rPr lang="pt-BR" noProof="0" smtClean="0"/>
              <a:t>29/05/2022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Lucas Prado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083BB3-0ABE-4518-ABC8-EFF36C249A0F}" type="datetime1">
              <a:rPr lang="pt-BR" noProof="0" smtClean="0"/>
              <a:t>29/05/2022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Lucas Prado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681EE3-4D89-42BB-BDBB-E8E8ACAFED7C}" type="datetime1">
              <a:rPr lang="pt-BR" noProof="0" smtClean="0"/>
              <a:t>29/05/2022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Lucas Prado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5D09E-427F-4F56-9CEB-8ECAE512E117}" type="datetime1">
              <a:rPr lang="pt-BR" noProof="0" smtClean="0"/>
              <a:t>29/05/2022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Lucas Prado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D7076F-80C3-4E80-9976-4ADC9C8DF87F}" type="datetime1">
              <a:rPr lang="pt-BR" noProof="0" smtClean="0"/>
              <a:t>29/05/2022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Lucas Prado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3BB272-5188-4A38-9C72-57305A731504}" type="datetime1">
              <a:rPr lang="pt-BR" noProof="0" smtClean="0"/>
              <a:t>29/05/2022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Lucas Prado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F409C0-25B8-4217-9239-68EE8080F2DD}" type="datetime1">
              <a:rPr lang="pt-BR" noProof="0" smtClean="0"/>
              <a:t>29/05/2022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Lucas Prado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A97560-0723-4DBE-912C-FE98CE59B88C}" type="datetime1">
              <a:rPr lang="pt-BR" noProof="0" smtClean="0"/>
              <a:t>29/05/2022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Lucas Prado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0D7E32-840A-4515-864A-A0D450E4029A}" type="datetime1">
              <a:rPr lang="pt-BR" noProof="0" smtClean="0"/>
              <a:t>29/05/2022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Lucas Prado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06574D-A791-4DB4-B37A-0E0CD2A2D151}" type="datetime1">
              <a:rPr lang="pt-BR" noProof="0" smtClean="0"/>
              <a:t>29/05/2022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Lucas Prado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FBE999-C4E1-4F4A-B17A-FB170DEF0E14}" type="datetime1">
              <a:rPr lang="pt-BR" noProof="0" smtClean="0"/>
              <a:t>29/05/2022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Lucas Prado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A054A-E2BD-41F7-B340-4ED6FAA1CB4B}" type="datetime1">
              <a:rPr lang="pt-BR" noProof="0" smtClean="0"/>
              <a:t>29/05/2022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Lucas Prado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5D2E4A-6208-4D2E-8322-5B09EBE9A478}" type="datetime1">
              <a:rPr lang="pt-BR" noProof="0" smtClean="0"/>
              <a:t>29/05/2022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Lucas Prado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5FD2C98-8AAC-493C-8C6C-65FABD4C5EF4}" type="datetime1">
              <a:rPr lang="pt-BR" noProof="0" smtClean="0"/>
              <a:t>29/05/2022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Lucas Prado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795223"/>
            <a:ext cx="8791575" cy="2457599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6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OCR A Extended" panose="02010509020102010303" pitchFamily="50" charset="0"/>
              </a:rPr>
              <a:t>Servidor de Jogos para match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5875100"/>
            <a:ext cx="8791575" cy="1655762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Lucas Prado ribeiro</a:t>
            </a:r>
          </a:p>
          <a:p>
            <a:pPr algn="ctr" rtl="0"/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Guilherme Araújo 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144" y="462596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descrição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3B46C55-326D-F0F9-F2DC-592CF81FF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144" y="2029546"/>
            <a:ext cx="11048999" cy="2149925"/>
          </a:xfrm>
        </p:spPr>
        <p:txBody>
          <a:bodyPr>
            <a:norm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Servidor multithreaded;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Conexões de clientes simultaneamente.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 Unix que usa soquetes Unix  para seu IPC;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14A0B-81E9-3BE6-F399-C268994D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2</a:t>
            </a:fld>
            <a:endParaRPr lang="pt-BR" noProof="0"/>
          </a:p>
        </p:txBody>
      </p:sp>
      <p:pic>
        <p:nvPicPr>
          <p:cNvPr id="1026" name="Picture 2" descr="Download] Linux Inter Process Communication (IPC) from Scratch Udemy Free  Download">
            <a:extLst>
              <a:ext uri="{FF2B5EF4-FFF2-40B4-BE49-F238E27FC236}">
                <a16:creationId xmlns:a16="http://schemas.microsoft.com/office/drawing/2014/main" id="{C865D3A5-8161-7077-E3B9-0A52BEE999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9" r="12324"/>
          <a:stretch/>
        </p:blipFill>
        <p:spPr bwMode="auto">
          <a:xfrm>
            <a:off x="4476803" y="4101175"/>
            <a:ext cx="2967486" cy="233172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47B117E-E1C9-04A1-7517-28D4AEE5A786}"/>
              </a:ext>
            </a:extLst>
          </p:cNvPr>
          <p:cNvSpPr txBox="1"/>
          <p:nvPr/>
        </p:nvSpPr>
        <p:spPr>
          <a:xfrm>
            <a:off x="4359105" y="5907706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Process 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340092-DC18-D37A-454E-56A44AD5D99F}"/>
              </a:ext>
            </a:extLst>
          </p:cNvPr>
          <p:cNvSpPr txBox="1"/>
          <p:nvPr/>
        </p:nvSpPr>
        <p:spPr>
          <a:xfrm>
            <a:off x="6442689" y="5883274"/>
            <a:ext cx="102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Process B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55264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noProof="1">
                <a:latin typeface="Rockwell" panose="02060603020205020403" pitchFamily="18" charset="0"/>
              </a:rPr>
              <a:t>Battle ship (batalha naval)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6352" y="2042806"/>
            <a:ext cx="4878389" cy="3541714"/>
          </a:xfrm>
        </p:spPr>
        <p:txBody>
          <a:bodyPr rtlCol="0">
            <a:normAutofit/>
          </a:bodyPr>
          <a:lstStyle/>
          <a:p>
            <a:pPr lvl="1" rtl="0"/>
            <a:r>
              <a:rPr lang="pt-BR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Inicia com um identificador </a:t>
            </a:r>
          </a:p>
          <a:p>
            <a:pPr lvl="1" rtl="0"/>
            <a:r>
              <a:rPr lang="pt-BR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um argumento X e Y onde estará localizado o seu “navio” </a:t>
            </a:r>
          </a:p>
          <a:p>
            <a:pPr lvl="1" rtl="0"/>
            <a:r>
              <a:rPr lang="pt-BR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tenta “bombardear” os outros players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B86A26-B72A-AA08-2B0F-8922BEFF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3</a:t>
            </a:fld>
            <a:endParaRPr lang="pt-BR" noProof="0"/>
          </a:p>
        </p:txBody>
      </p:sp>
      <p:pic>
        <p:nvPicPr>
          <p:cNvPr id="2050" name="Picture 2" descr="Batalha Naval - Fleet Battle – Apps no Google Play">
            <a:extLst>
              <a:ext uri="{FF2B5EF4-FFF2-40B4-BE49-F238E27FC236}">
                <a16:creationId xmlns:a16="http://schemas.microsoft.com/office/drawing/2014/main" id="{6ED1DCE4-6B88-AC5F-F7E1-83274093B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0" y="2542917"/>
            <a:ext cx="48768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0" rtl="0"/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battleship_server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é 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codigo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mestre executável que é capaz de aceitar múltiplas conexões de clientes simultaneamente.</a:t>
            </a:r>
          </a:p>
          <a:p>
            <a:pPr lvl="0" rtl="0"/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battleship_cliente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leva argumentos de linha de comando que especificam uma operação especificada por um player para que o servidor processe.</a:t>
            </a:r>
          </a:p>
          <a:p>
            <a:pPr lvl="0" rtl="0"/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Linked_list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Para armazenar os identificadores exclusivos do cliente e com quem eles estão vinculados. </a:t>
            </a:r>
          </a:p>
          <a:p>
            <a:pPr lvl="0" rtl="0"/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Makefile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compilará os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battleship_server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battleship_client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executáveis e suas dependências, cria os players e simula uma situação de jogo.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67D082-7E98-8D30-1113-B914B8F7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C39C3-3CB0-50C6-DBB7-835ED866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48D860-861A-606B-9F66-C5FEBCC4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F1E5F2-3183-0196-2414-7E528818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8137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51</TotalTime>
  <Words>163</Words>
  <Application>Microsoft Office PowerPoint</Application>
  <PresentationFormat>Widescreen</PresentationFormat>
  <Paragraphs>29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OCR A Extended</vt:lpstr>
      <vt:lpstr>Rockwell</vt:lpstr>
      <vt:lpstr>Tahoma</vt:lpstr>
      <vt:lpstr>Tw Cen MT</vt:lpstr>
      <vt:lpstr>Circuito</vt:lpstr>
      <vt:lpstr>Servidor de Jogos para match</vt:lpstr>
      <vt:lpstr>descrição</vt:lpstr>
      <vt:lpstr>Battle ship (batalha naval)</vt:lpstr>
      <vt:lpstr>implementação</vt:lpstr>
      <vt:lpstr>Testes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 de Jogos para match</dc:title>
  <dc:creator>Lucas</dc:creator>
  <cp:lastModifiedBy>Lucas</cp:lastModifiedBy>
  <cp:revision>1</cp:revision>
  <dcterms:created xsi:type="dcterms:W3CDTF">2022-05-29T19:14:01Z</dcterms:created>
  <dcterms:modified xsi:type="dcterms:W3CDTF">2022-05-29T20:05:13Z</dcterms:modified>
</cp:coreProperties>
</file>