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75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root" userId="S::grootc@talnet.nl::6cc9cda5-a2cf-4000-a0d1-aab44ba2db90" providerId="AD" clId="Web-{31186589-48D8-90C1-8DD9-8AAAF26528D6}"/>
    <pc:docChg chg="modSld">
      <pc:chgData name="Chris Groot" userId="S::grootc@talnet.nl::6cc9cda5-a2cf-4000-a0d1-aab44ba2db90" providerId="AD" clId="Web-{31186589-48D8-90C1-8DD9-8AAAF26528D6}" dt="2024-01-31T11:07:29.117" v="5" actId="20577"/>
      <pc:docMkLst>
        <pc:docMk/>
      </pc:docMkLst>
      <pc:sldChg chg="modSp">
        <pc:chgData name="Chris Groot" userId="S::grootc@talnet.nl::6cc9cda5-a2cf-4000-a0d1-aab44ba2db90" providerId="AD" clId="Web-{31186589-48D8-90C1-8DD9-8AAAF26528D6}" dt="2024-01-31T11:07:29.117" v="5" actId="20577"/>
        <pc:sldMkLst>
          <pc:docMk/>
          <pc:sldMk cId="0" sldId="256"/>
        </pc:sldMkLst>
        <pc:spChg chg="mod">
          <ac:chgData name="Chris Groot" userId="S::grootc@talnet.nl::6cc9cda5-a2cf-4000-a0d1-aab44ba2db90" providerId="AD" clId="Web-{31186589-48D8-90C1-8DD9-8AAAF26528D6}" dt="2024-01-31T11:07:29.117" v="5" actId="20577"/>
          <ac:spMkLst>
            <pc:docMk/>
            <pc:sldMk cId="0" sldId="256"/>
            <ac:spMk id="171" creationId="{00000000-0000-0000-0000-000000000000}"/>
          </ac:spMkLst>
        </pc:spChg>
      </pc:sldChg>
    </pc:docChg>
  </pc:docChgLst>
  <pc:docChgLst>
    <pc:chgData name="Raoul Wilmans - Sangwienwong" userId="b7eb9cb1-f739-437c-907e-65cd04c11a3a" providerId="ADAL" clId="{7F3A4AEC-4A77-4990-A9D2-44420CAED702}"/>
    <pc:docChg chg="modSld">
      <pc:chgData name="Raoul Wilmans - Sangwienwong" userId="b7eb9cb1-f739-437c-907e-65cd04c11a3a" providerId="ADAL" clId="{7F3A4AEC-4A77-4990-A9D2-44420CAED702}" dt="2024-02-15T12:53:27.428" v="2" actId="20577"/>
      <pc:docMkLst>
        <pc:docMk/>
      </pc:docMkLst>
      <pc:sldChg chg="modSp mod">
        <pc:chgData name="Raoul Wilmans - Sangwienwong" userId="b7eb9cb1-f739-437c-907e-65cd04c11a3a" providerId="ADAL" clId="{7F3A4AEC-4A77-4990-A9D2-44420CAED702}" dt="2024-02-15T12:53:27.428" v="2" actId="20577"/>
        <pc:sldMkLst>
          <pc:docMk/>
          <pc:sldMk cId="0" sldId="256"/>
        </pc:sldMkLst>
        <pc:graphicFrameChg chg="modGraphic">
          <ac:chgData name="Raoul Wilmans - Sangwienwong" userId="b7eb9cb1-f739-437c-907e-65cd04c11a3a" providerId="ADAL" clId="{7F3A4AEC-4A77-4990-A9D2-44420CAED702}" dt="2024-02-15T12:53:27.428" v="2" actId="20577"/>
          <ac:graphicFrameMkLst>
            <pc:docMk/>
            <pc:sldMk cId="0" sldId="256"/>
            <ac:graphicFrameMk id="173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n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Auteur en datum</a:t>
            </a:r>
          </a:p>
        </p:txBody>
      </p:sp>
      <p:sp>
        <p:nvSpPr>
          <p:cNvPr id="12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Ondertitel presentatie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Naam presentatie"/>
          <p:cNvSpPr txBox="1">
            <a:spLocks noGrp="1"/>
          </p:cNvSpPr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z="12000" spc="-119"/>
            </a:lvl1pPr>
          </a:lstStyle>
          <a:p>
            <a:r>
              <a:t>Naam presentatie</a:t>
            </a:r>
          </a:p>
        </p:txBody>
      </p:sp>
      <p:sp>
        <p:nvSpPr>
          <p:cNvPr id="14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23558499" y="1246072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ndertitel di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Ondertitel dia</a:t>
            </a:r>
          </a:p>
        </p:txBody>
      </p:sp>
      <p:sp>
        <p:nvSpPr>
          <p:cNvPr id="100" name="Naam di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Naam dia</a:t>
            </a:r>
          </a:p>
        </p:txBody>
      </p:sp>
      <p:sp>
        <p:nvSpPr>
          <p:cNvPr id="10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ndertitel agen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Ondertitel agenda</a:t>
            </a:r>
          </a:p>
        </p:txBody>
      </p:sp>
      <p:sp>
        <p:nvSpPr>
          <p:cNvPr id="109" name="Hoofdtekst - niveau éé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r>
              <a:t>Agendaonderwerpen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0" name="Titel agend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 agenda</a:t>
            </a:r>
          </a:p>
        </p:txBody>
      </p:sp>
      <p:sp>
        <p:nvSpPr>
          <p:cNvPr id="11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Uiting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Hoofdtekst - niveau éé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Uiting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oot fei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Hoofdtekst - niveau één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eitinformati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z="5500" spc="-5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Feitinformatie</a:t>
            </a:r>
          </a:p>
        </p:txBody>
      </p:sp>
      <p:sp>
        <p:nvSpPr>
          <p:cNvPr id="12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a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oekenning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Toekenning</a:t>
            </a:r>
          </a:p>
        </p:txBody>
      </p:sp>
      <p:sp>
        <p:nvSpPr>
          <p:cNvPr id="136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“Bijzonder citaat”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ang van een stenen gebouw in de open lucht onder een roze en paarse hemel"/>
          <p:cNvSpPr>
            <a:spLocks noGrp="1"/>
          </p:cNvSpPr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Close-upfoto in zwart-wit van een gebogen dak"/>
          <p:cNvSpPr>
            <a:spLocks noGrp="1"/>
          </p:cNvSpPr>
          <p:nvPr>
            <p:ph type="pic" sz="half" idx="22"/>
          </p:nvPr>
        </p:nvSpPr>
        <p:spPr>
          <a:xfrm>
            <a:off x="6577500" y="3632200"/>
            <a:ext cx="11228999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Foto vanuit een lage hoek van een metalen wenteltrap"/>
          <p:cNvSpPr>
            <a:spLocks noGrp="1"/>
          </p:cNvSpPr>
          <p:nvPr>
            <p:ph type="pic" sz="quarter" idx="23"/>
          </p:nvPr>
        </p:nvSpPr>
        <p:spPr>
          <a:xfrm>
            <a:off x="146431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uturistische witte gang met schaduwen"/>
          <p:cNvSpPr>
            <a:spLocks noGrp="1"/>
          </p:cNvSpPr>
          <p:nvPr>
            <p:ph type="pic" idx="21"/>
          </p:nvPr>
        </p:nvSpPr>
        <p:spPr>
          <a:xfrm>
            <a:off x="-38100" y="-520700"/>
            <a:ext cx="24447500" cy="147633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g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f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bogen, witte bogen op een grijze reflecterende vloer"/>
          <p:cNvSpPr>
            <a:spLocks noGrp="1"/>
          </p:cNvSpPr>
          <p:nvPr>
            <p:ph type="pic" idx="21"/>
          </p:nvPr>
        </p:nvSpPr>
        <p:spPr>
          <a:xfrm>
            <a:off x="-76200" y="-558800"/>
            <a:ext cx="24574500" cy="148395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eur en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Auteur en datum</a:t>
            </a:r>
          </a:p>
        </p:txBody>
      </p:sp>
      <p:sp>
        <p:nvSpPr>
          <p:cNvPr id="23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Ondertitel presentatie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Naam presentatie"/>
          <p:cNvSpPr txBox="1">
            <a:spLocks noGrp="1"/>
          </p:cNvSpPr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z="12000" spc="-119"/>
            </a:lvl1pPr>
          </a:lstStyle>
          <a:p>
            <a:r>
              <a:t>Naam presentatie</a:t>
            </a:r>
          </a:p>
        </p:txBody>
      </p:sp>
      <p:sp>
        <p:nvSpPr>
          <p:cNvPr id="2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f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to vanuit een lage hoek van een hoog gebouw met gespiegelde glazen ramen"/>
          <p:cNvSpPr>
            <a:spLocks noGrp="1"/>
          </p:cNvSpPr>
          <p:nvPr>
            <p:ph type="pic" idx="21"/>
          </p:nvPr>
        </p:nvSpPr>
        <p:spPr>
          <a:xfrm>
            <a:off x="8140700" y="-1"/>
            <a:ext cx="205740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Naam dia"/>
          <p:cNvSpPr txBox="1">
            <a:spLocks noGrp="1"/>
          </p:cNvSpPr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Naam dia</a:t>
            </a:r>
          </a:p>
        </p:txBody>
      </p:sp>
      <p:sp>
        <p:nvSpPr>
          <p:cNvPr id="34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Ondertitel dia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ndertitel di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Ondertitel dia</a:t>
            </a:r>
          </a:p>
        </p:txBody>
      </p:sp>
      <p:sp>
        <p:nvSpPr>
          <p:cNvPr id="43" name="Naam di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Naam dia</a:t>
            </a:r>
          </a:p>
        </p:txBody>
      </p:sp>
      <p:sp>
        <p:nvSpPr>
          <p:cNvPr id="44" name="Hoofdtekst - niveau éé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Dia-opsommingstekst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Hoofdtekst - niveau éé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Dia-opsommingstekst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opsomm.,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eelweergave van een plafond met houten betimmering"/>
          <p:cNvSpPr>
            <a:spLocks noGrp="1"/>
          </p:cNvSpPr>
          <p:nvPr>
            <p:ph type="pic" idx="21"/>
          </p:nvPr>
        </p:nvSpPr>
        <p:spPr>
          <a:xfrm>
            <a:off x="9588500" y="-482600"/>
            <a:ext cx="21513800" cy="1430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Ondertitel di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Ondertitel dia</a:t>
            </a:r>
          </a:p>
        </p:txBody>
      </p:sp>
      <p:sp>
        <p:nvSpPr>
          <p:cNvPr id="62" name="Naam dia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r>
              <a:t>Naam dia</a:t>
            </a:r>
          </a:p>
        </p:txBody>
      </p:sp>
      <p:sp>
        <p:nvSpPr>
          <p:cNvPr id="63" name="Hoofdtekst - niveau éé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Dia-opsommingstekst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s, opsommingstekens en livevideo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ndertitel di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Ondertitel dia</a:t>
            </a:r>
          </a:p>
        </p:txBody>
      </p:sp>
      <p:sp>
        <p:nvSpPr>
          <p:cNvPr id="72" name="Naam di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Naam dia</a:t>
            </a:r>
          </a:p>
        </p:txBody>
      </p:sp>
      <p:sp>
        <p:nvSpPr>
          <p:cNvPr id="73" name="Hoofdtekst - niveau éé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Dia-opsommingstekst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4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s, opsommingstekens en livevideo gro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ndertitel di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Ondertitel dia</a:t>
            </a:r>
          </a:p>
        </p:txBody>
      </p:sp>
      <p:sp>
        <p:nvSpPr>
          <p:cNvPr id="82" name="Naam dia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r>
              <a:t>Naam dia</a:t>
            </a:r>
          </a:p>
        </p:txBody>
      </p:sp>
      <p:sp>
        <p:nvSpPr>
          <p:cNvPr id="83" name="Hoofdtekst - niveau éé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Dia-opsommingstekst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4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etitel"/>
          <p:cNvSpPr txBox="1">
            <a:spLocks noGrp="1"/>
          </p:cNvSpPr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2000" spc="-119"/>
            </a:lvl1pPr>
          </a:lstStyle>
          <a:p>
            <a:r>
              <a:t>Sectietitel</a:t>
            </a:r>
          </a:p>
        </p:txBody>
      </p:sp>
      <p:sp>
        <p:nvSpPr>
          <p:cNvPr id="92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am dia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Naam dia</a:t>
            </a:r>
          </a:p>
        </p:txBody>
      </p:sp>
      <p:sp>
        <p:nvSpPr>
          <p:cNvPr id="3" name="Hoofdtekst - niveau één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Dia-opsommingstekst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oe kunnen we ons team vegeteren?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dirty="0"/>
              <a:t>Hoe </a:t>
            </a:r>
            <a:r>
              <a:rPr dirty="0" err="1"/>
              <a:t>kunnen</a:t>
            </a:r>
            <a:r>
              <a:rPr dirty="0"/>
              <a:t> we </a:t>
            </a:r>
            <a:r>
              <a:rPr dirty="0" err="1"/>
              <a:t>ons</a:t>
            </a:r>
            <a:r>
              <a:rPr dirty="0"/>
              <a:t> team </a:t>
            </a:r>
            <a:r>
              <a:rPr lang="en-GB" dirty="0" err="1"/>
              <a:t>verbeteren</a:t>
            </a:r>
            <a:r>
              <a:rPr dirty="0"/>
              <a:t>?</a:t>
            </a:r>
          </a:p>
        </p:txBody>
      </p:sp>
      <p:sp>
        <p:nvSpPr>
          <p:cNvPr id="172" name="Retrospectiv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Retrospective</a:t>
            </a:r>
          </a:p>
        </p:txBody>
      </p:sp>
      <p:graphicFrame>
        <p:nvGraphicFramePr>
          <p:cNvPr id="173" name="Tabel 1"/>
          <p:cNvGraphicFramePr/>
          <p:nvPr>
            <p:extLst>
              <p:ext uri="{D42A27DB-BD31-4B8C-83A1-F6EECF244321}">
                <p14:modId xmlns:p14="http://schemas.microsoft.com/office/powerpoint/2010/main" val="1200053921"/>
              </p:ext>
            </p:extLst>
          </p:nvPr>
        </p:nvGraphicFramePr>
        <p:xfrm>
          <a:off x="1155353" y="11795672"/>
          <a:ext cx="2760204" cy="711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60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189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nl-NL" sz="3200" dirty="0"/>
                        <a:t>15</a:t>
                      </a:r>
                      <a:r>
                        <a:rPr sz="3200" dirty="0"/>
                        <a:t>-0</a:t>
                      </a:r>
                      <a:r>
                        <a:rPr lang="nl-NL" sz="3200" dirty="0"/>
                        <a:t>2</a:t>
                      </a:r>
                      <a:r>
                        <a:rPr sz="3200" dirty="0"/>
                        <a:t>-2024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trospective…"/>
          <p:cNvSpPr txBox="1"/>
          <p:nvPr/>
        </p:nvSpPr>
        <p:spPr>
          <a:xfrm>
            <a:off x="2023116" y="780414"/>
            <a:ext cx="19647828" cy="4084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/>
            </a:pPr>
            <a:r>
              <a:t>Retrospective</a:t>
            </a:r>
          </a:p>
          <a:p>
            <a:r>
              <a:t>Met je team ga je praten over hoe jullie je samenwerking kunnen verbeteren. Daarvoor zijn de volgende pagina’s. Op elke pagina elk teamlid een (of meerdere) opmerkingen plaatsen:</a:t>
            </a:r>
          </a:p>
        </p:txBody>
      </p:sp>
      <p:sp>
        <p:nvSpPr>
          <p:cNvPr id="176" name="Start doing - Wat moeten we in de volgende sprint gaan doen, wat we nu nog niet doen?…"/>
          <p:cNvSpPr txBox="1"/>
          <p:nvPr/>
        </p:nvSpPr>
        <p:spPr>
          <a:xfrm>
            <a:off x="2049208" y="5612360"/>
            <a:ext cx="19595643" cy="330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Start doing</a:t>
            </a:r>
            <a:r>
              <a:t> </a:t>
            </a:r>
            <a:r>
              <a:rPr sz="3400"/>
              <a:t>- Wat moeten we in de volgende sprint </a:t>
            </a:r>
            <a:r>
              <a:rPr sz="3400" b="1">
                <a:latin typeface="Graphik"/>
                <a:ea typeface="Graphik"/>
                <a:cs typeface="Graphik"/>
                <a:sym typeface="Graphik"/>
              </a:rPr>
              <a:t>gaan doen</a:t>
            </a:r>
            <a:r>
              <a:rPr sz="3400"/>
              <a:t>, wat we nu nog niet doen?</a:t>
            </a:r>
          </a:p>
          <a:p>
            <a:pPr marL="457200" indent="-457200">
              <a:buSzPct val="100000"/>
              <a:buChar char="•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Keep doing</a:t>
            </a:r>
            <a:r>
              <a:t> </a:t>
            </a:r>
            <a:r>
              <a:rPr sz="3400"/>
              <a:t>- Wat moeten we in de volgende sprint </a:t>
            </a:r>
            <a:r>
              <a:rPr sz="3400" b="1">
                <a:latin typeface="Graphik"/>
                <a:ea typeface="Graphik"/>
                <a:cs typeface="Graphik"/>
                <a:sym typeface="Graphik"/>
              </a:rPr>
              <a:t>blijven doen</a:t>
            </a:r>
            <a:r>
              <a:rPr sz="3400"/>
              <a:t> (wat werkte goed)?</a:t>
            </a:r>
          </a:p>
          <a:p>
            <a:pPr marL="457200" indent="-457200">
              <a:buSzPct val="100000"/>
              <a:buChar char="•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Stop doing</a:t>
            </a:r>
            <a:r>
              <a:t> </a:t>
            </a:r>
            <a:r>
              <a:rPr sz="3400"/>
              <a:t>- Wat moeten we in de volgende sprint </a:t>
            </a:r>
            <a:r>
              <a:rPr sz="3400" b="1">
                <a:latin typeface="Graphik"/>
                <a:ea typeface="Graphik"/>
                <a:cs typeface="Graphik"/>
                <a:sym typeface="Graphik"/>
              </a:rPr>
              <a:t>niet meer doen</a:t>
            </a:r>
            <a:r>
              <a:rPr sz="3400"/>
              <a:t> (wat werkte niet voor ons)?</a:t>
            </a:r>
          </a:p>
        </p:txBody>
      </p:sp>
      <p:sp>
        <p:nvSpPr>
          <p:cNvPr id="177" name="Let op: de discussie gaat niet over user stories, maar over jullie samenwerking. De opmerkingen die jullie gaan maken, moeten over jullie samenwerking (als team) gaan."/>
          <p:cNvSpPr txBox="1"/>
          <p:nvPr/>
        </p:nvSpPr>
        <p:spPr>
          <a:xfrm>
            <a:off x="4550864" y="9669605"/>
            <a:ext cx="16929974" cy="211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Let op: de discussie gaat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niet</a:t>
            </a:r>
            <a:r>
              <a:t> over user stories, maar over </a:t>
            </a:r>
            <a:r>
              <a:rPr u="sng"/>
              <a:t>jullie samenwerking</a:t>
            </a:r>
            <a:r>
              <a:t>. De opmerkingen die jullie gaan maken, moeten over jullie samenwerking (als team) gaan.</a:t>
            </a:r>
          </a:p>
        </p:txBody>
      </p:sp>
      <p:pic>
        <p:nvPicPr>
          <p:cNvPr id="178" name="geplakte-film.png" descr="geplakte-fil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459" y="9669605"/>
            <a:ext cx="2115821" cy="2115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reen-Start-Button-Transparent.png" descr="Green-Start-Button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4" y="602788"/>
            <a:ext cx="6470809" cy="363983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tart doing…"/>
          <p:cNvSpPr txBox="1"/>
          <p:nvPr/>
        </p:nvSpPr>
        <p:spPr>
          <a:xfrm>
            <a:off x="6473363" y="427964"/>
            <a:ext cx="15034286" cy="2103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Start doing</a:t>
            </a:r>
          </a:p>
          <a:p>
            <a:r>
              <a:rPr sz="3400"/>
              <a:t>Wat moeten we in de volgende sprint </a:t>
            </a:r>
            <a:r>
              <a:rPr sz="3400" b="1">
                <a:latin typeface="Graphik"/>
                <a:ea typeface="Graphik"/>
                <a:cs typeface="Graphik"/>
                <a:sym typeface="Graphik"/>
              </a:rPr>
              <a:t>gaan doen</a:t>
            </a:r>
            <a:r>
              <a:rPr sz="3400"/>
              <a:t>, wat we nu nog niet doen?</a:t>
            </a:r>
          </a:p>
        </p:txBody>
      </p:sp>
      <p:sp>
        <p:nvSpPr>
          <p:cNvPr id="182" name="….…"/>
          <p:cNvSpPr txBox="1"/>
          <p:nvPr/>
        </p:nvSpPr>
        <p:spPr>
          <a:xfrm>
            <a:off x="4248499" y="6190013"/>
            <a:ext cx="16440630" cy="4372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</a:pPr>
            <a:r>
              <a:rPr lang="en-US" dirty="0" err="1"/>
              <a:t>samenwerken</a:t>
            </a:r>
            <a:r>
              <a:rPr dirty="0"/>
              <a:t> </a:t>
            </a:r>
          </a:p>
          <a:p>
            <a:pPr marL="457200" indent="-457200">
              <a:buSzPct val="100000"/>
              <a:buChar char="•"/>
            </a:pPr>
            <a:r>
              <a:rPr lang="en-US" dirty="0"/>
              <a:t>Meer </a:t>
            </a:r>
            <a:r>
              <a:rPr lang="en-US" dirty="0" err="1"/>
              <a:t>aanwezigheid</a:t>
            </a:r>
            <a:endParaRPr dirty="0"/>
          </a:p>
          <a:p>
            <a:pPr marL="457200" indent="-457200">
              <a:buSzPct val="100000"/>
              <a:buChar char="•"/>
            </a:pPr>
            <a:r>
              <a:rPr lang="en-US" dirty="0"/>
              <a:t>Meer </a:t>
            </a:r>
            <a:r>
              <a:rPr lang="en-US" dirty="0" err="1"/>
              <a:t>communiceren</a:t>
            </a:r>
            <a:endParaRPr dirty="0"/>
          </a:p>
          <a:p>
            <a:pPr marL="457200" indent="-457200">
              <a:buSzPct val="100000"/>
              <a:buChar char="•"/>
            </a:pP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ruzie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epeer"/>
          <p:cNvGrpSpPr/>
          <p:nvPr/>
        </p:nvGrpSpPr>
        <p:grpSpPr>
          <a:xfrm>
            <a:off x="1050871" y="806383"/>
            <a:ext cx="6076168" cy="3251201"/>
            <a:chOff x="0" y="0"/>
            <a:chExt cx="6076167" cy="3251200"/>
          </a:xfrm>
        </p:grpSpPr>
        <p:pic>
          <p:nvPicPr>
            <p:cNvPr id="184" name="BlueButtonContinue.png" descr="BlueButtonContinu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251200" cy="3251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5" name="BlueButtonContinue.png" descr="BlueButtonContinu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913" y="0"/>
              <a:ext cx="3251201" cy="3251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6" name="BlueButtonContinue.png" descr="BlueButtonContinu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4967" y="0"/>
              <a:ext cx="3251201" cy="3251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8" name="Keep doing…"/>
          <p:cNvSpPr txBox="1"/>
          <p:nvPr/>
        </p:nvSpPr>
        <p:spPr>
          <a:xfrm>
            <a:off x="7764807" y="427964"/>
            <a:ext cx="13972490" cy="2103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Keep doing</a:t>
            </a:r>
          </a:p>
          <a:p>
            <a:r>
              <a:rPr sz="3400"/>
              <a:t>Wat moeten we in de volgende sprint </a:t>
            </a:r>
            <a:r>
              <a:rPr sz="3400" b="1">
                <a:latin typeface="Graphik"/>
                <a:ea typeface="Graphik"/>
                <a:cs typeface="Graphik"/>
                <a:sym typeface="Graphik"/>
              </a:rPr>
              <a:t>blijven doen</a:t>
            </a:r>
            <a:r>
              <a:rPr sz="3400"/>
              <a:t> (wat werkte goed)?</a:t>
            </a:r>
          </a:p>
        </p:txBody>
      </p:sp>
      <p:sp>
        <p:nvSpPr>
          <p:cNvPr id="189" name="….…"/>
          <p:cNvSpPr txBox="1"/>
          <p:nvPr/>
        </p:nvSpPr>
        <p:spPr>
          <a:xfrm>
            <a:off x="4248499" y="6190013"/>
            <a:ext cx="16440630" cy="4372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</a:pPr>
            <a:r>
              <a:rPr lang="en-US" dirty="0" err="1"/>
              <a:t>doorwerken</a:t>
            </a:r>
            <a:r>
              <a:rPr dirty="0"/>
              <a:t> </a:t>
            </a:r>
          </a:p>
          <a:p>
            <a:pPr marL="457200" indent="-457200">
              <a:buSzPct val="100000"/>
              <a:buChar char="•"/>
            </a:pPr>
            <a:r>
              <a:rPr lang="en-US" dirty="0" err="1"/>
              <a:t>Onze</a:t>
            </a:r>
            <a:r>
              <a:rPr lang="en-US" dirty="0"/>
              <a:t> taken </a:t>
            </a:r>
            <a:r>
              <a:rPr lang="en-US" dirty="0" err="1"/>
              <a:t>vervullen</a:t>
            </a:r>
            <a:endParaRPr dirty="0"/>
          </a:p>
          <a:p>
            <a:pPr marL="457200" indent="-457200">
              <a:buSzPct val="100000"/>
              <a:buChar char="•"/>
            </a:pPr>
            <a:r>
              <a:rPr lang="en-US" dirty="0" err="1"/>
              <a:t>Aanwezig</a:t>
            </a:r>
            <a:r>
              <a:rPr lang="en-US" dirty="0"/>
              <a:t> </a:t>
            </a:r>
            <a:r>
              <a:rPr lang="en-US" dirty="0" err="1"/>
              <a:t>zijn</a:t>
            </a:r>
            <a:endParaRPr dirty="0"/>
          </a:p>
          <a:p>
            <a:pPr>
              <a:buSzPct val="100000"/>
            </a:pP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ign_stop_PNG25628.png" descr="sign_stop_PNG256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34" y="222919"/>
            <a:ext cx="4810797" cy="4810797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top doing…"/>
          <p:cNvSpPr txBox="1"/>
          <p:nvPr/>
        </p:nvSpPr>
        <p:spPr>
          <a:xfrm>
            <a:off x="5718955" y="231111"/>
            <a:ext cx="16058948" cy="2103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Stop doing</a:t>
            </a:r>
          </a:p>
          <a:p>
            <a:r>
              <a:rPr sz="3400"/>
              <a:t>Wat moeten we in de volgende sprint </a:t>
            </a:r>
            <a:r>
              <a:rPr sz="3400" b="1">
                <a:latin typeface="Graphik"/>
                <a:ea typeface="Graphik"/>
                <a:cs typeface="Graphik"/>
                <a:sym typeface="Graphik"/>
              </a:rPr>
              <a:t>niet meer doen</a:t>
            </a:r>
            <a:r>
              <a:rPr sz="3400"/>
              <a:t> (wat werkte niet voor ons)?</a:t>
            </a:r>
          </a:p>
        </p:txBody>
      </p:sp>
      <p:sp>
        <p:nvSpPr>
          <p:cNvPr id="193" name="….…"/>
          <p:cNvSpPr txBox="1"/>
          <p:nvPr/>
        </p:nvSpPr>
        <p:spPr>
          <a:xfrm>
            <a:off x="4248499" y="6190013"/>
            <a:ext cx="16440630" cy="4372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</a:pP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komen</a:t>
            </a:r>
            <a:endParaRPr dirty="0"/>
          </a:p>
          <a:p>
            <a:pPr marL="457200" indent="-457200">
              <a:buSzPct val="100000"/>
              <a:buChar char="•"/>
            </a:pPr>
            <a:r>
              <a:rPr lang="en-US" dirty="0" err="1"/>
              <a:t>Commiten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</a:t>
            </a:r>
            <a:r>
              <a:rPr lang="en-US" dirty="0" err="1"/>
              <a:t>beschrijving</a:t>
            </a:r>
            <a:endParaRPr dirty="0"/>
          </a:p>
          <a:p>
            <a:pPr marL="457200" indent="-457200">
              <a:buSzPct val="100000"/>
              <a:buChar char="•"/>
            </a:pPr>
            <a:r>
              <a:rPr lang="en-US" dirty="0" err="1"/>
              <a:t>Stil</a:t>
            </a:r>
            <a:r>
              <a:rPr lang="en-US" dirty="0"/>
              <a:t> </a:t>
            </a:r>
            <a:r>
              <a:rPr lang="en-US" dirty="0" err="1"/>
              <a:t>blijven</a:t>
            </a:r>
            <a:endParaRPr dirty="0"/>
          </a:p>
          <a:p>
            <a:pPr>
              <a:buSzPct val="100000"/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6_DynamicWavesLight">
  <a:themeElements>
    <a:clrScheme name="36_DynamicWavesLight">
      <a:dk1>
        <a:srgbClr val="53585F"/>
      </a:dk1>
      <a:lt1>
        <a:srgbClr val="5F3E0C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6_DynamicWavesLight">
  <a:themeElements>
    <a:clrScheme name="36_DynamicWaves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210</Words>
  <Application>Microsoft Office PowerPoint</Application>
  <PresentationFormat>Custom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Graphik</vt:lpstr>
      <vt:lpstr>Graphik Light</vt:lpstr>
      <vt:lpstr>Helvetica Neue</vt:lpstr>
      <vt:lpstr>Produkt Extralight</vt:lpstr>
      <vt:lpstr>Produkt Light</vt:lpstr>
      <vt:lpstr>36_DynamicWavesLight</vt:lpstr>
      <vt:lpstr>Retrospective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Retrospective</dc:title>
  <cp:lastModifiedBy>Lenny Mejía</cp:lastModifiedBy>
  <cp:revision>3</cp:revision>
  <dcterms:modified xsi:type="dcterms:W3CDTF">2024-11-29T13:36:06Z</dcterms:modified>
</cp:coreProperties>
</file>