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E2163-1D81-6BAD-A4BC-DB37014F60DF}" v="89" dt="2022-02-18T03:14:05.710"/>
    <p1510:client id="{836F3C08-49C0-44B2-8E27-D1B937DC2F92}" v="367" dt="2022-02-16T12:28:31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05AF9B67-449E-4B34-A17F-CE14F4944DD1}"/>
              </a:ext>
            </a:extLst>
          </p:cNvPr>
          <p:cNvCxnSpPr/>
          <p:nvPr/>
        </p:nvCxnSpPr>
        <p:spPr>
          <a:xfrm flipV="1">
            <a:off x="462052" y="2194522"/>
            <a:ext cx="11487508" cy="14379"/>
          </a:xfrm>
          <a:prstGeom prst="straightConnector1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3B19340-B064-4ACD-95B0-AD47992354A7}"/>
              </a:ext>
            </a:extLst>
          </p:cNvPr>
          <p:cNvCxnSpPr>
            <a:cxnSpLocks/>
          </p:cNvCxnSpPr>
          <p:nvPr/>
        </p:nvCxnSpPr>
        <p:spPr>
          <a:xfrm flipV="1">
            <a:off x="663334" y="4178597"/>
            <a:ext cx="11487508" cy="14379"/>
          </a:xfrm>
          <a:prstGeom prst="straightConnector1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226A608-A177-4404-AB8F-0C8B5684E8D1}"/>
              </a:ext>
            </a:extLst>
          </p:cNvPr>
          <p:cNvGrpSpPr/>
          <p:nvPr/>
        </p:nvGrpSpPr>
        <p:grpSpPr>
          <a:xfrm>
            <a:off x="724329" y="870869"/>
            <a:ext cx="1875691" cy="947614"/>
            <a:chOff x="763406" y="1798946"/>
            <a:chExt cx="1875691" cy="947614"/>
          </a:xfrm>
        </p:grpSpPr>
        <p:sp>
          <p:nvSpPr>
            <p:cNvPr id="4" name="Fluxograma: Conector fora de Página 3">
              <a:extLst>
                <a:ext uri="{FF2B5EF4-FFF2-40B4-BE49-F238E27FC236}">
                  <a16:creationId xmlns:a16="http://schemas.microsoft.com/office/drawing/2014/main" id="{D4361859-8EA6-451F-9F90-CDEE1E40E481}"/>
                </a:ext>
              </a:extLst>
            </p:cNvPr>
            <p:cNvSpPr/>
            <p:nvPr/>
          </p:nvSpPr>
          <p:spPr>
            <a:xfrm rot="-5400000">
              <a:off x="1227445" y="1334907"/>
              <a:ext cx="947614" cy="1875691"/>
            </a:xfrm>
            <a:prstGeom prst="flowChartOffpageConnector">
              <a:avLst/>
            </a:prstGeom>
            <a:solidFill>
              <a:srgbClr val="FFC000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2C7FB72-E188-420D-91D3-469940264831}"/>
                </a:ext>
              </a:extLst>
            </p:cNvPr>
            <p:cNvSpPr txBox="1"/>
            <p:nvPr/>
          </p:nvSpPr>
          <p:spPr>
            <a:xfrm>
              <a:off x="935621" y="2062952"/>
              <a:ext cx="1455135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Passageiros</a:t>
              </a:r>
              <a:endParaRPr lang="pt-BR" sz="2000" b="1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3502A8-E719-487E-9D43-9DA421272907}"/>
              </a:ext>
            </a:extLst>
          </p:cNvPr>
          <p:cNvSpPr txBox="1"/>
          <p:nvPr/>
        </p:nvSpPr>
        <p:spPr>
          <a:xfrm>
            <a:off x="2730256" y="1157410"/>
            <a:ext cx="1834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Aguardam na fila</a:t>
            </a:r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BEA790A-4A92-4E27-AC5C-2374BA3F66C8}"/>
              </a:ext>
            </a:extLst>
          </p:cNvPr>
          <p:cNvGrpSpPr/>
          <p:nvPr/>
        </p:nvGrpSpPr>
        <p:grpSpPr>
          <a:xfrm>
            <a:off x="666506" y="2854022"/>
            <a:ext cx="1933514" cy="947614"/>
            <a:chOff x="705583" y="1798946"/>
            <a:chExt cx="1933514" cy="947614"/>
          </a:xfrm>
        </p:grpSpPr>
        <p:sp>
          <p:nvSpPr>
            <p:cNvPr id="12" name="Fluxograma: Conector fora de Página 11">
              <a:extLst>
                <a:ext uri="{FF2B5EF4-FFF2-40B4-BE49-F238E27FC236}">
                  <a16:creationId xmlns:a16="http://schemas.microsoft.com/office/drawing/2014/main" id="{1D090487-4F21-4F8A-82F6-A2FB7CC1460E}"/>
                </a:ext>
              </a:extLst>
            </p:cNvPr>
            <p:cNvSpPr/>
            <p:nvPr/>
          </p:nvSpPr>
          <p:spPr>
            <a:xfrm rot="-5400000">
              <a:off x="1227445" y="1334907"/>
              <a:ext cx="947614" cy="1875691"/>
            </a:xfrm>
            <a:prstGeom prst="flowChartOffpageConnector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22A5F04-5B68-40A0-AC02-7CC2060B1BC9}"/>
                </a:ext>
              </a:extLst>
            </p:cNvPr>
            <p:cNvSpPr txBox="1"/>
            <p:nvPr/>
          </p:nvSpPr>
          <p:spPr>
            <a:xfrm>
              <a:off x="705583" y="2034198"/>
              <a:ext cx="178581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Guichê</a:t>
              </a:r>
              <a:endParaRPr lang="pt-BR" dirty="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DC915FD-8DE2-4AF4-B6E8-5BB8F62A1CB2}"/>
              </a:ext>
            </a:extLst>
          </p:cNvPr>
          <p:cNvGrpSpPr/>
          <p:nvPr/>
        </p:nvGrpSpPr>
        <p:grpSpPr>
          <a:xfrm>
            <a:off x="724328" y="4778560"/>
            <a:ext cx="1875691" cy="947614"/>
            <a:chOff x="763406" y="1798946"/>
            <a:chExt cx="1875691" cy="947614"/>
          </a:xfrm>
        </p:grpSpPr>
        <p:sp>
          <p:nvSpPr>
            <p:cNvPr id="15" name="Fluxograma: Conector fora de Página 14">
              <a:extLst>
                <a:ext uri="{FF2B5EF4-FFF2-40B4-BE49-F238E27FC236}">
                  <a16:creationId xmlns:a16="http://schemas.microsoft.com/office/drawing/2014/main" id="{81FC7000-DF4D-4725-BA6C-7ECAD393FF8E}"/>
                </a:ext>
              </a:extLst>
            </p:cNvPr>
            <p:cNvSpPr/>
            <p:nvPr/>
          </p:nvSpPr>
          <p:spPr>
            <a:xfrm rot="-5400000">
              <a:off x="1227445" y="1334907"/>
              <a:ext cx="947614" cy="1875691"/>
            </a:xfrm>
            <a:prstGeom prst="flowChartOffpageConnector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9D39622-F777-47D6-A66E-4C596BD6594A}"/>
                </a:ext>
              </a:extLst>
            </p:cNvPr>
            <p:cNvSpPr txBox="1"/>
            <p:nvPr/>
          </p:nvSpPr>
          <p:spPr>
            <a:xfrm>
              <a:off x="863734" y="2034198"/>
              <a:ext cx="1627664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Suporte</a:t>
              </a:r>
              <a:endParaRPr lang="pt-BR" dirty="0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1F5408-0137-4B47-98C8-E37F991A5E8F}"/>
              </a:ext>
            </a:extLst>
          </p:cNvPr>
          <p:cNvSpPr txBox="1"/>
          <p:nvPr/>
        </p:nvSpPr>
        <p:spPr>
          <a:xfrm>
            <a:off x="2359024" y="316987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/>
              <a:t>Começa a sobrecarregar</a:t>
            </a:r>
            <a:endParaRPr lang="pt-BR" sz="1400" dirty="0">
              <a:cs typeface="Calibr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1EA138-E2A1-4C01-A514-D9B41BB79074}"/>
              </a:ext>
            </a:extLst>
          </p:cNvPr>
          <p:cNvSpPr txBox="1"/>
          <p:nvPr/>
        </p:nvSpPr>
        <p:spPr>
          <a:xfrm>
            <a:off x="5250717" y="3169871"/>
            <a:ext cx="21375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/>
              <a:t>Sistema de alerta</a:t>
            </a:r>
            <a:endParaRPr lang="pt-BR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9386EB7-A6A4-4430-81E1-375D1A7FD4AD}"/>
              </a:ext>
            </a:extLst>
          </p:cNvPr>
          <p:cNvCxnSpPr/>
          <p:nvPr/>
        </p:nvCxnSpPr>
        <p:spPr>
          <a:xfrm flipH="1">
            <a:off x="3662729" y="1566252"/>
            <a:ext cx="13677" cy="1598246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89CBBB3-C757-43D5-A7C5-89C6C6BF49BB}"/>
              </a:ext>
            </a:extLst>
          </p:cNvPr>
          <p:cNvCxnSpPr>
            <a:cxnSpLocks/>
          </p:cNvCxnSpPr>
          <p:nvPr/>
        </p:nvCxnSpPr>
        <p:spPr>
          <a:xfrm>
            <a:off x="4643559" y="3314943"/>
            <a:ext cx="943709" cy="586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ACD6EF7-8B5D-4359-975B-1960B7E47939}"/>
              </a:ext>
            </a:extLst>
          </p:cNvPr>
          <p:cNvSpPr txBox="1"/>
          <p:nvPr/>
        </p:nvSpPr>
        <p:spPr>
          <a:xfrm>
            <a:off x="4566870" y="5094409"/>
            <a:ext cx="21375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cs typeface="Calibri"/>
              </a:rPr>
              <a:t>Suporte entra em ação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3D17CC2-D194-4AE8-9F61-4AFDE42E2894}"/>
              </a:ext>
            </a:extLst>
          </p:cNvPr>
          <p:cNvCxnSpPr>
            <a:cxnSpLocks/>
          </p:cNvCxnSpPr>
          <p:nvPr/>
        </p:nvCxnSpPr>
        <p:spPr>
          <a:xfrm flipH="1">
            <a:off x="5645883" y="3441943"/>
            <a:ext cx="492367" cy="163732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C98BBCE-6E1B-4033-AD3F-E5C2F69F11A5}"/>
              </a:ext>
            </a:extLst>
          </p:cNvPr>
          <p:cNvCxnSpPr>
            <a:cxnSpLocks/>
          </p:cNvCxnSpPr>
          <p:nvPr/>
        </p:nvCxnSpPr>
        <p:spPr>
          <a:xfrm>
            <a:off x="6607173" y="5249251"/>
            <a:ext cx="1275864" cy="5861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A325554-4E37-48F5-8987-ED49B6FF4D4C}"/>
              </a:ext>
            </a:extLst>
          </p:cNvPr>
          <p:cNvSpPr txBox="1"/>
          <p:nvPr/>
        </p:nvSpPr>
        <p:spPr>
          <a:xfrm>
            <a:off x="7663716" y="5094409"/>
            <a:ext cx="21375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cs typeface="Calibri"/>
              </a:rPr>
              <a:t>Antecede o problema</a:t>
            </a:r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3D70CE4-6B1D-4CF9-9B1F-519122059C09}"/>
              </a:ext>
            </a:extLst>
          </p:cNvPr>
          <p:cNvCxnSpPr>
            <a:cxnSpLocks/>
          </p:cNvCxnSpPr>
          <p:nvPr/>
        </p:nvCxnSpPr>
        <p:spPr>
          <a:xfrm flipV="1">
            <a:off x="8609865" y="3516188"/>
            <a:ext cx="5863" cy="155721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99821B-9216-4137-8B02-0F548A1450FA}"/>
              </a:ext>
            </a:extLst>
          </p:cNvPr>
          <p:cNvSpPr txBox="1"/>
          <p:nvPr/>
        </p:nvSpPr>
        <p:spPr>
          <a:xfrm>
            <a:off x="7595332" y="3160101"/>
            <a:ext cx="21375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/>
              <a:t>Retorno da Operação</a:t>
            </a:r>
            <a:endParaRPr lang="pt-BR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ABAEB6E6-64E1-40B1-8BF2-9AF0A0273D92}"/>
              </a:ext>
            </a:extLst>
          </p:cNvPr>
          <p:cNvCxnSpPr>
            <a:cxnSpLocks/>
          </p:cNvCxnSpPr>
          <p:nvPr/>
        </p:nvCxnSpPr>
        <p:spPr>
          <a:xfrm>
            <a:off x="9479326" y="3314942"/>
            <a:ext cx="1178172" cy="585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3DEA06F-7FEC-46B8-97BA-0C35FC0B69EC}"/>
              </a:ext>
            </a:extLst>
          </p:cNvPr>
          <p:cNvSpPr txBox="1"/>
          <p:nvPr/>
        </p:nvSpPr>
        <p:spPr>
          <a:xfrm>
            <a:off x="10379563" y="3160101"/>
            <a:ext cx="21375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/>
              <a:t>Compra do Ticket</a:t>
            </a:r>
            <a:endParaRPr lang="pt-BR" dirty="0"/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8F27B76-E090-45FA-BAFF-364F198410C1}"/>
              </a:ext>
            </a:extLst>
          </p:cNvPr>
          <p:cNvCxnSpPr>
            <a:cxnSpLocks/>
          </p:cNvCxnSpPr>
          <p:nvPr/>
        </p:nvCxnSpPr>
        <p:spPr>
          <a:xfrm flipV="1">
            <a:off x="11423402" y="1611185"/>
            <a:ext cx="5865" cy="1488834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951F00D-0E2D-44AD-891F-A22FA04CEBDB}"/>
              </a:ext>
            </a:extLst>
          </p:cNvPr>
          <p:cNvSpPr txBox="1"/>
          <p:nvPr/>
        </p:nvSpPr>
        <p:spPr>
          <a:xfrm>
            <a:off x="10301409" y="1255101"/>
            <a:ext cx="21375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/>
              <a:t>Compra e vai embora</a:t>
            </a:r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01CB4F-11A2-47CA-9D4E-50336BCF1CA7}"/>
              </a:ext>
            </a:extLst>
          </p:cNvPr>
          <p:cNvSpPr txBox="1"/>
          <p:nvPr/>
        </p:nvSpPr>
        <p:spPr>
          <a:xfrm>
            <a:off x="5040702" y="353683"/>
            <a:ext cx="3131388" cy="523220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Mapa do Problema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122</cp:revision>
  <dcterms:created xsi:type="dcterms:W3CDTF">2022-02-16T00:26:27Z</dcterms:created>
  <dcterms:modified xsi:type="dcterms:W3CDTF">2022-02-19T21:41:57Z</dcterms:modified>
</cp:coreProperties>
</file>