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73" r:id="rId16"/>
    <p:sldId id="28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D9E66-E0C1-4715-B070-0CB30F81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25CCD-8470-42BB-B166-753E0FAB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4A7C3-563C-433E-AE7B-31594C2F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BBF3A5-04C0-4A39-9C63-13826608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454DF-6C5A-4FE3-9C44-27C4A4F2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E0BE-2906-4CB3-9090-5602E8D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B77A77-C74B-4E50-B3CC-011DC5333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E4D4F-1A04-4FE8-8CEC-53B17278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C0FF8-C964-4454-9267-48780DAC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A5255-EDB0-4595-AA8B-81DB9AB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B0A36A-0A97-4CCE-A827-6D5595EF6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27DB57-B746-44CD-AB17-4E30560B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13933-8222-4FB8-AF99-78071345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E1947-7AE8-4183-8478-FBAB9E2E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6BCE0-8765-49F1-B722-29AB4586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05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13F5-4058-4185-A1FA-8734D2B6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5B309-E5A7-4707-BF73-006565EE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7C6D-91A5-4859-A01A-66420616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37D08-C2A4-44FB-AFE2-F89C8BFC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A648A-9CF6-47D9-B70F-82108648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3FA0-BD30-4C2F-80B8-A59330B3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70BBE-2157-43AD-A7E5-52FC9B7B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EEE04-4849-4435-A654-462767BF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14CC7-2201-44D6-BD53-7DDE765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4A969-422E-406D-BC10-7DE92DA4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7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2700-5E33-4B3B-9029-EF09DC6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2F211-9B2B-49C7-B9CB-CB41377C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2DF24-F26F-41B6-99C3-41C1938F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DBAF5-B6F1-4C86-BFAC-C1DA7860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BAC61-D79B-4E0A-B912-D7D4CD64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18A270-81CF-494D-A132-0F6BC85B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48A6F-6275-4E59-A1B8-D21E050A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4EBA7-60A2-4148-9697-0E2DBDB2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48268-5653-4CEF-BE39-84135EF1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A5C32C-6CBF-45C4-A830-A24944C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00227-8664-4347-B3F8-E5E9A6E4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232FA-8CE5-438F-A280-CD0C84B0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109A4F-1756-415F-BA21-48BB68C0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42DFF8-309A-4FFB-BBC5-F88C8CA8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06876-8309-4F80-8B2A-A19FD04D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DB1FD6-2FF1-49C8-AD16-82D17547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93BB97-C2E5-4BB0-A587-6EFBC301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F5852-2535-44E6-9D66-9181C6C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96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80A14-BB11-49CB-AD67-18DEB3AB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B5C006-0B5C-46BA-AA17-7B3F0C1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7089E-7F03-4189-BCF0-756EA46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38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63BC-977C-46B9-B988-14769AF5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8D72E-5F9B-4B93-8F66-06A052D0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14ECEA-A493-4DF8-BC4B-D7FF80B0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FEA253-BA40-4410-BC20-E4D338DD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91B436-420D-4CB8-BE1C-6CFA0D53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049CC-2701-4CED-8E2E-44438E1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91CD5-90F7-4172-9B84-42E756FF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F179A8-E45B-400B-980D-2A6513A6C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532B89-DA90-4290-94E8-E70581836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4B637-33F2-47E0-8C76-F55AF72C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B44A06-6449-42FE-AB93-E64F1D88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B9542-2A32-4524-9EDE-76B019B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F4A169-3A73-42F2-9843-A77BC3A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6E6EAE-9E9F-455B-A559-8006DCF7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3572E-1A30-46E4-975C-9547A04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BF2-18A1-41E7-A9BC-4FF26A89117D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DA3F8-CD9D-445D-9122-47942C18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AE9E6-0091-4774-854B-18AD813B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F5F1-2536-46CD-ABE3-8D57E1807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9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9C47-01D8-43C9-A108-4F7142F9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182" y="533545"/>
            <a:ext cx="3657600" cy="1066655"/>
          </a:xfrm>
          <a:ln w="76200">
            <a:noFill/>
            <a:prstDash val="lgDash"/>
          </a:ln>
        </p:spPr>
        <p:txBody>
          <a:bodyPr anchor="ctr"/>
          <a:lstStyle/>
          <a:p>
            <a:r>
              <a:rPr lang="pt-BR" dirty="0">
                <a:latin typeface="Berlin Sans FB" panose="020E0602020502020306" pitchFamily="34" charset="0"/>
              </a:rPr>
              <a:t>Magna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AA388B-06B9-4DE3-BB20-FCF53AB4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43" y="5026808"/>
            <a:ext cx="1898072" cy="422564"/>
          </a:xfrm>
          <a:ln w="57150">
            <a:noFill/>
            <a:prstDash val="sysDash"/>
          </a:ln>
        </p:spPr>
        <p:txBody>
          <a:bodyPr/>
          <a:lstStyle/>
          <a:p>
            <a:r>
              <a:rPr lang="pt-BR" dirty="0">
                <a:latin typeface="Berlin Sans FB" panose="020E0602020502020306" pitchFamily="34" charset="0"/>
              </a:rPr>
              <a:t>Integrantes: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E4D3FB-59BB-4439-8298-3C31A5E51814}"/>
              </a:ext>
            </a:extLst>
          </p:cNvPr>
          <p:cNvSpPr txBox="1"/>
          <p:nvPr/>
        </p:nvSpPr>
        <p:spPr>
          <a:xfrm>
            <a:off x="2285999" y="4207144"/>
            <a:ext cx="2008913" cy="211731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Berlin Sans FB" panose="020E0602020502020306" pitchFamily="34" charset="0"/>
              </a:rPr>
              <a:t>Gustavo Moraes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Berlin Sans FB" panose="020E0602020502020306" pitchFamily="34" charset="0"/>
              </a:rPr>
              <a:t>Lucas </a:t>
            </a:r>
            <a:r>
              <a:rPr lang="pt-BR" dirty="0" err="1">
                <a:latin typeface="Berlin Sans FB" panose="020E0602020502020306" pitchFamily="34" charset="0"/>
              </a:rPr>
              <a:t>Osakwe</a:t>
            </a:r>
            <a:endParaRPr lang="pt-BR" dirty="0">
              <a:latin typeface="Berlin Sans FB" panose="020E0602020502020306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dirty="0">
                <a:latin typeface="Berlin Sans FB" panose="020E0602020502020306" pitchFamily="34" charset="0"/>
              </a:rPr>
              <a:t>Lucas Lacerda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Berlin Sans FB" panose="020E0602020502020306" pitchFamily="34" charset="0"/>
              </a:rPr>
              <a:t>Renan Oliveira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latin typeface="Berlin Sans FB" panose="020E0602020502020306" pitchFamily="34" charset="0"/>
              </a:rPr>
              <a:t>Vinicius Augusto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3866EE6-CE59-4407-910A-A8CED311636F}"/>
              </a:ext>
            </a:extLst>
          </p:cNvPr>
          <p:cNvSpPr txBox="1">
            <a:spLocks/>
          </p:cNvSpPr>
          <p:nvPr/>
        </p:nvSpPr>
        <p:spPr>
          <a:xfrm>
            <a:off x="6664037" y="4250605"/>
            <a:ext cx="3241964" cy="878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>
                <a:latin typeface="Berlin Sans FB" panose="020E0602020502020306" pitchFamily="34" charset="0"/>
              </a:rPr>
              <a:t>Professor/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Berlin Sans FB" panose="020E0602020502020306" pitchFamily="34" charset="0"/>
              </a:rPr>
              <a:t>Orientador: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71A213-0EA6-4907-BA36-DF88F03F491C}"/>
              </a:ext>
            </a:extLst>
          </p:cNvPr>
          <p:cNvSpPr txBox="1"/>
          <p:nvPr/>
        </p:nvSpPr>
        <p:spPr>
          <a:xfrm>
            <a:off x="9337961" y="4250605"/>
            <a:ext cx="2008912" cy="878317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 err="1">
                <a:latin typeface="Berlin Sans FB" panose="020E0602020502020306" pitchFamily="34" charset="0"/>
              </a:rPr>
              <a:t>Marise</a:t>
            </a:r>
            <a:r>
              <a:rPr lang="pt-BR" sz="1800" dirty="0">
                <a:latin typeface="Berlin Sans FB" panose="020E0602020502020306" pitchFamily="34" charset="0"/>
              </a:rPr>
              <a:t> Miranda</a:t>
            </a:r>
          </a:p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Márcio Santana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768436" y="2329079"/>
            <a:ext cx="465512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Preparatório Sprint 1</a:t>
            </a:r>
          </a:p>
        </p:txBody>
      </p:sp>
    </p:spTree>
    <p:extLst>
      <p:ext uri="{BB962C8B-B14F-4D97-AF65-F5344CB8AC3E}">
        <p14:creationId xmlns:p14="http://schemas.microsoft.com/office/powerpoint/2010/main" val="302936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583383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likwid-topology</a:t>
            </a:r>
            <a:r>
              <a:rPr lang="pt-BR" sz="3200" dirty="0">
                <a:latin typeface="Berlin Sans FB" panose="020E0602020502020306" pitchFamily="34" charset="0"/>
              </a:rPr>
              <a:t> 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1E55668-AE4C-47D5-974B-57341603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11" y="4794311"/>
            <a:ext cx="7317978" cy="1585562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E64198-14F9-4250-9784-C3CB0F75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26" y="2478996"/>
            <a:ext cx="8124147" cy="846817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2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lscpu</a:t>
            </a:r>
            <a:r>
              <a:rPr lang="pt-BR" sz="3200" dirty="0">
                <a:latin typeface="Berlin Sans FB" panose="020E0602020502020306" pitchFamily="34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09A6D-7F49-49F1-B36B-40E1752C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37" y="2264097"/>
            <a:ext cx="3533125" cy="1453961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76F1F53-8CC6-429F-B5E3-449C34F978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0"/>
          <a:stretch/>
        </p:blipFill>
        <p:spPr>
          <a:xfrm>
            <a:off x="2895599" y="4655951"/>
            <a:ext cx="6400802" cy="1823258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48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lshw</a:t>
            </a:r>
            <a:r>
              <a:rPr lang="pt-BR" sz="3200" dirty="0">
                <a:latin typeface="Berlin Sans FB" panose="020E0602020502020306" pitchFamily="34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449142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402854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C4E0D49-362A-4DB4-83F2-C4A5AA706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0"/>
          <a:stretch/>
        </p:blipFill>
        <p:spPr>
          <a:xfrm>
            <a:off x="897080" y="4789816"/>
            <a:ext cx="10397836" cy="1855068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1C771F-D475-488E-9ECE-9A63CB35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16" y="2255532"/>
            <a:ext cx="4918364" cy="1548689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91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lstopo</a:t>
            </a:r>
            <a:r>
              <a:rPr lang="pt-BR" sz="3200" dirty="0">
                <a:latin typeface="Berlin Sans FB" panose="020E0602020502020306" pitchFamily="34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4003128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C66412E-E32B-4C3F-9FC6-93C6F8CE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5" y="4824420"/>
            <a:ext cx="8895750" cy="1482625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2E52B5-BC05-4025-892B-C82C06C2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97" y="2231338"/>
            <a:ext cx="3239801" cy="1483425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0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“top”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4003128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6AF2CA-D696-4AAE-8AA1-71B8969C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08" y="2298669"/>
            <a:ext cx="4222184" cy="1404863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73E213-4F07-4A67-9C52-3F095F6E9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86"/>
          <a:stretch/>
        </p:blipFill>
        <p:spPr>
          <a:xfrm>
            <a:off x="1891145" y="4636715"/>
            <a:ext cx="8409710" cy="1943153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07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“df”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A6C741-689C-47FE-AC99-22E05C6F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04" y="2450207"/>
            <a:ext cx="10492587" cy="1270289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4" y="4211027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45001C-DED2-4934-A89F-0610EA18F331}"/>
              </a:ext>
            </a:extLst>
          </p:cNvPr>
          <p:cNvSpPr txBox="1"/>
          <p:nvPr/>
        </p:nvSpPr>
        <p:spPr>
          <a:xfrm>
            <a:off x="5091544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B98ECB3-CFE2-4C9D-8D90-F36CEFC0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8" y="5049022"/>
            <a:ext cx="10516803" cy="1270288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3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2019299" y="464273"/>
            <a:ext cx="8153401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Diferença entre usuário root x usuário PI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335915-997C-4553-822C-2BE07F4D2BF8}"/>
              </a:ext>
            </a:extLst>
          </p:cNvPr>
          <p:cNvSpPr txBox="1"/>
          <p:nvPr/>
        </p:nvSpPr>
        <p:spPr>
          <a:xfrm>
            <a:off x="1440871" y="2343972"/>
            <a:ext cx="93102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Berlin Sans FB" panose="020E0602020502020306" pitchFamily="34" charset="0"/>
              </a:rPr>
              <a:t>Usuário root: É um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usuário</a:t>
            </a:r>
            <a:r>
              <a:rPr lang="pt-BR" sz="2000" dirty="0">
                <a:latin typeface="Berlin Sans FB" panose="020E0602020502020306" pitchFamily="34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administrador</a:t>
            </a:r>
            <a:r>
              <a:rPr lang="pt-BR" sz="2000" dirty="0">
                <a:latin typeface="Berlin Sans FB" panose="020E0602020502020306" pitchFamily="34" charset="0"/>
              </a:rPr>
              <a:t>, ele tem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permissão</a:t>
            </a:r>
            <a:r>
              <a:rPr lang="pt-BR" sz="2000" dirty="0">
                <a:latin typeface="Berlin Sans FB" panose="020E0602020502020306" pitchFamily="34" charset="0"/>
              </a:rPr>
              <a:t> ao sudo que para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usuários de Windows </a:t>
            </a:r>
            <a:r>
              <a:rPr lang="pt-BR" sz="2000" dirty="0">
                <a:latin typeface="Berlin Sans FB" panose="020E0602020502020306" pitchFamily="34" charset="0"/>
              </a:rPr>
              <a:t>é como se fosse o "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Executar como administrador</a:t>
            </a:r>
            <a:r>
              <a:rPr lang="pt-BR" sz="2000" dirty="0">
                <a:latin typeface="Berlin Sans FB" panose="020E0602020502020306" pitchFamily="34" charset="0"/>
              </a:rPr>
              <a:t>"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Berlin Sans FB" panose="020E0602020502020306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Berlin Sans FB" panose="020E0602020502020306" pitchFamily="34" charset="0"/>
              </a:rPr>
              <a:t>Usuário de PI: É um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usuário comum </a:t>
            </a:r>
            <a:r>
              <a:rPr lang="pt-BR" sz="2000" dirty="0">
                <a:latin typeface="Berlin Sans FB" panose="020E0602020502020306" pitchFamily="34" charset="0"/>
              </a:rPr>
              <a:t>que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não tem acesso</a:t>
            </a:r>
            <a:r>
              <a:rPr lang="pt-BR" sz="2000" dirty="0">
                <a:latin typeface="Berlin Sans FB" panose="020E0602020502020306" pitchFamily="34" charset="0"/>
              </a:rPr>
              <a:t> as permissões de administrador que geralmente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são necessárias</a:t>
            </a:r>
            <a:r>
              <a:rPr lang="pt-BR" sz="2000" dirty="0">
                <a:latin typeface="Berlin Sans FB" panose="020E0602020502020306" pitchFamily="34" charset="0"/>
              </a:rPr>
              <a:t> até para </a:t>
            </a:r>
            <a:r>
              <a:rPr lang="pt-BR" sz="2000" dirty="0">
                <a:solidFill>
                  <a:srgbClr val="FF0000"/>
                </a:solidFill>
                <a:latin typeface="Berlin Sans FB" panose="020E0602020502020306" pitchFamily="34" charset="0"/>
              </a:rPr>
              <a:t>instalar algum software.</a:t>
            </a:r>
          </a:p>
        </p:txBody>
      </p:sp>
    </p:spTree>
    <p:extLst>
      <p:ext uri="{BB962C8B-B14F-4D97-AF65-F5344CB8AC3E}">
        <p14:creationId xmlns:p14="http://schemas.microsoft.com/office/powerpoint/2010/main" val="42358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533545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Criando um usuário via terminal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AA2CFCD-1E16-46A8-93BC-2CA0BA33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69510"/>
              </p:ext>
            </p:extLst>
          </p:nvPr>
        </p:nvGraphicFramePr>
        <p:xfrm>
          <a:off x="2189999" y="2589135"/>
          <a:ext cx="7812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434">
                  <a:extLst>
                    <a:ext uri="{9D8B030D-6E8A-4147-A177-3AD203B41FA5}">
                      <a16:colId xmlns:a16="http://schemas.microsoft.com/office/drawing/2014/main" val="3734769506"/>
                    </a:ext>
                  </a:extLst>
                </a:gridCol>
                <a:gridCol w="3493566">
                  <a:extLst>
                    <a:ext uri="{9D8B030D-6E8A-4147-A177-3AD203B41FA5}">
                      <a16:colId xmlns:a16="http://schemas.microsoft.com/office/drawing/2014/main" val="540916877"/>
                    </a:ext>
                  </a:extLst>
                </a:gridCol>
              </a:tblGrid>
              <a:tr h="4990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adduser</a:t>
                      </a:r>
                      <a:r>
                        <a:rPr lang="pt-BR" sz="1800" u="none" strike="noStrike" dirty="0">
                          <a:effectLst/>
                        </a:rPr>
                        <a:t> “</a:t>
                      </a:r>
                      <a:r>
                        <a:rPr lang="pt-BR" sz="1800" u="none" strike="noStrike" dirty="0" err="1">
                          <a:effectLst/>
                        </a:rPr>
                        <a:t>nomeUsuario</a:t>
                      </a:r>
                      <a:r>
                        <a:rPr lang="pt-BR" sz="1800" u="none" strike="noStrike" dirty="0">
                          <a:effectLst/>
                        </a:rPr>
                        <a:t>”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Cria</a:t>
                      </a:r>
                      <a:r>
                        <a:rPr lang="pt-BR" sz="1800" u="none" strike="noStrike" dirty="0">
                          <a:effectLst/>
                        </a:rPr>
                        <a:t> um usuário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172913"/>
                  </a:ext>
                </a:extLst>
              </a:tr>
              <a:tr h="4418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passwd</a:t>
                      </a:r>
                      <a:r>
                        <a:rPr lang="pt-BR" sz="1800" u="none" strike="noStrike" dirty="0">
                          <a:effectLst/>
                        </a:rPr>
                        <a:t> "</a:t>
                      </a:r>
                      <a:r>
                        <a:rPr lang="pt-BR" sz="1800" u="none" strike="noStrike" dirty="0" err="1">
                          <a:effectLst/>
                        </a:rPr>
                        <a:t>senhaUsuario</a:t>
                      </a:r>
                      <a:r>
                        <a:rPr lang="pt-BR" sz="1800" u="none" strike="noStrike" dirty="0">
                          <a:effectLst/>
                        </a:rPr>
                        <a:t>"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Cria</a:t>
                      </a:r>
                      <a:r>
                        <a:rPr lang="pt-BR" sz="1800" u="none" strike="noStrike" dirty="0">
                          <a:effectLst/>
                        </a:rPr>
                        <a:t> uma </a:t>
                      </a:r>
                      <a:r>
                        <a:rPr lang="pt-BR" sz="1800" b="1" u="none" strike="noStrike" dirty="0">
                          <a:effectLst/>
                        </a:rPr>
                        <a:t>senha</a:t>
                      </a:r>
                      <a:r>
                        <a:rPr lang="pt-BR" sz="1800" u="none" strike="noStrike" dirty="0">
                          <a:effectLst/>
                        </a:rPr>
                        <a:t> para o usuário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645424"/>
                  </a:ext>
                </a:extLst>
              </a:tr>
              <a:tr h="499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</a:rPr>
                        <a:t>su</a:t>
                      </a:r>
                      <a:r>
                        <a:rPr lang="es-ES" sz="1800" u="none" strike="noStrike" dirty="0">
                          <a:effectLst/>
                        </a:rPr>
                        <a:t> "usuario" OU </a:t>
                      </a:r>
                      <a:r>
                        <a:rPr lang="es-ES" sz="1800" b="1" u="none" strike="noStrike" dirty="0">
                          <a:effectLst/>
                        </a:rPr>
                        <a:t>switch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b="1" u="none" strike="noStrike" dirty="0">
                          <a:effectLst/>
                        </a:rPr>
                        <a:t>user</a:t>
                      </a:r>
                      <a:r>
                        <a:rPr lang="es-ES" sz="1800" u="none" strike="noStrike" dirty="0">
                          <a:effectLst/>
                        </a:rPr>
                        <a:t> "usuario"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Altera</a:t>
                      </a:r>
                      <a:r>
                        <a:rPr lang="pt-BR" sz="1800" u="none" strike="noStrike" dirty="0">
                          <a:effectLst/>
                        </a:rPr>
                        <a:t> entre os usuários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4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1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man</a:t>
            </a:r>
            <a:r>
              <a:rPr lang="pt-BR" sz="3200" dirty="0">
                <a:latin typeface="Berlin Sans FB" panose="020E0602020502020306" pitchFamily="34" charset="0"/>
              </a:rPr>
              <a:t>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5EAE01C-2C17-455F-9C1F-CB0C6800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4" y="4881301"/>
            <a:ext cx="5763491" cy="1714050"/>
          </a:xfrm>
          <a:prstGeom prst="rect">
            <a:avLst/>
          </a:prstGeom>
          <a:ln w="76200">
            <a:solidFill>
              <a:srgbClr val="00B050"/>
            </a:solidFill>
            <a:prstDash val="solid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8014835-9108-4DAE-B9FD-AA787EF1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43" y="2439652"/>
            <a:ext cx="6859914" cy="1053057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19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“lsb_release –a 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4EF72B8-41A5-4105-974D-142838A0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25" y="4796727"/>
            <a:ext cx="4862946" cy="1798624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87F8D6-0764-4B7F-B39C-80A17E77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74" y="2204353"/>
            <a:ext cx="5468651" cy="1649009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36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332016" y="461948"/>
            <a:ext cx="5527964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“cat /</a:t>
            </a:r>
            <a:r>
              <a:rPr lang="pt-BR" sz="3200" dirty="0" err="1">
                <a:latin typeface="Berlin Sans FB" panose="020E0602020502020306" pitchFamily="34" charset="0"/>
              </a:rPr>
              <a:t>proc</a:t>
            </a:r>
            <a:r>
              <a:rPr lang="pt-BR" sz="3200" dirty="0">
                <a:latin typeface="Berlin Sans FB" panose="020E0602020502020306" pitchFamily="34" charset="0"/>
              </a:rPr>
              <a:t>/cpuinfo 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F675CF9-F6AB-452C-906C-24007FD49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" b="50745"/>
          <a:stretch/>
        </p:blipFill>
        <p:spPr>
          <a:xfrm>
            <a:off x="2304205" y="4804739"/>
            <a:ext cx="7583589" cy="1746709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85981-3638-45CD-A060-12759235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1" y="2157898"/>
            <a:ext cx="3879273" cy="1489014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6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“cpuid | more 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A7AD299-5B63-4B24-B44F-B45CE27A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9" y="4649704"/>
            <a:ext cx="7284922" cy="1730169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C339371-9FDC-40A9-8D10-4DE770A3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06" y="2208296"/>
            <a:ext cx="6621188" cy="1501893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7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“free”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D5F4DF3-551E-4DF2-BA00-DAD83526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7" y="4733193"/>
            <a:ext cx="9864021" cy="1438503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9B60563-F57E-4AD2-A76E-9AAC79BC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75" y="2341486"/>
            <a:ext cx="10298843" cy="1121838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48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“hardinfo”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AD5E44-95BA-4B85-B69E-FFC61A12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89" y="2236811"/>
            <a:ext cx="6345815" cy="151318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54A1ACA-8C68-40E0-A0DC-8A33EB0EC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0" y="4754540"/>
            <a:ext cx="6927275" cy="1905001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7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F2B25EB-EC38-44E7-A0ED-ED0129B02F49}"/>
              </a:ext>
            </a:extLst>
          </p:cNvPr>
          <p:cNvSpPr txBox="1">
            <a:spLocks/>
          </p:cNvSpPr>
          <p:nvPr/>
        </p:nvSpPr>
        <p:spPr>
          <a:xfrm>
            <a:off x="3449781" y="478127"/>
            <a:ext cx="5292437" cy="643554"/>
          </a:xfrm>
          <a:prstGeom prst="rect">
            <a:avLst/>
          </a:prstGeom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Berlin Sans FB" panose="020E0602020502020306" pitchFamily="34" charset="0"/>
              </a:rPr>
              <a:t>Comando “</a:t>
            </a:r>
            <a:r>
              <a:rPr lang="pt-BR" sz="3200" dirty="0" err="1">
                <a:latin typeface="Berlin Sans FB" panose="020E0602020502020306" pitchFamily="34" charset="0"/>
              </a:rPr>
              <a:t>inxi</a:t>
            </a:r>
            <a:r>
              <a:rPr lang="pt-BR" sz="3200" dirty="0">
                <a:latin typeface="Berlin Sans FB" panose="020E0602020502020306" pitchFamily="34" charset="0"/>
              </a:rPr>
              <a:t> –C 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992E8E-CC69-4DC8-AF8D-6DEF1D0329FA}"/>
              </a:ext>
            </a:extLst>
          </p:cNvPr>
          <p:cNvSpPr txBox="1"/>
          <p:nvPr/>
        </p:nvSpPr>
        <p:spPr>
          <a:xfrm>
            <a:off x="5091542" y="1568389"/>
            <a:ext cx="2008912" cy="462819"/>
          </a:xfrm>
          <a:prstGeom prst="rect">
            <a:avLst/>
          </a:prstGeom>
          <a:noFill/>
          <a:ln w="57150">
            <a:solidFill>
              <a:srgbClr val="00B0F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No WSL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BCA59-1ECC-4FFD-B3EC-C664452E3567}"/>
              </a:ext>
            </a:extLst>
          </p:cNvPr>
          <p:cNvSpPr txBox="1"/>
          <p:nvPr/>
        </p:nvSpPr>
        <p:spPr>
          <a:xfrm>
            <a:off x="5091542" y="3955595"/>
            <a:ext cx="2008912" cy="462819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Berlin Sans FB" panose="020E0602020502020306" pitchFamily="34" charset="0"/>
              </a:rPr>
              <a:t>Linux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BA30D31-8DFE-4158-BE6F-D967525C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22" y="4721518"/>
            <a:ext cx="5715955" cy="1631429"/>
          </a:xfrm>
          <a:prstGeom prst="rect">
            <a:avLst/>
          </a:prstGeom>
          <a:ln w="76200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EB33746-47EE-495C-8C66-6D6B39A6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533759"/>
            <a:ext cx="12192000" cy="426357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1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Tema do Office</vt:lpstr>
      <vt:lpstr>Magna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</dc:title>
  <dc:creator>Vinicius Augusto</dc:creator>
  <cp:lastModifiedBy>Vinicius Augusto</cp:lastModifiedBy>
  <cp:revision>1</cp:revision>
  <dcterms:created xsi:type="dcterms:W3CDTF">2022-03-02T20:44:56Z</dcterms:created>
  <dcterms:modified xsi:type="dcterms:W3CDTF">2022-03-02T23:38:43Z</dcterms:modified>
</cp:coreProperties>
</file>