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990D2-3D2A-4B90-1C66-5387671BB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5A6869-C7CB-F517-9C4B-1AE031FD5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35D997-61C0-C079-0AE0-C7251D1B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E5B2E6-0800-A7A5-82C2-B70F7945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526D-512A-F147-3256-62A08E03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4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589E8-598B-68B7-5C30-27B4A3C6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E09B69-B63A-B221-0E6F-D4B6B8E61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2ACBC-8874-5222-5A1C-D0007F4A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995E7-F68B-89F1-20E5-E95551FE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16CA31-5C25-9CC2-E7F3-809C2880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1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81346E-82FF-BF73-32C6-8B635F42A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14B516-4382-F9B0-1431-87DA39F5D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80281-8FD4-4797-4019-A7B3320D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937C55-271D-8763-0C30-A67FBB92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DEE4D2-8358-E320-A53C-4198EC26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1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8CFB8-4E14-9BE7-44CE-B7B2AF6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36ECA-2EA5-34F6-E726-8DF29B5A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78A06C-2331-71E8-124D-278B861A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62023-4974-0D59-58F5-39023E13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776DB-EEEB-21E2-E054-9509DFCF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7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983E6-FDA4-52DD-B72D-A8F3E39B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C41594-E1AA-6840-B39D-2ACE05EF0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D0C44-AF60-8FB8-6DFA-6BB0F72E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9AC6B-295E-0CBB-26E9-43F0401E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4FBD94-4CD5-D0E1-776C-2674AA4E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13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C1BC0-A9EA-F140-2991-5B25993E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962D1-5986-CA99-C522-6D8A171B5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0F0ACB-B580-B299-131E-6EEF3A3F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F7F9A3-EE8C-E957-4B4D-7B8B500C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EB5CFB-73C9-9AE6-FC0F-79C9BDB7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635A99-0BE8-BB48-A302-C33F61FE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91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CB144-7832-FAFC-C622-C18C1D72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6577B9-E5C9-6F37-8C5F-8F387EE50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88147F-F758-DA90-26E2-57BA410E3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43DD56-BD28-4C0C-C6F1-6DE1DD3CC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09CD76-D9F6-406D-036C-C25DAC2CB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727A30-2F35-7C57-C72A-4B3BDDCB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97D3D6-D1A3-0E97-FF19-CD1CF72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87BF89-4844-565F-7292-6D6A6C60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40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20191-D6C6-C301-73F3-E7F03134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CA1ACC-37CC-205B-086C-B1A607E3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A3D89C-A0B5-34E8-B0AD-B66381EF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A35E55-8551-EB3A-FA02-D168805B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7F802D-CC8C-5665-5732-A13372B5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FF4BCA-B935-BB15-B31C-9EC53746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5CF7B7-7BB5-D7B0-83B5-0C50891B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25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2FDCD-5729-6221-5BE6-1B363624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BBDE6-C949-0B14-4387-9E9C7369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AC79AD-F0CE-F70C-5C96-FE6729E83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D67B90-5033-60D3-A324-8ADC3344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8A0BDB-FCB2-7AC0-9A5B-2D07BB09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2E6AF3-A7E0-45C1-A261-37D20487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79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D3F06-5122-D2C1-4127-0AE1550E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78A79A-983F-878B-4A4E-44E406F7D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73A72-EBFE-04F3-0963-D6D86F18D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749699-F739-23A8-F2F6-D48101FF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5EAE11-A7A5-56EC-F1FC-5217D4ED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8C37CA-2CDD-A5DA-3EDD-F45BB16C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54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8FD9B4-E1E2-FCB5-80CC-0217FA2E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6C3294-27B1-5622-0756-F052DEC89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496F6-0F98-662F-8EDF-EA2027FD8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F63A5F-42B1-C7E5-1221-4547A6A20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841DD0-4D8E-FF57-72E8-E6F9E394A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04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C7012-78E5-E676-C708-D2D5FCB69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8166"/>
          </a:xfrm>
        </p:spPr>
        <p:txBody>
          <a:bodyPr numCol="1" anchor="ctr">
            <a:normAutofit fontScale="90000"/>
          </a:bodyPr>
          <a:lstStyle/>
          <a:p>
            <a:r>
              <a:rPr lang="pt-BR"/>
              <a:t>Atividade 10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53CFCC-91D7-0061-1A91-CB9F59257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0529"/>
            <a:ext cx="9144000" cy="1655762"/>
          </a:xfrm>
        </p:spPr>
        <p:txBody>
          <a:bodyPr/>
          <a:lstStyle/>
          <a:p>
            <a:r>
              <a:rPr lang="pt-BR" dirty="0"/>
              <a:t>Gerenciamento de Processos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EC9510-1455-EA7B-92C6-63E5BCDB08D8}"/>
              </a:ext>
            </a:extLst>
          </p:cNvPr>
          <p:cNvSpPr txBox="1"/>
          <p:nvPr/>
        </p:nvSpPr>
        <p:spPr>
          <a:xfrm>
            <a:off x="412953" y="5089306"/>
            <a:ext cx="452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Nome</a:t>
            </a:r>
            <a:r>
              <a:rPr lang="pt-BR" dirty="0"/>
              <a:t>: Lucas Ribeiro de Lacerda</a:t>
            </a:r>
          </a:p>
          <a:p>
            <a:r>
              <a:rPr lang="pt-BR" b="1" dirty="0"/>
              <a:t>RA</a:t>
            </a:r>
            <a:r>
              <a:rPr lang="pt-BR" dirty="0"/>
              <a:t>: 01212151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28F4C0-90E3-BBF4-A173-1B60F18ED91C}"/>
              </a:ext>
            </a:extLst>
          </p:cNvPr>
          <p:cNvSpPr txBox="1"/>
          <p:nvPr/>
        </p:nvSpPr>
        <p:spPr>
          <a:xfrm>
            <a:off x="8052620" y="5227805"/>
            <a:ext cx="556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Professor/Orientador</a:t>
            </a:r>
            <a:r>
              <a:rPr lang="pt-BR" dirty="0"/>
              <a:t>: Marise e Márcio</a:t>
            </a:r>
          </a:p>
        </p:txBody>
      </p:sp>
    </p:spTree>
    <p:extLst>
      <p:ext uri="{BB962C8B-B14F-4D97-AF65-F5344CB8AC3E}">
        <p14:creationId xmlns:p14="http://schemas.microsoft.com/office/powerpoint/2010/main" val="193167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99B9883-35A1-1A19-732E-CB120E40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1" y="2417532"/>
            <a:ext cx="10079797" cy="202293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129236F-C4C1-389D-2E2A-40C5458E9E5F}"/>
              </a:ext>
            </a:extLst>
          </p:cNvPr>
          <p:cNvSpPr txBox="1"/>
          <p:nvPr/>
        </p:nvSpPr>
        <p:spPr>
          <a:xfrm>
            <a:off x="2847041" y="642856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Comando: </a:t>
            </a:r>
            <a:r>
              <a:rPr lang="pt-BR" sz="3600" b="1" dirty="0" err="1"/>
              <a:t>ps</a:t>
            </a:r>
            <a:r>
              <a:rPr lang="pt-BR" sz="3600" b="1" dirty="0"/>
              <a:t> -</a:t>
            </a:r>
            <a:r>
              <a:rPr lang="pt-BR" sz="3600" b="1" dirty="0" err="1"/>
              <a:t>aux</a:t>
            </a:r>
            <a:endParaRPr lang="pt-BR" sz="36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93E36C-7D23-7852-1984-1B466B377EB3}"/>
              </a:ext>
            </a:extLst>
          </p:cNvPr>
          <p:cNvSpPr txBox="1"/>
          <p:nvPr/>
        </p:nvSpPr>
        <p:spPr>
          <a:xfrm>
            <a:off x="3046770" y="5128627"/>
            <a:ext cx="609845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15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Sleeping (aguardando a conclusão de um evento)</a:t>
            </a:r>
          </a:p>
          <a:p>
            <a:pPr algn="just">
              <a:lnSpc>
                <a:spcPct val="150000"/>
              </a:lnSpc>
              <a:spcAft>
                <a:spcPts val="15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Caracteriza líder de sessão</a:t>
            </a:r>
          </a:p>
        </p:txBody>
      </p:sp>
    </p:spTree>
    <p:extLst>
      <p:ext uri="{BB962C8B-B14F-4D97-AF65-F5344CB8AC3E}">
        <p14:creationId xmlns:p14="http://schemas.microsoft.com/office/powerpoint/2010/main" val="135791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129236F-C4C1-389D-2E2A-40C5458E9E5F}"/>
              </a:ext>
            </a:extLst>
          </p:cNvPr>
          <p:cNvSpPr txBox="1"/>
          <p:nvPr/>
        </p:nvSpPr>
        <p:spPr>
          <a:xfrm>
            <a:off x="3046770" y="613360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Comando: </a:t>
            </a:r>
            <a:r>
              <a:rPr lang="pt-BR" sz="3600" b="1" dirty="0" err="1"/>
              <a:t>ps</a:t>
            </a:r>
            <a:r>
              <a:rPr lang="pt-BR" sz="3600" b="1" dirty="0"/>
              <a:t> -1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7DE603-8087-C3B1-CCB0-4404E0C1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61" y="2066924"/>
            <a:ext cx="10366676" cy="18392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CA8D55C-BE38-3D8A-C7F4-8E8FBB23EE67}"/>
              </a:ext>
            </a:extLst>
          </p:cNvPr>
          <p:cNvSpPr txBox="1"/>
          <p:nvPr/>
        </p:nvSpPr>
        <p:spPr>
          <a:xfrm>
            <a:off x="1309278" y="4533274"/>
            <a:ext cx="957344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5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WCHAN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ome da função do kernel na qual o processo está dormindo, um "-" se o processo estiver em execução ou um "*" se o processo for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multi-thread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não estiver exibindo threads.</a:t>
            </a:r>
          </a:p>
        </p:txBody>
      </p:sp>
    </p:spTree>
    <p:extLst>
      <p:ext uri="{BB962C8B-B14F-4D97-AF65-F5344CB8AC3E}">
        <p14:creationId xmlns:p14="http://schemas.microsoft.com/office/powerpoint/2010/main" val="2985108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Atividade 10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8</dc:title>
  <dc:creator>Lucas Lacerda</dc:creator>
  <cp:lastModifiedBy>Lucas Lacerda</cp:lastModifiedBy>
  <cp:revision>2</cp:revision>
  <dcterms:created xsi:type="dcterms:W3CDTF">2022-05-04T18:49:44Z</dcterms:created>
  <dcterms:modified xsi:type="dcterms:W3CDTF">2022-05-04T19:01:22Z</dcterms:modified>
</cp:coreProperties>
</file>