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7" r:id="rId5"/>
    <p:sldId id="268" r:id="rId6"/>
    <p:sldId id="263" r:id="rId7"/>
    <p:sldId id="264" r:id="rId8"/>
    <p:sldId id="266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78"/>
    <a:srgbClr val="D7C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B47BF-E46F-4879-A71E-AE5073F64A10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153F-4D02-432E-A336-4377A4413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64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153F-4D02-432E-A336-4377A4413F9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38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153F-4D02-432E-A336-4377A4413F9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5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153F-4D02-432E-A336-4377A4413F9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27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153F-4D02-432E-A336-4377A4413F9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28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153F-4D02-432E-A336-4377A4413F9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9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153F-4D02-432E-A336-4377A4413F9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57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153F-4D02-432E-A336-4377A4413F9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43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2CFFD-27DA-4612-BD00-22983CE79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61FB4-23FA-49DF-AA78-B11F291D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E48FB-252F-4CA8-8447-9D14F882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18E12-442C-4C76-B45F-5CAA9578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49B35-D631-4488-A1D5-635B95EA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89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BDDC1-48C6-4B57-8250-4776C918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1AD007-38D1-4D17-BC2F-CB4DFFF2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E873EE-3817-4123-A0B9-CCB7E1E5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B4EE2-4874-4475-A45F-11E0C25F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2CDAB-7D8A-44A1-B922-1FBEAC2F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94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82C2BE-D01A-4C3F-AFF5-DE0B1108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6A8805-5075-4D6F-B487-14A38A1DC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AFC0B1-6029-47D6-BF3C-E6F43723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D2FC1-DB46-419C-8B9B-8A90CE83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C5F8A0-06A7-4B22-A231-AA465201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46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03CA8-6089-449C-BFF2-F62DD544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3E8D5-F8C4-4E94-AB87-749217EF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CDEC22-E59B-40E2-A54B-E2FACA9C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5AC57-BA5C-4850-BD52-0178C0D1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8EE7E-80E4-40E4-8A0F-B89E8E96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2969A-2776-46F8-A064-D5EDDE2D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5BC46E-494A-4553-840A-38905F94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F59861-7F0C-4A7B-97F6-517DAFAE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3816D-DF9D-48E7-AC7D-D7053300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43596D-D8FD-40EF-8422-C4506FB8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7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B7DA4-E809-4EA5-86A0-D3DB7D2E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2132A-5D2C-41F3-8583-E6D4DBB78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D53E6-67D3-4DE3-B259-DB608F27B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43E5F6-F80A-45A4-9FAD-59A433B2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1C06B-348C-4730-9655-9D2D6EB8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F5456-160B-4F96-88B3-B78BB75A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35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9CE43-09DC-481C-ACB9-6CA9951C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9F7DB2-5BB6-4AFE-BDA4-260DEB42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ED8EB6-0B63-468D-852F-E57E4FB4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5AE88F-2C2F-4F84-B192-DD06BE323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4C9091-E728-4E3C-8B7D-A5F403EAF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1D5436-FEB3-4249-9279-C44DA270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6CBE4B-A151-4D5E-B1FD-CCF23784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0B7572-215E-431B-8075-8804E4C8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08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DF46-D657-4E5A-886F-8F99EACF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0B4E5B-7AE6-4E0F-89B5-F3DA6B32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25B4C7-2B23-4844-AA2B-7A08693E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040F89-6CB4-4E59-B444-84011B16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38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4F87EA-9989-40A4-B888-94170046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0E3377-DCD7-4E76-AA0F-29FA226A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4A4596-A815-4FB7-BBCA-A3E7A013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0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89AD5-9F61-4A0D-989D-6180D895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4522F-8C53-4CD4-9AE2-A04BE8FD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ABD61-0C02-49B3-9BF0-9296A85FF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43B219-79CD-451D-A0E6-0CC1D773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565961-7AA3-4CD3-A3A0-421E9F74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1CF06-E21F-4CE3-97D0-3E31DF22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30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56483-4B48-4F94-A71D-A463EE0B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5241C8-7282-4822-81DC-2C38A51E2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276D83-CF93-4692-B55E-CDFC0F12F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15CE5A-B06A-4CC2-A0E7-FB0CCD6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92980-85AF-4287-87D6-6901BDD8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C993F-C403-4541-B9E1-3087BA7B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5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D00846-8CAD-4820-AAC4-A13A86EB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8C27B3-72A9-4097-AD50-9F2F902EF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A4530-4B73-46DC-9A70-7D619BBB0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24F1-E576-40BB-95D2-0B6F0001F1DD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E3C662-9CBB-49F3-9AA9-A8B8EC5A4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C0E71-F7A2-44D2-B6A6-FC04E67E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9A51-B8CF-46E2-BC55-E27F73157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45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3D41A72-8849-4AFB-974B-AD54A34F6CB6}"/>
              </a:ext>
            </a:extLst>
          </p:cNvPr>
          <p:cNvSpPr txBox="1">
            <a:spLocks/>
          </p:cNvSpPr>
          <p:nvPr/>
        </p:nvSpPr>
        <p:spPr>
          <a:xfrm>
            <a:off x="4138879" y="2891067"/>
            <a:ext cx="3914239" cy="60960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Projeto Individual</a:t>
            </a: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6F667239-1D21-450B-A92E-EA0C887E4E47}"/>
              </a:ext>
            </a:extLst>
          </p:cNvPr>
          <p:cNvSpPr txBox="1">
            <a:spLocks/>
          </p:cNvSpPr>
          <p:nvPr/>
        </p:nvSpPr>
        <p:spPr>
          <a:xfrm>
            <a:off x="2146203" y="5009814"/>
            <a:ext cx="3142343" cy="461665"/>
          </a:xfrm>
          <a:prstGeom prst="rect">
            <a:avLst/>
          </a:prstGeom>
          <a:ln w="28575">
            <a:solidFill>
              <a:schemeClr val="accent1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pt-BR" sz="1800" dirty="0">
                <a:latin typeface="Bahnschrift Light" panose="020B0502040204020203" pitchFamily="34" charset="0"/>
              </a:rPr>
              <a:t>Lucas Lacerda - 01212151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E95F98-074C-49F0-A4D3-79C6E5096554}"/>
              </a:ext>
            </a:extLst>
          </p:cNvPr>
          <p:cNvSpPr txBox="1"/>
          <p:nvPr/>
        </p:nvSpPr>
        <p:spPr>
          <a:xfrm>
            <a:off x="179517" y="5009816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1C5767-D619-4378-BA88-E481DFA9CA71}"/>
              </a:ext>
            </a:extLst>
          </p:cNvPr>
          <p:cNvSpPr txBox="1"/>
          <p:nvPr/>
        </p:nvSpPr>
        <p:spPr>
          <a:xfrm>
            <a:off x="6863804" y="4825149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Professores Orientadores:</a:t>
            </a:r>
          </a:p>
        </p:txBody>
      </p:sp>
      <p:sp>
        <p:nvSpPr>
          <p:cNvPr id="15" name="Subtítulo 4">
            <a:extLst>
              <a:ext uri="{FF2B5EF4-FFF2-40B4-BE49-F238E27FC236}">
                <a16:creationId xmlns:a16="http://schemas.microsoft.com/office/drawing/2014/main" id="{1F7EAD5F-3EF8-4F5A-AF84-CCD00F758F1A}"/>
              </a:ext>
            </a:extLst>
          </p:cNvPr>
          <p:cNvSpPr txBox="1">
            <a:spLocks/>
          </p:cNvSpPr>
          <p:nvPr/>
        </p:nvSpPr>
        <p:spPr>
          <a:xfrm>
            <a:off x="9231086" y="4020457"/>
            <a:ext cx="2405586" cy="234127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pt-BR" sz="1800" dirty="0">
                <a:latin typeface="Bahnschrift Light" panose="020B0502040204020203" pitchFamily="34" charset="0"/>
              </a:rPr>
              <a:t>Alexander Barreira</a:t>
            </a:r>
          </a:p>
          <a:p>
            <a:pPr>
              <a:lnSpc>
                <a:spcPct val="12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pt-BR" sz="1800" dirty="0">
                <a:latin typeface="Bahnschrift Light" panose="020B0502040204020203" pitchFamily="34" charset="0"/>
              </a:rPr>
              <a:t>Claudio Frizzarini</a:t>
            </a:r>
          </a:p>
          <a:p>
            <a:pPr>
              <a:lnSpc>
                <a:spcPct val="12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pt-BR" sz="1800" dirty="0">
                <a:latin typeface="Bahnschrift Light" panose="020B0502040204020203" pitchFamily="34" charset="0"/>
              </a:rPr>
              <a:t>Eduardo Verri</a:t>
            </a:r>
          </a:p>
          <a:p>
            <a:pPr>
              <a:lnSpc>
                <a:spcPct val="12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pt-BR" sz="1800" dirty="0">
                <a:latin typeface="Bahnschrift Light" panose="020B0502040204020203" pitchFamily="34" charset="0"/>
              </a:rPr>
              <a:t>Fernando Brandão</a:t>
            </a:r>
          </a:p>
          <a:p>
            <a:pPr>
              <a:lnSpc>
                <a:spcPct val="12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pt-BR" sz="1800" dirty="0" err="1">
                <a:latin typeface="Bahnschrift Light" panose="020B0502040204020203" pitchFamily="34" charset="0"/>
              </a:rPr>
              <a:t>Kaline</a:t>
            </a:r>
            <a:r>
              <a:rPr lang="pt-BR" sz="1800" dirty="0">
                <a:latin typeface="Bahnschrift Light" panose="020B0502040204020203" pitchFamily="34" charset="0"/>
              </a:rPr>
              <a:t> Barreira </a:t>
            </a:r>
          </a:p>
          <a:p>
            <a:pPr>
              <a:lnSpc>
                <a:spcPct val="12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pt-BR" sz="1800" dirty="0">
                <a:latin typeface="Bahnschrift Light" panose="020B0502040204020203" pitchFamily="34" charset="0"/>
              </a:rPr>
              <a:t>Thiago </a:t>
            </a:r>
            <a:r>
              <a:rPr lang="pt-BR" sz="1800" dirty="0" err="1">
                <a:latin typeface="Bahnschrift Light" panose="020B0502040204020203" pitchFamily="34" charset="0"/>
              </a:rPr>
              <a:t>Bonacelli</a:t>
            </a:r>
            <a:endParaRPr lang="pt-BR" sz="1800" dirty="0">
              <a:latin typeface="Bahnschrift Light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C6A08BA-91AA-488C-8C7E-211665E8D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6" b="29477"/>
          <a:stretch/>
        </p:blipFill>
        <p:spPr>
          <a:xfrm>
            <a:off x="3756653" y="537029"/>
            <a:ext cx="4678690" cy="1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4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C956A81-4FEA-44B8-B9DA-0DB82D816FCB}"/>
              </a:ext>
            </a:extLst>
          </p:cNvPr>
          <p:cNvSpPr txBox="1"/>
          <p:nvPr/>
        </p:nvSpPr>
        <p:spPr>
          <a:xfrm>
            <a:off x="4138794" y="409483"/>
            <a:ext cx="3914411" cy="64633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b="1" dirty="0"/>
              <a:t>Superação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A62C09-D1DA-4E48-A267-A89E4D91D533}"/>
              </a:ext>
            </a:extLst>
          </p:cNvPr>
          <p:cNvSpPr txBox="1"/>
          <p:nvPr/>
        </p:nvSpPr>
        <p:spPr>
          <a:xfrm>
            <a:off x="5472879" y="3941464"/>
            <a:ext cx="4086800" cy="83099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dirty="0"/>
              <a:t>Resultado Final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7538EB-3B1F-4329-83E8-7D0024508092}"/>
              </a:ext>
            </a:extLst>
          </p:cNvPr>
          <p:cNvSpPr txBox="1"/>
          <p:nvPr/>
        </p:nvSpPr>
        <p:spPr>
          <a:xfrm>
            <a:off x="2567584" y="2266015"/>
            <a:ext cx="3142420" cy="83099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dirty="0"/>
              <a:t>A entrega</a:t>
            </a:r>
          </a:p>
        </p:txBody>
      </p:sp>
    </p:spTree>
    <p:extLst>
      <p:ext uri="{BB962C8B-B14F-4D97-AF65-F5344CB8AC3E}">
        <p14:creationId xmlns:p14="http://schemas.microsoft.com/office/powerpoint/2010/main" val="16387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46C949-4CD4-4935-9BF4-033B4E39375B}"/>
              </a:ext>
            </a:extLst>
          </p:cNvPr>
          <p:cNvSpPr txBox="1">
            <a:spLocks/>
          </p:cNvSpPr>
          <p:nvPr/>
        </p:nvSpPr>
        <p:spPr>
          <a:xfrm>
            <a:off x="3449719" y="2502329"/>
            <a:ext cx="5292562" cy="92667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latin typeface="Bahnschrift" panose="020B0502040204020203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3039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46C949-4CD4-4935-9BF4-033B4E39375B}"/>
              </a:ext>
            </a:extLst>
          </p:cNvPr>
          <p:cNvSpPr txBox="1">
            <a:spLocks/>
          </p:cNvSpPr>
          <p:nvPr/>
        </p:nvSpPr>
        <p:spPr>
          <a:xfrm>
            <a:off x="3449718" y="4122020"/>
            <a:ext cx="5292562" cy="92667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latin typeface="Bahnschrift" panose="020B0502040204020203" pitchFamily="34" charset="0"/>
              </a:rPr>
              <a:t>Obrigado!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DB6741-BFBB-4433-AA44-6E3FBFE1C46F}"/>
              </a:ext>
            </a:extLst>
          </p:cNvPr>
          <p:cNvSpPr txBox="1">
            <a:spLocks/>
          </p:cNvSpPr>
          <p:nvPr/>
        </p:nvSpPr>
        <p:spPr>
          <a:xfrm>
            <a:off x="126193" y="5152100"/>
            <a:ext cx="2631521" cy="1494239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2000" b="1" dirty="0">
                <a:latin typeface="Bahnschrift" panose="020B0502040204020203" pitchFamily="34" charset="0"/>
              </a:rPr>
              <a:t>Agradecimentos: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Braian Braga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João Pedro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Paulo Souza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DD2CA51-D2E8-4629-B1DA-20101C80CBD1}"/>
              </a:ext>
            </a:extLst>
          </p:cNvPr>
          <p:cNvSpPr txBox="1">
            <a:spLocks/>
          </p:cNvSpPr>
          <p:nvPr/>
        </p:nvSpPr>
        <p:spPr>
          <a:xfrm>
            <a:off x="1043703" y="672557"/>
            <a:ext cx="10104591" cy="58801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b="1" dirty="0"/>
              <a:t>Agradecimento especial aos meus melhores e eternos companheiros, Pingo e Bob!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B8A339-3A55-4F21-B224-1196FA032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58" y="1780384"/>
            <a:ext cx="3357136" cy="1890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7CD0BD-0D32-4D3D-9BF5-4AD4033E6D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5" b="12919"/>
          <a:stretch/>
        </p:blipFill>
        <p:spPr>
          <a:xfrm>
            <a:off x="3149600" y="1631378"/>
            <a:ext cx="2426607" cy="2188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058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C956A81-4FEA-44B8-B9DA-0DB82D816FCB}"/>
              </a:ext>
            </a:extLst>
          </p:cNvPr>
          <p:cNvSpPr txBox="1"/>
          <p:nvPr/>
        </p:nvSpPr>
        <p:spPr>
          <a:xfrm>
            <a:off x="3270000" y="1376547"/>
            <a:ext cx="5652000" cy="111600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b="1" dirty="0"/>
              <a:t>Aceitam Pipoca?</a:t>
            </a:r>
          </a:p>
        </p:txBody>
      </p:sp>
    </p:spTree>
    <p:extLst>
      <p:ext uri="{BB962C8B-B14F-4D97-AF65-F5344CB8AC3E}">
        <p14:creationId xmlns:p14="http://schemas.microsoft.com/office/powerpoint/2010/main" val="109577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C956A81-4FEA-44B8-B9DA-0DB82D816FCB}"/>
              </a:ext>
            </a:extLst>
          </p:cNvPr>
          <p:cNvSpPr txBox="1"/>
          <p:nvPr/>
        </p:nvSpPr>
        <p:spPr>
          <a:xfrm>
            <a:off x="4138794" y="409483"/>
            <a:ext cx="3914411" cy="64633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b="1" dirty="0"/>
              <a:t>Por que filmes?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6BE11D0-5531-4042-867B-91DB80D959CB}"/>
              </a:ext>
            </a:extLst>
          </p:cNvPr>
          <p:cNvGrpSpPr/>
          <p:nvPr/>
        </p:nvGrpSpPr>
        <p:grpSpPr>
          <a:xfrm>
            <a:off x="5459819" y="1490006"/>
            <a:ext cx="2541823" cy="2118214"/>
            <a:chOff x="6243550" y="4545747"/>
            <a:chExt cx="2541823" cy="2118214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93DBC6AC-3A06-4EEC-80EC-01A61792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693" y="4545747"/>
              <a:ext cx="2233535" cy="17181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411E8CF-6EB1-4A91-A940-41FDB705AEDB}"/>
                </a:ext>
              </a:extLst>
            </p:cNvPr>
            <p:cNvSpPr txBox="1"/>
            <p:nvPr/>
          </p:nvSpPr>
          <p:spPr>
            <a:xfrm>
              <a:off x="6243550" y="6263851"/>
              <a:ext cx="2541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O Preço do Amanhã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861BAB-E480-4985-8144-30A9763C356D}"/>
              </a:ext>
            </a:extLst>
          </p:cNvPr>
          <p:cNvGrpSpPr/>
          <p:nvPr/>
        </p:nvGrpSpPr>
        <p:grpSpPr>
          <a:xfrm>
            <a:off x="295041" y="1472538"/>
            <a:ext cx="2576026" cy="2103654"/>
            <a:chOff x="295041" y="1472538"/>
            <a:chExt cx="2576026" cy="2103654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9DB38B37-429B-40B6-8358-55520E22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86" y="1472538"/>
              <a:ext cx="2233535" cy="17035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1E05299-0A01-4ABA-89DC-02A91B729F6D}"/>
                </a:ext>
              </a:extLst>
            </p:cNvPr>
            <p:cNvSpPr txBox="1"/>
            <p:nvPr/>
          </p:nvSpPr>
          <p:spPr>
            <a:xfrm>
              <a:off x="295041" y="3176082"/>
              <a:ext cx="2576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Homem Aranha (2004)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0E5EF07-EB20-4CB3-A1F3-CBEC45F7B07F}"/>
              </a:ext>
            </a:extLst>
          </p:cNvPr>
          <p:cNvGrpSpPr/>
          <p:nvPr/>
        </p:nvGrpSpPr>
        <p:grpSpPr>
          <a:xfrm>
            <a:off x="1905259" y="4027853"/>
            <a:ext cx="2233535" cy="2103653"/>
            <a:chOff x="3560773" y="2842204"/>
            <a:chExt cx="2233535" cy="2103653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DDDA0F0-6E59-4DDE-B251-97B8E1AB5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773" y="2842204"/>
              <a:ext cx="2233535" cy="1703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12ADE5A-7872-4F5F-A96E-63A9430F922F}"/>
                </a:ext>
              </a:extLst>
            </p:cNvPr>
            <p:cNvSpPr txBox="1"/>
            <p:nvPr/>
          </p:nvSpPr>
          <p:spPr>
            <a:xfrm>
              <a:off x="3730055" y="4545747"/>
              <a:ext cx="1858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Irmão Urso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E1A999A-7D2A-4E1D-83FE-C4199D767449}"/>
              </a:ext>
            </a:extLst>
          </p:cNvPr>
          <p:cNvGrpSpPr/>
          <p:nvPr/>
        </p:nvGrpSpPr>
        <p:grpSpPr>
          <a:xfrm>
            <a:off x="7206652" y="4042413"/>
            <a:ext cx="2214606" cy="2103653"/>
            <a:chOff x="9052922" y="1583530"/>
            <a:chExt cx="2214606" cy="2103653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E2C437AA-1DE7-421F-93DB-5FABE4DDF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2922" y="1583530"/>
              <a:ext cx="2214606" cy="1703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3AF2E5F-2CA4-460E-9E23-566893E0FE67}"/>
                </a:ext>
              </a:extLst>
            </p:cNvPr>
            <p:cNvSpPr txBox="1"/>
            <p:nvPr/>
          </p:nvSpPr>
          <p:spPr>
            <a:xfrm>
              <a:off x="9230835" y="3287073"/>
              <a:ext cx="1858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Eu sou a Lenda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2F63415-85BB-49B4-AD6C-AEB72E764FFD}"/>
              </a:ext>
            </a:extLst>
          </p:cNvPr>
          <p:cNvGrpSpPr/>
          <p:nvPr/>
        </p:nvGrpSpPr>
        <p:grpSpPr>
          <a:xfrm>
            <a:off x="2699821" y="2139644"/>
            <a:ext cx="2409209" cy="369332"/>
            <a:chOff x="2699821" y="2139644"/>
            <a:chExt cx="2409209" cy="369332"/>
          </a:xfrm>
        </p:grpSpPr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4272D176-E661-4D10-BB1A-B4F0D253B06A}"/>
                </a:ext>
              </a:extLst>
            </p:cNvPr>
            <p:cNvCxnSpPr>
              <a:cxnSpLocks/>
              <a:stCxn id="18" idx="3"/>
              <a:endCxn id="43" idx="1"/>
            </p:cNvCxnSpPr>
            <p:nvPr/>
          </p:nvCxnSpPr>
          <p:spPr>
            <a:xfrm>
              <a:off x="2699821" y="2324310"/>
              <a:ext cx="5997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FE7FC85-DBB4-4F19-A295-62E024031782}"/>
                </a:ext>
              </a:extLst>
            </p:cNvPr>
            <p:cNvSpPr txBox="1"/>
            <p:nvPr/>
          </p:nvSpPr>
          <p:spPr>
            <a:xfrm>
              <a:off x="3299530" y="2139644"/>
              <a:ext cx="1809500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Generosidade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6628D9E-3503-4D67-AB2F-5F17D4812CD3}"/>
              </a:ext>
            </a:extLst>
          </p:cNvPr>
          <p:cNvGrpSpPr/>
          <p:nvPr/>
        </p:nvGrpSpPr>
        <p:grpSpPr>
          <a:xfrm>
            <a:off x="4138794" y="4683492"/>
            <a:ext cx="2214607" cy="369332"/>
            <a:chOff x="4138794" y="4683492"/>
            <a:chExt cx="2214607" cy="369332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E895524E-E557-4D78-B2D3-42C5EEE5A398}"/>
                </a:ext>
              </a:extLst>
            </p:cNvPr>
            <p:cNvCxnSpPr>
              <a:cxnSpLocks/>
              <a:stCxn id="8" idx="3"/>
              <a:endCxn id="47" idx="1"/>
            </p:cNvCxnSpPr>
            <p:nvPr/>
          </p:nvCxnSpPr>
          <p:spPr>
            <a:xfrm flipV="1">
              <a:off x="4138794" y="4868158"/>
              <a:ext cx="574591" cy="11467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927FCC2-84BA-4097-8E82-E4BD8363F025}"/>
                </a:ext>
              </a:extLst>
            </p:cNvPr>
            <p:cNvSpPr txBox="1"/>
            <p:nvPr/>
          </p:nvSpPr>
          <p:spPr>
            <a:xfrm>
              <a:off x="4713385" y="4683492"/>
              <a:ext cx="1640016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Família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6A8B3C8-6F1C-434B-9B07-F2470B85653F}"/>
              </a:ext>
            </a:extLst>
          </p:cNvPr>
          <p:cNvGrpSpPr/>
          <p:nvPr/>
        </p:nvGrpSpPr>
        <p:grpSpPr>
          <a:xfrm>
            <a:off x="9421258" y="4544992"/>
            <a:ext cx="2752921" cy="646331"/>
            <a:chOff x="9421258" y="4544992"/>
            <a:chExt cx="2752921" cy="646331"/>
          </a:xfrm>
        </p:grpSpPr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FE163222-3445-49B4-938C-1CAFDEDE1B76}"/>
                </a:ext>
              </a:extLst>
            </p:cNvPr>
            <p:cNvCxnSpPr>
              <a:cxnSpLocks/>
              <a:stCxn id="22" idx="3"/>
              <a:endCxn id="48" idx="1"/>
            </p:cNvCxnSpPr>
            <p:nvPr/>
          </p:nvCxnSpPr>
          <p:spPr>
            <a:xfrm flipV="1">
              <a:off x="9421258" y="4868158"/>
              <a:ext cx="865483" cy="26027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EA28730-0763-4E37-914D-A72D60577282}"/>
                </a:ext>
              </a:extLst>
            </p:cNvPr>
            <p:cNvSpPr txBox="1"/>
            <p:nvPr/>
          </p:nvSpPr>
          <p:spPr>
            <a:xfrm>
              <a:off x="10286741" y="4544992"/>
              <a:ext cx="1887438" cy="6463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Amor e companheirismo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AEFA4C4-18B7-40E4-A0A9-06203E82DC8F}"/>
              </a:ext>
            </a:extLst>
          </p:cNvPr>
          <p:cNvGrpSpPr/>
          <p:nvPr/>
        </p:nvGrpSpPr>
        <p:grpSpPr>
          <a:xfrm>
            <a:off x="7847497" y="2164392"/>
            <a:ext cx="2742895" cy="369332"/>
            <a:chOff x="7847497" y="2164392"/>
            <a:chExt cx="2742895" cy="369332"/>
          </a:xfrm>
        </p:grpSpPr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BE828F55-41D9-4E85-BC7E-4F223022E96F}"/>
                </a:ext>
              </a:extLst>
            </p:cNvPr>
            <p:cNvCxnSpPr>
              <a:cxnSpLocks/>
              <a:stCxn id="20" idx="3"/>
              <a:endCxn id="49" idx="1"/>
            </p:cNvCxnSpPr>
            <p:nvPr/>
          </p:nvCxnSpPr>
          <p:spPr>
            <a:xfrm>
              <a:off x="7847497" y="2349058"/>
              <a:ext cx="636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2B0C398-6B98-4E1D-8164-A9BF78F23E53}"/>
                </a:ext>
              </a:extLst>
            </p:cNvPr>
            <p:cNvSpPr txBox="1"/>
            <p:nvPr/>
          </p:nvSpPr>
          <p:spPr>
            <a:xfrm>
              <a:off x="8483506" y="2164392"/>
              <a:ext cx="2106886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2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C956A81-4FEA-44B8-B9DA-0DB82D816FCB}"/>
              </a:ext>
            </a:extLst>
          </p:cNvPr>
          <p:cNvSpPr txBox="1"/>
          <p:nvPr/>
        </p:nvSpPr>
        <p:spPr>
          <a:xfrm>
            <a:off x="4138794" y="409483"/>
            <a:ext cx="3914411" cy="64633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b="1" dirty="0"/>
              <a:t>Site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36F019-6306-4CB4-B09C-65A2F5552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7" y="1244492"/>
            <a:ext cx="9260114" cy="4369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904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C956A81-4FEA-44B8-B9DA-0DB82D816FCB}"/>
              </a:ext>
            </a:extLst>
          </p:cNvPr>
          <p:cNvSpPr txBox="1"/>
          <p:nvPr/>
        </p:nvSpPr>
        <p:spPr>
          <a:xfrm>
            <a:off x="3543724" y="450154"/>
            <a:ext cx="5104551" cy="64633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b="1" dirty="0"/>
              <a:t>Banco e Modelagem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02AC47-BFEC-443B-A333-9CF69E9C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18" y="1567542"/>
            <a:ext cx="8683763" cy="3938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89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00822E9-5848-4B5E-BCBB-6EB97DD6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94" y="1720303"/>
            <a:ext cx="9620011" cy="370804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0504F0-6173-4356-8D22-66AC07A2A0DF}"/>
              </a:ext>
            </a:extLst>
          </p:cNvPr>
          <p:cNvSpPr txBox="1"/>
          <p:nvPr/>
        </p:nvSpPr>
        <p:spPr>
          <a:xfrm>
            <a:off x="4138793" y="438839"/>
            <a:ext cx="3914411" cy="64633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b="1" dirty="0" err="1"/>
              <a:t>Github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15479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360504F0-6173-4356-8D22-66AC07A2A0DF}"/>
              </a:ext>
            </a:extLst>
          </p:cNvPr>
          <p:cNvSpPr txBox="1"/>
          <p:nvPr/>
        </p:nvSpPr>
        <p:spPr>
          <a:xfrm>
            <a:off x="4138794" y="264667"/>
            <a:ext cx="3914411" cy="64633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b="1" dirty="0" err="1"/>
              <a:t>Trello</a:t>
            </a:r>
            <a:endParaRPr lang="pt-BR" sz="36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DF062CF-F4F5-4038-82B0-A613255E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61" y="1374094"/>
            <a:ext cx="6084275" cy="410981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04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360504F0-6173-4356-8D22-66AC07A2A0DF}"/>
              </a:ext>
            </a:extLst>
          </p:cNvPr>
          <p:cNvSpPr txBox="1"/>
          <p:nvPr/>
        </p:nvSpPr>
        <p:spPr>
          <a:xfrm>
            <a:off x="4138794" y="322724"/>
            <a:ext cx="3914411" cy="64633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b="1" dirty="0" err="1"/>
              <a:t>Figma</a:t>
            </a:r>
            <a:endParaRPr lang="pt-BR" sz="3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B66A81-E275-46B3-8295-6975879E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34" y="1340617"/>
            <a:ext cx="6144532" cy="496289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70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C956A81-4FEA-44B8-B9DA-0DB82D816FCB}"/>
              </a:ext>
            </a:extLst>
          </p:cNvPr>
          <p:cNvSpPr txBox="1"/>
          <p:nvPr/>
        </p:nvSpPr>
        <p:spPr>
          <a:xfrm>
            <a:off x="4138792" y="467540"/>
            <a:ext cx="3914411" cy="64633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b="1" dirty="0"/>
              <a:t>Dificuldades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A62C09-D1DA-4E48-A267-A89E4D91D533}"/>
              </a:ext>
            </a:extLst>
          </p:cNvPr>
          <p:cNvSpPr txBox="1"/>
          <p:nvPr/>
        </p:nvSpPr>
        <p:spPr>
          <a:xfrm>
            <a:off x="4414600" y="3013501"/>
            <a:ext cx="3362797" cy="83099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10254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97</Words>
  <Application>Microsoft Office PowerPoint</Application>
  <PresentationFormat>Widescreen</PresentationFormat>
  <Paragraphs>44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Bahnschrift Light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LUCAS RIBEIRO DE LACERDA</cp:lastModifiedBy>
  <cp:revision>4</cp:revision>
  <dcterms:created xsi:type="dcterms:W3CDTF">2021-11-29T02:27:08Z</dcterms:created>
  <dcterms:modified xsi:type="dcterms:W3CDTF">2021-11-29T17:39:01Z</dcterms:modified>
</cp:coreProperties>
</file>