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Fira Sans Medium"/>
      <p:regular r:id="rId13"/>
      <p:bold r:id="rId14"/>
      <p:italic r:id="rId15"/>
      <p:boldItalic r:id="rId16"/>
    </p:embeddedFont>
    <p:embeddedFont>
      <p:font typeface="Fira Sans"/>
      <p:bold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MMffKbaG0/H71mUCVciePBbbL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FiraSansMedium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Medium-italic.fntdata"/><Relationship Id="rId14" Type="http://schemas.openxmlformats.org/officeDocument/2006/relationships/font" Target="fonts/FiraSansMedium-bold.fntdata"/><Relationship Id="rId17" Type="http://schemas.openxmlformats.org/officeDocument/2006/relationships/font" Target="fonts/FiraSans-bold.fntdata"/><Relationship Id="rId16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Fir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3798428"/>
            <a:ext cx="10202605" cy="3939515"/>
            <a:chOff x="0" y="749300"/>
            <a:chExt cx="13603473" cy="5252686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0" y="749300"/>
              <a:ext cx="13603473" cy="33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324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Trabajo en Python </a:t>
              </a:r>
              <a:endParaRPr/>
            </a:p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324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EL AHORCADO</a:t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5196806"/>
              <a:ext cx="13603473" cy="8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7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grpSp>
        <p:nvGrpSpPr>
          <p:cNvPr id="91" name="Google Shape;91;p1"/>
          <p:cNvGrpSpPr/>
          <p:nvPr/>
        </p:nvGrpSpPr>
        <p:grpSpPr>
          <a:xfrm>
            <a:off x="1028700" y="1028700"/>
            <a:ext cx="4212844" cy="586200"/>
            <a:chOff x="0" y="0"/>
            <a:chExt cx="5617125" cy="781600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1293956" y="152675"/>
              <a:ext cx="4323169" cy="428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75" u="none" cap="none" strike="noStrike">
                  <a:solidFill>
                    <a:srgbClr val="000000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&lt;Lucas Bernabé Fernández/&gt;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0"/>
              <a:ext cx="905010" cy="781600"/>
            </a:xfrm>
            <a:custGeom>
              <a:rect b="b" l="l" r="r" t="t"/>
              <a:pathLst>
                <a:path extrusionOk="0"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1666195" y="1952174"/>
            <a:ext cx="11805987" cy="4780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proyecto es un juego del Ahorcado implementado en Python con una interfaz gráfica en Tkinter. Los jugadores eligen una categoría entre fruta, nombres e informática y adivinan letras para completar la palabra seleccionada. El juego se conecta a una base de datos SQLite para almacenar información como el nombre del jugador, el número de partidas ganadas y perdidas.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1028700" y="1028700"/>
            <a:ext cx="10756862" cy="8323122"/>
          </a:xfrm>
          <a:custGeom>
            <a:rect b="b" l="l" r="r" t="t"/>
            <a:pathLst>
              <a:path extrusionOk="0" h="8323122" w="10756862">
                <a:moveTo>
                  <a:pt x="0" y="0"/>
                </a:moveTo>
                <a:lnTo>
                  <a:pt x="10756862" y="0"/>
                </a:lnTo>
                <a:lnTo>
                  <a:pt x="10756862" y="8323122"/>
                </a:lnTo>
                <a:lnTo>
                  <a:pt x="0" y="8323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 txBox="1"/>
          <p:nvPr/>
        </p:nvSpPr>
        <p:spPr>
          <a:xfrm>
            <a:off x="3317682" y="306930"/>
            <a:ext cx="617889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 de Entidad-Relación.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1748491" y="971550"/>
            <a:ext cx="5788897" cy="869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base de datos está compuesta por las siguientes tablas: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2427948" y="2269548"/>
            <a:ext cx="4360147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1.USER</a:t>
            </a:r>
            <a:r>
              <a:rPr b="0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Almacena el nombre del jugador y las partidas ganadas/perdidas.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2.THEME: </a:t>
            </a:r>
            <a:r>
              <a:rPr b="0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Contiene las palabras disponibles para las categorías.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3.FRUIT, NAME, IT:</a:t>
            </a:r>
            <a:r>
              <a:rPr b="0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Subcategorías de palabras.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IMAGES:</a:t>
            </a:r>
            <a:r>
              <a:rPr b="0" i="0" lang="en-US" sz="2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Almacena las URLs de las imágenes del ahorcado.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1028700" y="2871552"/>
            <a:ext cx="9915091" cy="6386748"/>
          </a:xfrm>
          <a:custGeom>
            <a:rect b="b" l="l" r="r" t="t"/>
            <a:pathLst>
              <a:path extrusionOk="0" h="6386748" w="9915091">
                <a:moveTo>
                  <a:pt x="0" y="0"/>
                </a:moveTo>
                <a:lnTo>
                  <a:pt x="9915091" y="0"/>
                </a:lnTo>
                <a:lnTo>
                  <a:pt x="9915091" y="6386748"/>
                </a:lnTo>
                <a:lnTo>
                  <a:pt x="0" y="6386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 txBox="1"/>
          <p:nvPr/>
        </p:nvSpPr>
        <p:spPr>
          <a:xfrm>
            <a:off x="1028700" y="971550"/>
            <a:ext cx="9915091" cy="17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este método introducimos las palabras en las tablas creadas en la base de datos tanto de frutas, nombre, informática y las propias imágenes que han sido insertadas en la propia base de datos.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30" name="Google Shape;130;p5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32" name="Google Shape;132;p5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3" name="Google Shape;133;p5"/>
          <p:cNvSpPr/>
          <p:nvPr/>
        </p:nvSpPr>
        <p:spPr>
          <a:xfrm>
            <a:off x="1669256" y="3138101"/>
            <a:ext cx="10453688" cy="3808024"/>
          </a:xfrm>
          <a:custGeom>
            <a:rect b="b" l="l" r="r" t="t"/>
            <a:pathLst>
              <a:path extrusionOk="0" h="3808024" w="10453688">
                <a:moveTo>
                  <a:pt x="0" y="0"/>
                </a:moveTo>
                <a:lnTo>
                  <a:pt x="10453688" y="0"/>
                </a:lnTo>
                <a:lnTo>
                  <a:pt x="10453688" y="3808024"/>
                </a:lnTo>
                <a:lnTo>
                  <a:pt x="0" y="3808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 txBox="1"/>
          <p:nvPr/>
        </p:nvSpPr>
        <p:spPr>
          <a:xfrm>
            <a:off x="1669256" y="971550"/>
            <a:ext cx="10453688" cy="1308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requisito de guardar en la base de datos el nombre del jugador y las partidas ganadas y perdidas está implementado pero no en la interfaz gráfica, se puede revisar en la propia base de datos SQLite.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40" name="Google Shape;140;p6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41" name="Google Shape;141;p6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42" name="Google Shape;142;p6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43" name="Google Shape;143;p6"/>
          <p:cNvSpPr/>
          <p:nvPr/>
        </p:nvSpPr>
        <p:spPr>
          <a:xfrm>
            <a:off x="1028650" y="2860403"/>
            <a:ext cx="11565700" cy="6751477"/>
          </a:xfrm>
          <a:custGeom>
            <a:rect b="b" l="l" r="r" t="t"/>
            <a:pathLst>
              <a:path extrusionOk="0" h="6751477" w="11565700">
                <a:moveTo>
                  <a:pt x="0" y="0"/>
                </a:moveTo>
                <a:lnTo>
                  <a:pt x="11565700" y="0"/>
                </a:lnTo>
                <a:lnTo>
                  <a:pt x="11565700" y="6751477"/>
                </a:lnTo>
                <a:lnTo>
                  <a:pt x="0" y="6751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6"/>
          <p:cNvSpPr txBox="1"/>
          <p:nvPr/>
        </p:nvSpPr>
        <p:spPr>
          <a:xfrm>
            <a:off x="1028700" y="729800"/>
            <a:ext cx="115656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7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este método podemos ver c</a:t>
            </a:r>
            <a:r>
              <a:rPr lang="en-US" sz="2470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n-US" sz="247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 está formada la lógica a la hora de seleccionar la categoría y cómo se elige la palabra aleatoriamente a partir de la importación del método random y c</a:t>
            </a:r>
            <a:r>
              <a:rPr lang="en-US" sz="2470">
                <a:latin typeface="Open Sans"/>
                <a:ea typeface="Open Sans"/>
                <a:cs typeface="Open Sans"/>
                <a:sym typeface="Open Sans"/>
              </a:rPr>
              <a:t>ó</a:t>
            </a:r>
            <a:r>
              <a:rPr b="0" i="0" lang="en-US" sz="247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 lee el número de letras y las cambias por el </a:t>
            </a:r>
            <a:r>
              <a:rPr lang="en-US" sz="2470">
                <a:latin typeface="Open Sans"/>
                <a:ea typeface="Open Sans"/>
                <a:cs typeface="Open Sans"/>
                <a:sym typeface="Open Sans"/>
              </a:rPr>
              <a:t>carácter</a:t>
            </a:r>
            <a:r>
              <a:rPr b="0" i="0" lang="en-US" sz="247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"_".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4328902" y="2317173"/>
            <a:ext cx="7321033" cy="6340049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50" name="Google Shape;150;p7"/>
          <p:cNvSpPr/>
          <p:nvPr/>
        </p:nvSpPr>
        <p:spPr>
          <a:xfrm>
            <a:off x="12122944" y="7035126"/>
            <a:ext cx="4970154" cy="430417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51" name="Google Shape;151;p7"/>
          <p:cNvSpPr/>
          <p:nvPr/>
        </p:nvSpPr>
        <p:spPr>
          <a:xfrm>
            <a:off x="12336342" y="5954842"/>
            <a:ext cx="2271679" cy="196728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152" name="Google Shape;152;p7"/>
          <p:cNvSpPr/>
          <p:nvPr/>
        </p:nvSpPr>
        <p:spPr>
          <a:xfrm>
            <a:off x="13737770" y="373605"/>
            <a:ext cx="3799619" cy="3290488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53" name="Google Shape;153;p7"/>
          <p:cNvSpPr/>
          <p:nvPr/>
        </p:nvSpPr>
        <p:spPr>
          <a:xfrm>
            <a:off x="1028700" y="1028700"/>
            <a:ext cx="7057505" cy="7494173"/>
          </a:xfrm>
          <a:custGeom>
            <a:rect b="b" l="l" r="r" t="t"/>
            <a:pathLst>
              <a:path extrusionOk="0" h="7494173" w="7057505">
                <a:moveTo>
                  <a:pt x="0" y="0"/>
                </a:moveTo>
                <a:lnTo>
                  <a:pt x="7057505" y="0"/>
                </a:lnTo>
                <a:lnTo>
                  <a:pt x="7057505" y="7494173"/>
                </a:lnTo>
                <a:lnTo>
                  <a:pt x="0" y="74941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7"/>
          <p:cNvSpPr txBox="1"/>
          <p:nvPr/>
        </p:nvSpPr>
        <p:spPr>
          <a:xfrm>
            <a:off x="8492458" y="971550"/>
            <a:ext cx="4839058" cy="5251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Podemos ver el desarrollo del juego a la hora de adivinar las letras, y una vez gastado los 8 intentos, a ido iterando las imágenes hasta llegar a la imagen final saltando el mensaje de partida perdida y mostrando la palabra. A su vez como se explicó en la diapositiva anterior, el resultado ha sido almacenado en la base de datos.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