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323" r:id="rId3"/>
    <p:sldId id="263" r:id="rId4"/>
    <p:sldId id="264" r:id="rId5"/>
    <p:sldId id="270" r:id="rId6"/>
    <p:sldId id="265" r:id="rId7"/>
    <p:sldId id="307" r:id="rId8"/>
    <p:sldId id="330" r:id="rId9"/>
    <p:sldId id="326" r:id="rId10"/>
    <p:sldId id="335" r:id="rId11"/>
    <p:sldId id="331" r:id="rId12"/>
    <p:sldId id="333" r:id="rId13"/>
    <p:sldId id="266" r:id="rId14"/>
    <p:sldId id="332" r:id="rId15"/>
    <p:sldId id="334" r:id="rId16"/>
    <p:sldId id="288" r:id="rId17"/>
    <p:sldId id="267" r:id="rId18"/>
    <p:sldId id="285" r:id="rId19"/>
    <p:sldId id="32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89" userDrawn="1">
          <p15:clr>
            <a:srgbClr val="A4A3A4"/>
          </p15:clr>
        </p15:guide>
        <p15:guide id="4" pos="3613" userDrawn="1">
          <p15:clr>
            <a:srgbClr val="A4A3A4"/>
          </p15:clr>
        </p15:guide>
        <p15:guide id="5" orient="horz" pos="2001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82F46"/>
    <a:srgbClr val="283047"/>
    <a:srgbClr val="FFFFFF"/>
    <a:srgbClr val="2B334A"/>
    <a:srgbClr val="262D44"/>
    <a:srgbClr val="2C344B"/>
    <a:srgbClr val="21273E"/>
    <a:srgbClr val="DADCE4"/>
    <a:srgbClr val="3A2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3" autoAdjust="0"/>
  </p:normalViewPr>
  <p:slideViewPr>
    <p:cSldViewPr snapToGrid="0">
      <p:cViewPr varScale="1">
        <p:scale>
          <a:sx n="94" d="100"/>
          <a:sy n="94" d="100"/>
        </p:scale>
        <p:origin x="104" y="92"/>
      </p:cViewPr>
      <p:guideLst>
        <p:guide orient="horz" pos="2160"/>
        <p:guide pos="3840"/>
        <p:guide pos="4089"/>
        <p:guide pos="3613"/>
        <p:guide orient="horz" pos="2001"/>
        <p:guide orient="horz" pos="23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pPr/>
              <a:t>2021/7/30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2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7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21462-D095-4E59-A8AC-4FBA96965A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dobe 黑体 Std R" panose="020B04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dobe 黑体 Std R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82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6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21462-D095-4E59-A8AC-4FBA96965A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dobe 黑体 Std R" panose="020B04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dobe 黑体 Std R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03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9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4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2021/7/30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4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2021/7/30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6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6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pPr/>
              <a:t>2021/7/30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30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5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5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44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55602" y="1254433"/>
            <a:ext cx="883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音乐播放器</a:t>
            </a:r>
            <a:r>
              <a:rPr lang="en-US" altLang="zh-CN" sz="8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MP3</a:t>
            </a:r>
            <a:endParaRPr lang="zh-CN" altLang="en-US" sz="88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3910" y="4503862"/>
            <a:ext cx="2150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21273E"/>
                </a:solidFill>
                <a:cs typeface="+mn-ea"/>
                <a:sym typeface="+mn-lt"/>
              </a:rPr>
              <a:t>组长      </a:t>
            </a:r>
            <a:r>
              <a:rPr lang="en-US" altLang="zh-CN" sz="1400" dirty="0">
                <a:solidFill>
                  <a:srgbClr val="21273E"/>
                </a:solidFill>
                <a:cs typeface="+mn-ea"/>
                <a:sym typeface="+mn-lt"/>
              </a:rPr>
              <a:t>|</a:t>
            </a:r>
            <a:r>
              <a:rPr lang="zh-CN" altLang="en-US" sz="1400" dirty="0">
                <a:solidFill>
                  <a:srgbClr val="21273E"/>
                </a:solidFill>
                <a:cs typeface="+mn-ea"/>
                <a:sym typeface="+mn-lt"/>
              </a:rPr>
              <a:t>范勇奇</a:t>
            </a:r>
            <a:endParaRPr lang="en-US" altLang="zh-CN" sz="1400" dirty="0">
              <a:solidFill>
                <a:srgbClr val="21273E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1400" dirty="0">
                <a:solidFill>
                  <a:srgbClr val="21273E"/>
                </a:solidFill>
                <a:cs typeface="+mn-ea"/>
                <a:sym typeface="+mn-lt"/>
              </a:rPr>
              <a:t> </a:t>
            </a:r>
            <a:endParaRPr lang="en-US" altLang="zh-CN" sz="1400" dirty="0">
              <a:solidFill>
                <a:srgbClr val="21273E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1400" dirty="0">
                <a:solidFill>
                  <a:srgbClr val="21273E"/>
                </a:solidFill>
                <a:cs typeface="+mn-ea"/>
                <a:sym typeface="+mn-lt"/>
              </a:rPr>
              <a:t>组员   </a:t>
            </a:r>
            <a:r>
              <a:rPr lang="en-US" altLang="zh-CN" sz="1400" dirty="0">
                <a:solidFill>
                  <a:srgbClr val="21273E"/>
                </a:solidFill>
                <a:cs typeface="+mn-ea"/>
                <a:sym typeface="+mn-lt"/>
              </a:rPr>
              <a:t>|</a:t>
            </a:r>
            <a:r>
              <a:rPr lang="zh-CN" altLang="en-US" sz="1400" dirty="0">
                <a:solidFill>
                  <a:srgbClr val="21273E"/>
                </a:solidFill>
                <a:cs typeface="+mn-ea"/>
                <a:sym typeface="+mn-lt"/>
              </a:rPr>
              <a:t>范竞扬 </a:t>
            </a:r>
            <a:r>
              <a:rPr lang="en-US" altLang="zh-CN" sz="1400" dirty="0">
                <a:solidFill>
                  <a:srgbClr val="21273E"/>
                </a:solidFill>
                <a:cs typeface="+mn-ea"/>
                <a:sym typeface="+mn-lt"/>
              </a:rPr>
              <a:t>|</a:t>
            </a:r>
            <a:r>
              <a:rPr lang="zh-CN" altLang="en-US" sz="1400" dirty="0">
                <a:solidFill>
                  <a:srgbClr val="21273E"/>
                </a:solidFill>
                <a:cs typeface="+mn-ea"/>
                <a:sym typeface="+mn-lt"/>
              </a:rPr>
              <a:t>蒋光启</a:t>
            </a:r>
            <a:r>
              <a:rPr lang="en-US" altLang="zh-CN" sz="1400" dirty="0">
                <a:solidFill>
                  <a:srgbClr val="21273E"/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rgbClr val="21273E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02473" y="3608829"/>
            <a:ext cx="3587054" cy="69453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汇报小组：第四组</a:t>
            </a:r>
          </a:p>
        </p:txBody>
      </p:sp>
      <p:sp>
        <p:nvSpPr>
          <p:cNvPr id="6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2111" y="2537604"/>
            <a:ext cx="6714978" cy="52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Creative simple sense of science and technology business plan project promotion plan product introduction enterprise publicity and entrepreneurship financing plan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FA8FEF-0768-41DE-A369-03DF0CF69B54}"/>
              </a:ext>
            </a:extLst>
          </p:cNvPr>
          <p:cNvSpPr txBox="1"/>
          <p:nvPr/>
        </p:nvSpPr>
        <p:spPr>
          <a:xfrm>
            <a:off x="4973910" y="5432101"/>
            <a:ext cx="254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指导老师：陈果</a:t>
            </a:r>
          </a:p>
        </p:txBody>
      </p:sp>
    </p:spTree>
    <p:extLst>
      <p:ext uri="{BB962C8B-B14F-4D97-AF65-F5344CB8AC3E}">
        <p14:creationId xmlns:p14="http://schemas.microsoft.com/office/powerpoint/2010/main" val="369249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 animBg="1"/>
          <p:bldP spid="6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 animBg="1"/>
          <p:bldP spid="6" grpId="0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FB91395-05A9-4212-A80C-0A8080AE3DF6}"/>
              </a:ext>
            </a:extLst>
          </p:cNvPr>
          <p:cNvGrpSpPr/>
          <p:nvPr/>
        </p:nvGrpSpPr>
        <p:grpSpPr>
          <a:xfrm>
            <a:off x="9590531" y="4665945"/>
            <a:ext cx="2284225" cy="2192055"/>
            <a:chOff x="6751321" y="1594421"/>
            <a:chExt cx="5123436" cy="5263579"/>
          </a:xfrm>
        </p:grpSpPr>
        <p:pic>
          <p:nvPicPr>
            <p:cNvPr id="13" name="H0009(S3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30" t="18610" r="7008"/>
            <a:stretch>
              <a:fillRect/>
            </a:stretch>
          </p:blipFill>
          <p:spPr bwMode="auto">
            <a:xfrm>
              <a:off x="6751321" y="1594421"/>
              <a:ext cx="5123436" cy="526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7404847" y="1980583"/>
              <a:ext cx="1828800" cy="3315557"/>
            </a:xfrm>
            <a:prstGeom prst="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3725" r="-7254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97717" y="614751"/>
            <a:ext cx="6953826" cy="1064375"/>
            <a:chOff x="349800" y="307048"/>
            <a:chExt cx="4662873" cy="547127"/>
          </a:xfrm>
        </p:grpSpPr>
        <p:sp>
          <p:nvSpPr>
            <p:cNvPr id="57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4662873" cy="27702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4800" b="1" dirty="0">
                  <a:solidFill>
                    <a:srgbClr val="21273E"/>
                  </a:solidFill>
                  <a:cs typeface="+mn-ea"/>
                  <a:sym typeface="+mn-lt"/>
                </a:rPr>
                <a:t>亮点三 双缓冲技术防闪屏</a:t>
              </a:r>
            </a:p>
          </p:txBody>
        </p:sp>
        <p:sp>
          <p:nvSpPr>
            <p:cNvPr id="58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30788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III</a:t>
              </a:r>
            </a:p>
            <a:p>
              <a:pPr marL="0" marR="0" lvl="0" indent="0" algn="l" defTabSz="9144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C344B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34EAB99-BD83-486E-9970-CFC40D6AB3A5}"/>
              </a:ext>
            </a:extLst>
          </p:cNvPr>
          <p:cNvSpPr/>
          <p:nvPr/>
        </p:nvSpPr>
        <p:spPr>
          <a:xfrm>
            <a:off x="10415752" y="429276"/>
            <a:ext cx="1303282" cy="46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016A98-D569-4E83-9199-73C2F24C92BA}"/>
              </a:ext>
            </a:extLst>
          </p:cNvPr>
          <p:cNvSpPr txBox="1"/>
          <p:nvPr/>
        </p:nvSpPr>
        <p:spPr>
          <a:xfrm>
            <a:off x="1449493" y="1828800"/>
            <a:ext cx="7172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想要解决闪屏问题，先要知道为什么会闪屏？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一般，我们显示新的内容时，一般会先执行清屏操作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/>
              <a:t>system(“</a:t>
            </a:r>
            <a:r>
              <a:rPr lang="en-US" altLang="zh-CN" dirty="0" err="1"/>
              <a:t>cls</a:t>
            </a:r>
            <a:r>
              <a:rPr lang="en-US" altLang="zh-CN" dirty="0"/>
              <a:t>”),</a:t>
            </a:r>
            <a:r>
              <a:rPr lang="zh-CN" altLang="en-US" dirty="0"/>
              <a:t>在新的内容打印出之前会有一个空白</a:t>
            </a:r>
            <a:endParaRPr lang="en-US" altLang="zh-CN" dirty="0"/>
          </a:p>
          <a:p>
            <a:r>
              <a:rPr lang="zh-CN" altLang="en-US" dirty="0"/>
              <a:t>阶段，这样循环，就会造成闪屏。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这样，出现闪屏的原因就清楚了，那么解决闪屏问题的</a:t>
            </a:r>
            <a:endParaRPr lang="en-US" altLang="zh-CN" dirty="0"/>
          </a:p>
          <a:p>
            <a:r>
              <a:rPr lang="zh-CN" altLang="en-US" dirty="0"/>
              <a:t>思路就很清晰了，只要我们避免了显示空白阶段，就能</a:t>
            </a:r>
            <a:endParaRPr lang="en-US" altLang="zh-CN" dirty="0"/>
          </a:p>
          <a:p>
            <a:r>
              <a:rPr lang="zh-CN" altLang="en-US" dirty="0"/>
              <a:t>解决闪屏问题，为此，我们学习并应用了控制台双缓冲</a:t>
            </a:r>
            <a:endParaRPr lang="en-US" altLang="zh-CN" dirty="0"/>
          </a:p>
          <a:p>
            <a:r>
              <a:rPr lang="zh-CN" altLang="en-US" dirty="0"/>
              <a:t>区技术。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14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3B0AE5-8AF4-497C-8AB9-E4D8BC0D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83"/>
            <a:ext cx="12192000" cy="57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8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2460171" y="2582518"/>
            <a:ext cx="7271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THREE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设计与实现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4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328550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03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3273A9-026B-401D-A893-5C20F82A3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428"/>
            <a:ext cx="12192000" cy="6749627"/>
          </a:xfrm>
          <a:prstGeom prst="rect">
            <a:avLst/>
          </a:prstGeom>
        </p:spPr>
      </p:pic>
      <p:sp>
        <p:nvSpPr>
          <p:cNvPr id="4" name="PA_文本框 1">
            <a:extLst>
              <a:ext uri="{FF2B5EF4-FFF2-40B4-BE49-F238E27FC236}">
                <a16:creationId xmlns:a16="http://schemas.microsoft.com/office/drawing/2014/main" id="{02C38E2D-7624-4F87-9046-C251F8901B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01503" y="323498"/>
            <a:ext cx="2462213" cy="5389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4800" b="1" dirty="0">
                <a:solidFill>
                  <a:srgbClr val="92D050"/>
                </a:solidFill>
                <a:cs typeface="+mn-ea"/>
                <a:sym typeface="+mn-lt"/>
              </a:rPr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val="388971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03BE093-B990-4D41-BF9B-9C4C913AF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59" y="0"/>
            <a:ext cx="8937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452071" y="6156414"/>
            <a:ext cx="533926" cy="544619"/>
            <a:chOff x="3011488" y="1708150"/>
            <a:chExt cx="3119438" cy="2992438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19425" y="1708150"/>
              <a:ext cx="3105150" cy="299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249738" y="4478338"/>
              <a:ext cx="677863" cy="222250"/>
            </a:xfrm>
            <a:custGeom>
              <a:avLst/>
              <a:gdLst>
                <a:gd name="T0" fmla="*/ 466 w 466"/>
                <a:gd name="T1" fmla="*/ 0 h 153"/>
                <a:gd name="T2" fmla="*/ 233 w 466"/>
                <a:gd name="T3" fmla="*/ 153 h 153"/>
                <a:gd name="T4" fmla="*/ 0 w 466"/>
                <a:gd name="T5" fmla="*/ 0 h 153"/>
                <a:gd name="T6" fmla="*/ 466 w 46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3">
                  <a:moveTo>
                    <a:pt x="466" y="0"/>
                  </a:moveTo>
                  <a:cubicBezTo>
                    <a:pt x="466" y="84"/>
                    <a:pt x="362" y="153"/>
                    <a:pt x="233" y="153"/>
                  </a:cubicBezTo>
                  <a:cubicBezTo>
                    <a:pt x="104" y="153"/>
                    <a:pt x="0" y="84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5419725" y="3686175"/>
              <a:ext cx="501650" cy="369888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5586413" y="2901950"/>
              <a:ext cx="544513" cy="238125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5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5202238" y="1987550"/>
              <a:ext cx="387350" cy="484188"/>
            </a:xfrm>
            <a:custGeom>
              <a:avLst/>
              <a:gdLst>
                <a:gd name="T0" fmla="*/ 60 w 266"/>
                <a:gd name="T1" fmla="*/ 333 h 333"/>
                <a:gd name="T2" fmla="*/ 31 w 266"/>
                <a:gd name="T3" fmla="*/ 324 h 333"/>
                <a:gd name="T4" fmla="*/ 16 w 266"/>
                <a:gd name="T5" fmla="*/ 250 h 333"/>
                <a:gd name="T6" fmla="*/ 161 w 266"/>
                <a:gd name="T7" fmla="*/ 31 h 333"/>
                <a:gd name="T8" fmla="*/ 235 w 266"/>
                <a:gd name="T9" fmla="*/ 16 h 333"/>
                <a:gd name="T10" fmla="*/ 250 w 266"/>
                <a:gd name="T11" fmla="*/ 90 h 333"/>
                <a:gd name="T12" fmla="*/ 105 w 266"/>
                <a:gd name="T13" fmla="*/ 309 h 333"/>
                <a:gd name="T14" fmla="*/ 60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60" y="333"/>
                  </a:moveTo>
                  <a:cubicBezTo>
                    <a:pt x="50" y="333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3"/>
                    <a:pt x="60" y="33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1" name="Freeform 9"/>
            <p:cNvSpPr/>
            <p:nvPr/>
          </p:nvSpPr>
          <p:spPr bwMode="auto">
            <a:xfrm>
              <a:off x="4508500" y="1708150"/>
              <a:ext cx="158750" cy="538163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1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1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5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2" name="Freeform 10"/>
            <p:cNvSpPr/>
            <p:nvPr/>
          </p:nvSpPr>
          <p:spPr bwMode="auto">
            <a:xfrm>
              <a:off x="3221038" y="3683000"/>
              <a:ext cx="500063" cy="369888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5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3" name="Freeform 11"/>
            <p:cNvSpPr/>
            <p:nvPr/>
          </p:nvSpPr>
          <p:spPr bwMode="auto">
            <a:xfrm>
              <a:off x="3011488" y="2900363"/>
              <a:ext cx="544513" cy="236538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4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3552825" y="1984375"/>
              <a:ext cx="387350" cy="485775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8" y="333"/>
                    <a:pt x="172" y="325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5" name="Freeform 13"/>
            <p:cNvSpPr>
              <a:spLocks noEditPoints="1"/>
            </p:cNvSpPr>
            <p:nvPr/>
          </p:nvSpPr>
          <p:spPr bwMode="auto">
            <a:xfrm>
              <a:off x="3700463" y="2392363"/>
              <a:ext cx="1755775" cy="2144713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3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3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4041775" y="2713038"/>
              <a:ext cx="1122363" cy="1120775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4152900" y="2824163"/>
              <a:ext cx="900113" cy="898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249738" y="2921000"/>
              <a:ext cx="708025" cy="7064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4354513" y="3024188"/>
              <a:ext cx="498475" cy="498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0" name="Oval 18"/>
            <p:cNvSpPr>
              <a:spLocks noChangeArrowheads="1"/>
            </p:cNvSpPr>
            <p:nvPr/>
          </p:nvSpPr>
          <p:spPr bwMode="auto">
            <a:xfrm>
              <a:off x="4448175" y="3116263"/>
              <a:ext cx="311150" cy="314325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4545013" y="3216275"/>
              <a:ext cx="117475" cy="115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2" name="Freeform 20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  <a:gd name="T20" fmla="*/ 286 w 417"/>
                <a:gd name="T21" fmla="*/ 14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  <a:lnTo>
                    <a:pt x="286" y="1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1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29469" y="4732301"/>
            <a:ext cx="2508355" cy="686373"/>
            <a:chOff x="2200813" y="3181923"/>
            <a:chExt cx="1881266" cy="514780"/>
          </a:xfrm>
        </p:grpSpPr>
        <p:grpSp>
          <p:nvGrpSpPr>
            <p:cNvPr id="98" name="组合 97"/>
            <p:cNvGrpSpPr/>
            <p:nvPr/>
          </p:nvGrpSpPr>
          <p:grpSpPr>
            <a:xfrm>
              <a:off x="3567299" y="3181923"/>
              <a:ext cx="514780" cy="514780"/>
              <a:chOff x="6357074" y="1008628"/>
              <a:chExt cx="1676757" cy="1676757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2" name="矩形 10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200813" y="3224524"/>
              <a:ext cx="1736053" cy="415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000" dirty="0">
                  <a:solidFill>
                    <a:srgbClr val="2C344B"/>
                  </a:solidFill>
                  <a:cs typeface="+mn-ea"/>
                  <a:sym typeface="+mn-lt"/>
                </a:rPr>
                <a:t>界面优化</a:t>
              </a:r>
              <a:endParaRPr lang="en-US" altLang="zh-CN" sz="30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49" name="AutoShape 59"/>
            <p:cNvSpPr/>
            <p:nvPr/>
          </p:nvSpPr>
          <p:spPr bwMode="auto">
            <a:xfrm>
              <a:off x="3690698" y="3326107"/>
              <a:ext cx="227413" cy="226411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35429" y="3473809"/>
            <a:ext cx="3055163" cy="706547"/>
            <a:chOff x="6300065" y="3123429"/>
            <a:chExt cx="2291372" cy="529910"/>
          </a:xfrm>
        </p:grpSpPr>
        <p:grpSp>
          <p:nvGrpSpPr>
            <p:cNvPr id="104" name="组合 103"/>
            <p:cNvGrpSpPr/>
            <p:nvPr/>
          </p:nvGrpSpPr>
          <p:grpSpPr>
            <a:xfrm>
              <a:off x="6300065" y="3138559"/>
              <a:ext cx="514780" cy="514780"/>
              <a:chOff x="6357074" y="1008628"/>
              <a:chExt cx="1676757" cy="1676757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8" name="矩形 10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855384" y="3123429"/>
              <a:ext cx="173605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000" dirty="0">
                  <a:solidFill>
                    <a:srgbClr val="2C344B"/>
                  </a:solidFill>
                  <a:cs typeface="+mn-ea"/>
                  <a:sym typeface="+mn-lt"/>
                </a:rPr>
                <a:t>异常处理</a:t>
              </a:r>
              <a:endParaRPr lang="en-US" altLang="zh-CN" sz="30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Group 112"/>
            <p:cNvGrpSpPr/>
            <p:nvPr/>
          </p:nvGrpSpPr>
          <p:grpSpPr>
            <a:xfrm>
              <a:off x="6453966" y="3302894"/>
              <a:ext cx="227044" cy="21270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51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2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729471" y="2334458"/>
            <a:ext cx="2455768" cy="686374"/>
            <a:chOff x="4979438" y="1765965"/>
            <a:chExt cx="1841826" cy="514780"/>
          </a:xfrm>
        </p:grpSpPr>
        <p:grpSp>
          <p:nvGrpSpPr>
            <p:cNvPr id="92" name="组合 91"/>
            <p:cNvGrpSpPr/>
            <p:nvPr/>
          </p:nvGrpSpPr>
          <p:grpSpPr>
            <a:xfrm>
              <a:off x="6306484" y="1765965"/>
              <a:ext cx="514780" cy="514780"/>
              <a:chOff x="6357074" y="1008628"/>
              <a:chExt cx="1676757" cy="167675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552154" y="1193249"/>
                <a:ext cx="1307514" cy="1307512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6" name="矩形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979438" y="1779384"/>
              <a:ext cx="173605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000" dirty="0">
                  <a:solidFill>
                    <a:srgbClr val="2C344B"/>
                  </a:solidFill>
                  <a:cs typeface="+mn-ea"/>
                  <a:sym typeface="+mn-lt"/>
                </a:rPr>
                <a:t>专业技术</a:t>
              </a:r>
              <a:endParaRPr lang="en-US" altLang="zh-CN" sz="30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sp>
          <p:nvSpPr>
            <p:cNvPr id="53" name="AutoShape 112"/>
            <p:cNvSpPr/>
            <p:nvPr/>
          </p:nvSpPr>
          <p:spPr bwMode="auto">
            <a:xfrm>
              <a:off x="6453409" y="1906814"/>
              <a:ext cx="227413" cy="22641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55576" y="992368"/>
            <a:ext cx="3139508" cy="686373"/>
            <a:chOff x="3596995" y="1843472"/>
            <a:chExt cx="2354631" cy="514780"/>
          </a:xfrm>
        </p:grpSpPr>
        <p:grpSp>
          <p:nvGrpSpPr>
            <p:cNvPr id="74" name="组合 73"/>
            <p:cNvGrpSpPr/>
            <p:nvPr/>
          </p:nvGrpSpPr>
          <p:grpSpPr>
            <a:xfrm>
              <a:off x="3596995" y="1843472"/>
              <a:ext cx="514780" cy="514780"/>
              <a:chOff x="6357074" y="1008628"/>
              <a:chExt cx="1676757" cy="1676757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8" name="矩形 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215573" y="1886073"/>
              <a:ext cx="1736053" cy="415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000" dirty="0">
                  <a:solidFill>
                    <a:srgbClr val="2C344B"/>
                  </a:solidFill>
                  <a:cs typeface="+mn-ea"/>
                  <a:sym typeface="+mn-lt"/>
                </a:rPr>
                <a:t>数据存储</a:t>
              </a:r>
              <a:endParaRPr lang="en-US" altLang="zh-CN" sz="30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743041" y="1987534"/>
              <a:ext cx="226657" cy="22665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5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83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1154162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设计与实现</a:t>
              </a:r>
            </a:p>
          </p:txBody>
        </p:sp>
        <p:sp>
          <p:nvSpPr>
            <p:cNvPr id="84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Design &amp; Realization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10A75F0-D852-4EAB-9859-81D3360535AA}"/>
              </a:ext>
            </a:extLst>
          </p:cNvPr>
          <p:cNvSpPr txBox="1"/>
          <p:nvPr/>
        </p:nvSpPr>
        <p:spPr>
          <a:xfrm>
            <a:off x="5985364" y="1754315"/>
            <a:ext cx="625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曲库信息 </a:t>
            </a:r>
            <a:r>
              <a:rPr lang="en-US" altLang="zh-CN" dirty="0"/>
              <a:t>—&gt;</a:t>
            </a:r>
            <a:r>
              <a:rPr lang="zh-CN" altLang="en-US" dirty="0">
                <a:solidFill>
                  <a:srgbClr val="5B9BD5"/>
                </a:solidFill>
              </a:rPr>
              <a:t>字符型二维数组       </a:t>
            </a:r>
            <a:r>
              <a:rPr lang="en-US" altLang="zh-CN" dirty="0">
                <a:solidFill>
                  <a:srgbClr val="5B9BD5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查找高效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歌词信息 </a:t>
            </a:r>
            <a:r>
              <a:rPr lang="en-US" altLang="zh-CN" dirty="0"/>
              <a:t>—&gt;</a:t>
            </a:r>
            <a:r>
              <a:rPr lang="zh-CN" altLang="en-US" dirty="0">
                <a:solidFill>
                  <a:srgbClr val="5B9BD5"/>
                </a:solidFill>
              </a:rPr>
              <a:t>结构体数组               </a:t>
            </a:r>
            <a:r>
              <a:rPr lang="zh-CN" altLang="en-US" dirty="0">
                <a:solidFill>
                  <a:srgbClr val="FF0000"/>
                </a:solidFill>
              </a:rPr>
              <a:t>储存不同类型数据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歌单信息 </a:t>
            </a:r>
            <a:r>
              <a:rPr lang="en-US" altLang="zh-CN" dirty="0"/>
              <a:t>—&gt;</a:t>
            </a:r>
            <a:r>
              <a:rPr lang="zh-CN" altLang="en-US" dirty="0">
                <a:solidFill>
                  <a:srgbClr val="5B9BD5"/>
                </a:solidFill>
              </a:rPr>
              <a:t>链表</a:t>
            </a:r>
            <a:r>
              <a:rPr lang="zh-CN" altLang="en-US" dirty="0"/>
              <a:t>                         </a:t>
            </a:r>
            <a:r>
              <a:rPr lang="zh-CN" altLang="en-US" dirty="0">
                <a:solidFill>
                  <a:srgbClr val="FF0000"/>
                </a:solidFill>
              </a:rPr>
              <a:t>易于增添、删除数据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8D3F97-D7CC-480B-8051-12FEEA6AA027}"/>
              </a:ext>
            </a:extLst>
          </p:cNvPr>
          <p:cNvSpPr/>
          <p:nvPr/>
        </p:nvSpPr>
        <p:spPr>
          <a:xfrm>
            <a:off x="10415752" y="429276"/>
            <a:ext cx="1303282" cy="46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3486F36-386D-48E7-B665-60BA44E94B17}"/>
              </a:ext>
            </a:extLst>
          </p:cNvPr>
          <p:cNvCxnSpPr>
            <a:cxnSpLocks/>
          </p:cNvCxnSpPr>
          <p:nvPr/>
        </p:nvCxnSpPr>
        <p:spPr>
          <a:xfrm>
            <a:off x="5549462" y="894916"/>
            <a:ext cx="0" cy="5585340"/>
          </a:xfrm>
          <a:prstGeom prst="line">
            <a:avLst/>
          </a:prstGeom>
          <a:ln w="76200" cap="rnd">
            <a:solidFill>
              <a:srgbClr val="262D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9316C80E-DA76-44E2-AE0E-35E0657F2A35}"/>
              </a:ext>
            </a:extLst>
          </p:cNvPr>
          <p:cNvSpPr txBox="1"/>
          <p:nvPr/>
        </p:nvSpPr>
        <p:spPr>
          <a:xfrm>
            <a:off x="6144029" y="4248321"/>
            <a:ext cx="3927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优化了</a:t>
            </a:r>
            <a:r>
              <a:rPr lang="en-US" altLang="zh-CN" dirty="0" err="1"/>
              <a:t>scanf</a:t>
            </a:r>
            <a:r>
              <a:rPr lang="zh-CN" altLang="en-US" dirty="0"/>
              <a:t>读入时可能出现的数据类型和范围不匹配问题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根据歌单的</a:t>
            </a:r>
            <a:r>
              <a:rPr lang="en-US" altLang="zh-CN" dirty="0"/>
              <a:t>txt</a:t>
            </a:r>
            <a:r>
              <a:rPr lang="zh-CN" altLang="en-US" dirty="0"/>
              <a:t>文件创建歌单对应的链表时检测歌曲文件是否存在（歌单</a:t>
            </a:r>
            <a:r>
              <a:rPr lang="en-US" altLang="zh-CN" dirty="0"/>
              <a:t>txt</a:t>
            </a:r>
            <a:r>
              <a:rPr lang="zh-CN" altLang="en-US" dirty="0"/>
              <a:t>文件储存后，</a:t>
            </a:r>
            <a:r>
              <a:rPr lang="en-US" altLang="zh-CN" dirty="0"/>
              <a:t>MP3</a:t>
            </a:r>
            <a:r>
              <a:rPr lang="zh-CN" altLang="en-US" dirty="0"/>
              <a:t>文件有可能会被删除）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将错误信息存储入</a:t>
            </a:r>
            <a:r>
              <a:rPr lang="en-US" altLang="zh-CN" dirty="0"/>
              <a:t>log</a:t>
            </a:r>
            <a:r>
              <a:rPr lang="zh-CN" altLang="en-US" dirty="0"/>
              <a:t>日志中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ABA1603-093C-4D77-9429-7900F6990B00}"/>
              </a:ext>
            </a:extLst>
          </p:cNvPr>
          <p:cNvSpPr txBox="1"/>
          <p:nvPr/>
        </p:nvSpPr>
        <p:spPr>
          <a:xfrm flipH="1">
            <a:off x="3572516" y="3096406"/>
            <a:ext cx="17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双缓冲区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F0B97D8-2F1F-44F5-867C-B15A3BFF30C3}"/>
              </a:ext>
            </a:extLst>
          </p:cNvPr>
          <p:cNvSpPr txBox="1"/>
          <p:nvPr/>
        </p:nvSpPr>
        <p:spPr>
          <a:xfrm>
            <a:off x="721130" y="5441900"/>
            <a:ext cx="457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zh-CN" altLang="en-US" dirty="0"/>
              <a:t>防闪屏</a:t>
            </a:r>
            <a:endParaRPr lang="en-US" altLang="zh-CN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zh-CN" altLang="en-US" dirty="0"/>
              <a:t>调布局</a:t>
            </a:r>
          </a:p>
        </p:txBody>
      </p:sp>
    </p:spTree>
    <p:extLst>
      <p:ext uri="{BB962C8B-B14F-4D97-AF65-F5344CB8AC3E}">
        <p14:creationId xmlns:p14="http://schemas.microsoft.com/office/powerpoint/2010/main" val="39001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7" grpId="0"/>
      <p:bldP spid="88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FOUR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4" y="2979877"/>
            <a:ext cx="3920531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一些感悟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4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328550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04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22071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904769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336089" y="3275556"/>
            <a:ext cx="1084904" cy="1348644"/>
            <a:chOff x="4177112" y="1402950"/>
            <a:chExt cx="3406890" cy="4515304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4177112" y="1402950"/>
              <a:ext cx="3406890" cy="4515304"/>
            </a:xfrm>
            <a:custGeom>
              <a:avLst/>
              <a:gdLst>
                <a:gd name="T0" fmla="*/ 1132 w 2427"/>
                <a:gd name="T1" fmla="*/ 3164 h 3218"/>
                <a:gd name="T2" fmla="*/ 1103 w 2427"/>
                <a:gd name="T3" fmla="*/ 3002 h 3218"/>
                <a:gd name="T4" fmla="*/ 888 w 2427"/>
                <a:gd name="T5" fmla="*/ 2524 h 3218"/>
                <a:gd name="T6" fmla="*/ 681 w 2427"/>
                <a:gd name="T7" fmla="*/ 2512 h 3218"/>
                <a:gd name="T8" fmla="*/ 563 w 2427"/>
                <a:gd name="T9" fmla="*/ 2520 h 3218"/>
                <a:gd name="T10" fmla="*/ 270 w 2427"/>
                <a:gd name="T11" fmla="*/ 2454 h 3218"/>
                <a:gd name="T12" fmla="*/ 241 w 2427"/>
                <a:gd name="T13" fmla="*/ 2186 h 3218"/>
                <a:gd name="T14" fmla="*/ 195 w 2427"/>
                <a:gd name="T15" fmla="*/ 1972 h 3218"/>
                <a:gd name="T16" fmla="*/ 209 w 2427"/>
                <a:gd name="T17" fmla="*/ 1949 h 3218"/>
                <a:gd name="T18" fmla="*/ 156 w 2427"/>
                <a:gd name="T19" fmla="*/ 1889 h 3218"/>
                <a:gd name="T20" fmla="*/ 174 w 2427"/>
                <a:gd name="T21" fmla="*/ 1772 h 3218"/>
                <a:gd name="T22" fmla="*/ 111 w 2427"/>
                <a:gd name="T23" fmla="*/ 1781 h 3218"/>
                <a:gd name="T24" fmla="*/ 38 w 2427"/>
                <a:gd name="T25" fmla="*/ 1595 h 3218"/>
                <a:gd name="T26" fmla="*/ 154 w 2427"/>
                <a:gd name="T27" fmla="*/ 1399 h 3218"/>
                <a:gd name="T28" fmla="*/ 338 w 2427"/>
                <a:gd name="T29" fmla="*/ 504 h 3218"/>
                <a:gd name="T30" fmla="*/ 1090 w 2427"/>
                <a:gd name="T31" fmla="*/ 5 h 3218"/>
                <a:gd name="T32" fmla="*/ 2084 w 2427"/>
                <a:gd name="T33" fmla="*/ 244 h 3218"/>
                <a:gd name="T34" fmla="*/ 2258 w 2427"/>
                <a:gd name="T35" fmla="*/ 1562 h 3218"/>
                <a:gd name="T36" fmla="*/ 2026 w 2427"/>
                <a:gd name="T37" fmla="*/ 2008 h 3218"/>
                <a:gd name="T38" fmla="*/ 2036 w 2427"/>
                <a:gd name="T39" fmla="*/ 2679 h 3218"/>
                <a:gd name="T40" fmla="*/ 2055 w 2427"/>
                <a:gd name="T41" fmla="*/ 2773 h 3218"/>
                <a:gd name="T42" fmla="*/ 2070 w 2427"/>
                <a:gd name="T43" fmla="*/ 2839 h 3218"/>
                <a:gd name="T44" fmla="*/ 1460 w 2427"/>
                <a:gd name="T45" fmla="*/ 3147 h 3218"/>
                <a:gd name="T46" fmla="*/ 1288 w 2427"/>
                <a:gd name="T47" fmla="*/ 3193 h 3218"/>
                <a:gd name="T48" fmla="*/ 1219 w 2427"/>
                <a:gd name="T49" fmla="*/ 3213 h 3218"/>
                <a:gd name="T50" fmla="*/ 779 w 2427"/>
                <a:gd name="T51" fmla="*/ 2421 h 3218"/>
                <a:gd name="T52" fmla="*/ 1136 w 2427"/>
                <a:gd name="T53" fmla="*/ 2739 h 3218"/>
                <a:gd name="T54" fmla="*/ 1206 w 2427"/>
                <a:gd name="T55" fmla="*/ 3103 h 3218"/>
                <a:gd name="T56" fmla="*/ 1264 w 2427"/>
                <a:gd name="T57" fmla="*/ 3112 h 3218"/>
                <a:gd name="T58" fmla="*/ 1438 w 2427"/>
                <a:gd name="T59" fmla="*/ 3066 h 3218"/>
                <a:gd name="T60" fmla="*/ 1989 w 2427"/>
                <a:gd name="T61" fmla="*/ 2864 h 3218"/>
                <a:gd name="T62" fmla="*/ 1972 w 2427"/>
                <a:gd name="T63" fmla="*/ 2790 h 3218"/>
                <a:gd name="T64" fmla="*/ 1953 w 2427"/>
                <a:gd name="T65" fmla="*/ 2697 h 3218"/>
                <a:gd name="T66" fmla="*/ 1947 w 2427"/>
                <a:gd name="T67" fmla="*/ 1976 h 3218"/>
                <a:gd name="T68" fmla="*/ 2182 w 2427"/>
                <a:gd name="T69" fmla="*/ 1526 h 3218"/>
                <a:gd name="T70" fmla="*/ 2033 w 2427"/>
                <a:gd name="T71" fmla="*/ 311 h 3218"/>
                <a:gd name="T72" fmla="*/ 1097 w 2427"/>
                <a:gd name="T73" fmla="*/ 89 h 3218"/>
                <a:gd name="T74" fmla="*/ 341 w 2427"/>
                <a:gd name="T75" fmla="*/ 1039 h 3218"/>
                <a:gd name="T76" fmla="*/ 182 w 2427"/>
                <a:gd name="T77" fmla="*/ 1517 h 3218"/>
                <a:gd name="T78" fmla="*/ 107 w 2427"/>
                <a:gd name="T79" fmla="*/ 1696 h 3218"/>
                <a:gd name="T80" fmla="*/ 138 w 2427"/>
                <a:gd name="T81" fmla="*/ 1692 h 3218"/>
                <a:gd name="T82" fmla="*/ 257 w 2427"/>
                <a:gd name="T83" fmla="*/ 1757 h 3218"/>
                <a:gd name="T84" fmla="*/ 238 w 2427"/>
                <a:gd name="T85" fmla="*/ 1868 h 3218"/>
                <a:gd name="T86" fmla="*/ 289 w 2427"/>
                <a:gd name="T87" fmla="*/ 1915 h 3218"/>
                <a:gd name="T88" fmla="*/ 269 w 2427"/>
                <a:gd name="T89" fmla="*/ 2012 h 3218"/>
                <a:gd name="T90" fmla="*/ 325 w 2427"/>
                <a:gd name="T91" fmla="*/ 2177 h 3218"/>
                <a:gd name="T92" fmla="*/ 337 w 2427"/>
                <a:gd name="T93" fmla="*/ 2404 h 3218"/>
                <a:gd name="T94" fmla="*/ 556 w 2427"/>
                <a:gd name="T95" fmla="*/ 2436 h 3218"/>
                <a:gd name="T96" fmla="*/ 674 w 2427"/>
                <a:gd name="T97" fmla="*/ 242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27" h="3218">
                  <a:moveTo>
                    <a:pt x="1190" y="3218"/>
                  </a:moveTo>
                  <a:cubicBezTo>
                    <a:pt x="1169" y="3218"/>
                    <a:pt x="1142" y="3208"/>
                    <a:pt x="1132" y="3164"/>
                  </a:cubicBezTo>
                  <a:cubicBezTo>
                    <a:pt x="1129" y="3150"/>
                    <a:pt x="1126" y="3136"/>
                    <a:pt x="1123" y="3119"/>
                  </a:cubicBezTo>
                  <a:cubicBezTo>
                    <a:pt x="1115" y="3080"/>
                    <a:pt x="1109" y="3040"/>
                    <a:pt x="1103" y="3002"/>
                  </a:cubicBezTo>
                  <a:cubicBezTo>
                    <a:pt x="1091" y="2922"/>
                    <a:pt x="1078" y="2840"/>
                    <a:pt x="1055" y="2762"/>
                  </a:cubicBezTo>
                  <a:cubicBezTo>
                    <a:pt x="1018" y="2633"/>
                    <a:pt x="963" y="2555"/>
                    <a:pt x="888" y="2524"/>
                  </a:cubicBezTo>
                  <a:cubicBezTo>
                    <a:pt x="857" y="2511"/>
                    <a:pt x="822" y="2506"/>
                    <a:pt x="779" y="2506"/>
                  </a:cubicBezTo>
                  <a:cubicBezTo>
                    <a:pt x="747" y="2506"/>
                    <a:pt x="714" y="2509"/>
                    <a:pt x="681" y="2512"/>
                  </a:cubicBezTo>
                  <a:cubicBezTo>
                    <a:pt x="657" y="2514"/>
                    <a:pt x="631" y="2516"/>
                    <a:pt x="606" y="2517"/>
                  </a:cubicBezTo>
                  <a:cubicBezTo>
                    <a:pt x="593" y="2518"/>
                    <a:pt x="579" y="2519"/>
                    <a:pt x="563" y="2520"/>
                  </a:cubicBezTo>
                  <a:cubicBezTo>
                    <a:pt x="534" y="2523"/>
                    <a:pt x="500" y="2525"/>
                    <a:pt x="467" y="2525"/>
                  </a:cubicBezTo>
                  <a:cubicBezTo>
                    <a:pt x="405" y="2525"/>
                    <a:pt x="317" y="2518"/>
                    <a:pt x="270" y="2454"/>
                  </a:cubicBezTo>
                  <a:cubicBezTo>
                    <a:pt x="228" y="2398"/>
                    <a:pt x="234" y="2327"/>
                    <a:pt x="239" y="2264"/>
                  </a:cubicBezTo>
                  <a:cubicBezTo>
                    <a:pt x="241" y="2236"/>
                    <a:pt x="243" y="2209"/>
                    <a:pt x="241" y="2186"/>
                  </a:cubicBezTo>
                  <a:cubicBezTo>
                    <a:pt x="239" y="2165"/>
                    <a:pt x="227" y="2148"/>
                    <a:pt x="213" y="2128"/>
                  </a:cubicBezTo>
                  <a:cubicBezTo>
                    <a:pt x="190" y="2095"/>
                    <a:pt x="155" y="2045"/>
                    <a:pt x="195" y="1972"/>
                  </a:cubicBezTo>
                  <a:cubicBezTo>
                    <a:pt x="198" y="1967"/>
                    <a:pt x="200" y="1963"/>
                    <a:pt x="203" y="1959"/>
                  </a:cubicBezTo>
                  <a:cubicBezTo>
                    <a:pt x="205" y="1956"/>
                    <a:pt x="207" y="1952"/>
                    <a:pt x="209" y="1949"/>
                  </a:cubicBezTo>
                  <a:cubicBezTo>
                    <a:pt x="208" y="1948"/>
                    <a:pt x="206" y="1947"/>
                    <a:pt x="205" y="1946"/>
                  </a:cubicBezTo>
                  <a:cubicBezTo>
                    <a:pt x="190" y="1938"/>
                    <a:pt x="164" y="1924"/>
                    <a:pt x="156" y="1889"/>
                  </a:cubicBezTo>
                  <a:cubicBezTo>
                    <a:pt x="149" y="1858"/>
                    <a:pt x="159" y="1830"/>
                    <a:pt x="166" y="1808"/>
                  </a:cubicBezTo>
                  <a:cubicBezTo>
                    <a:pt x="171" y="1794"/>
                    <a:pt x="175" y="1781"/>
                    <a:pt x="174" y="1772"/>
                  </a:cubicBezTo>
                  <a:cubicBezTo>
                    <a:pt x="168" y="1772"/>
                    <a:pt x="161" y="1774"/>
                    <a:pt x="153" y="1775"/>
                  </a:cubicBezTo>
                  <a:cubicBezTo>
                    <a:pt x="140" y="1778"/>
                    <a:pt x="126" y="1781"/>
                    <a:pt x="111" y="1781"/>
                  </a:cubicBezTo>
                  <a:cubicBezTo>
                    <a:pt x="90" y="1781"/>
                    <a:pt x="73" y="1775"/>
                    <a:pt x="59" y="1765"/>
                  </a:cubicBezTo>
                  <a:cubicBezTo>
                    <a:pt x="8" y="1729"/>
                    <a:pt x="0" y="1665"/>
                    <a:pt x="38" y="1595"/>
                  </a:cubicBezTo>
                  <a:cubicBezTo>
                    <a:pt x="60" y="1553"/>
                    <a:pt x="85" y="1512"/>
                    <a:pt x="110" y="1472"/>
                  </a:cubicBezTo>
                  <a:cubicBezTo>
                    <a:pt x="125" y="1448"/>
                    <a:pt x="140" y="1424"/>
                    <a:pt x="154" y="1399"/>
                  </a:cubicBezTo>
                  <a:cubicBezTo>
                    <a:pt x="212" y="1300"/>
                    <a:pt x="269" y="1181"/>
                    <a:pt x="257" y="1047"/>
                  </a:cubicBezTo>
                  <a:cubicBezTo>
                    <a:pt x="240" y="854"/>
                    <a:pt x="265" y="686"/>
                    <a:pt x="338" y="504"/>
                  </a:cubicBezTo>
                  <a:cubicBezTo>
                    <a:pt x="400" y="351"/>
                    <a:pt x="502" y="229"/>
                    <a:pt x="641" y="142"/>
                  </a:cubicBezTo>
                  <a:cubicBezTo>
                    <a:pt x="767" y="64"/>
                    <a:pt x="919" y="17"/>
                    <a:pt x="1090" y="5"/>
                  </a:cubicBezTo>
                  <a:cubicBezTo>
                    <a:pt x="1136" y="1"/>
                    <a:pt x="1183" y="0"/>
                    <a:pt x="1230" y="0"/>
                  </a:cubicBezTo>
                  <a:cubicBezTo>
                    <a:pt x="1429" y="0"/>
                    <a:pt x="1804" y="31"/>
                    <a:pt x="2084" y="244"/>
                  </a:cubicBezTo>
                  <a:cubicBezTo>
                    <a:pt x="2257" y="376"/>
                    <a:pt x="2363" y="554"/>
                    <a:pt x="2390" y="760"/>
                  </a:cubicBezTo>
                  <a:cubicBezTo>
                    <a:pt x="2427" y="1042"/>
                    <a:pt x="2385" y="1297"/>
                    <a:pt x="2258" y="1562"/>
                  </a:cubicBezTo>
                  <a:cubicBezTo>
                    <a:pt x="2227" y="1627"/>
                    <a:pt x="2191" y="1691"/>
                    <a:pt x="2156" y="1752"/>
                  </a:cubicBezTo>
                  <a:cubicBezTo>
                    <a:pt x="2109" y="1835"/>
                    <a:pt x="2061" y="1920"/>
                    <a:pt x="2026" y="2008"/>
                  </a:cubicBezTo>
                  <a:cubicBezTo>
                    <a:pt x="1979" y="2124"/>
                    <a:pt x="1966" y="2261"/>
                    <a:pt x="1988" y="2425"/>
                  </a:cubicBezTo>
                  <a:cubicBezTo>
                    <a:pt x="1999" y="2510"/>
                    <a:pt x="2018" y="2596"/>
                    <a:pt x="2036" y="2679"/>
                  </a:cubicBezTo>
                  <a:cubicBezTo>
                    <a:pt x="2040" y="2701"/>
                    <a:pt x="2040" y="2701"/>
                    <a:pt x="2040" y="2701"/>
                  </a:cubicBezTo>
                  <a:cubicBezTo>
                    <a:pt x="2046" y="2725"/>
                    <a:pt x="2050" y="2749"/>
                    <a:pt x="2055" y="2773"/>
                  </a:cubicBezTo>
                  <a:cubicBezTo>
                    <a:pt x="2058" y="2788"/>
                    <a:pt x="2061" y="2803"/>
                    <a:pt x="2064" y="2818"/>
                  </a:cubicBezTo>
                  <a:cubicBezTo>
                    <a:pt x="2065" y="2824"/>
                    <a:pt x="2068" y="2831"/>
                    <a:pt x="2070" y="2839"/>
                  </a:cubicBezTo>
                  <a:cubicBezTo>
                    <a:pt x="2082" y="2878"/>
                    <a:pt x="2103" y="2949"/>
                    <a:pt x="2041" y="2985"/>
                  </a:cubicBezTo>
                  <a:cubicBezTo>
                    <a:pt x="2024" y="2995"/>
                    <a:pt x="1936" y="3021"/>
                    <a:pt x="1460" y="3147"/>
                  </a:cubicBezTo>
                  <a:cubicBezTo>
                    <a:pt x="1383" y="3167"/>
                    <a:pt x="1323" y="3183"/>
                    <a:pt x="1308" y="3188"/>
                  </a:cubicBezTo>
                  <a:cubicBezTo>
                    <a:pt x="1288" y="3193"/>
                    <a:pt x="1288" y="3193"/>
                    <a:pt x="1288" y="3193"/>
                  </a:cubicBezTo>
                  <a:cubicBezTo>
                    <a:pt x="1266" y="3200"/>
                    <a:pt x="1244" y="3206"/>
                    <a:pt x="1222" y="3212"/>
                  </a:cubicBezTo>
                  <a:cubicBezTo>
                    <a:pt x="1219" y="3213"/>
                    <a:pt x="1219" y="3213"/>
                    <a:pt x="1219" y="3213"/>
                  </a:cubicBezTo>
                  <a:cubicBezTo>
                    <a:pt x="1210" y="3215"/>
                    <a:pt x="1200" y="3218"/>
                    <a:pt x="1190" y="3218"/>
                  </a:cubicBezTo>
                  <a:close/>
                  <a:moveTo>
                    <a:pt x="779" y="2421"/>
                  </a:moveTo>
                  <a:cubicBezTo>
                    <a:pt x="834" y="2421"/>
                    <a:pt x="878" y="2429"/>
                    <a:pt x="920" y="2446"/>
                  </a:cubicBezTo>
                  <a:cubicBezTo>
                    <a:pt x="1020" y="2487"/>
                    <a:pt x="1091" y="2583"/>
                    <a:pt x="1136" y="2739"/>
                  </a:cubicBezTo>
                  <a:cubicBezTo>
                    <a:pt x="1160" y="2821"/>
                    <a:pt x="1174" y="2907"/>
                    <a:pt x="1187" y="2989"/>
                  </a:cubicBezTo>
                  <a:cubicBezTo>
                    <a:pt x="1192" y="3026"/>
                    <a:pt x="1199" y="3065"/>
                    <a:pt x="1206" y="3103"/>
                  </a:cubicBezTo>
                  <a:cubicBezTo>
                    <a:pt x="1207" y="3112"/>
                    <a:pt x="1209" y="3120"/>
                    <a:pt x="1210" y="3128"/>
                  </a:cubicBezTo>
                  <a:cubicBezTo>
                    <a:pt x="1228" y="3123"/>
                    <a:pt x="1246" y="3117"/>
                    <a:pt x="1264" y="3112"/>
                  </a:cubicBezTo>
                  <a:cubicBezTo>
                    <a:pt x="1284" y="3107"/>
                    <a:pt x="1284" y="3107"/>
                    <a:pt x="1284" y="3107"/>
                  </a:cubicBezTo>
                  <a:cubicBezTo>
                    <a:pt x="1300" y="3102"/>
                    <a:pt x="1358" y="3087"/>
                    <a:pt x="1438" y="3066"/>
                  </a:cubicBezTo>
                  <a:cubicBezTo>
                    <a:pt x="1607" y="3021"/>
                    <a:pt x="1955" y="2929"/>
                    <a:pt x="1999" y="2912"/>
                  </a:cubicBezTo>
                  <a:cubicBezTo>
                    <a:pt x="2001" y="2903"/>
                    <a:pt x="1993" y="2876"/>
                    <a:pt x="1989" y="2864"/>
                  </a:cubicBezTo>
                  <a:cubicBezTo>
                    <a:pt x="1986" y="2854"/>
                    <a:pt x="1983" y="2845"/>
                    <a:pt x="1982" y="2835"/>
                  </a:cubicBezTo>
                  <a:cubicBezTo>
                    <a:pt x="1978" y="2820"/>
                    <a:pt x="1975" y="2805"/>
                    <a:pt x="1972" y="2790"/>
                  </a:cubicBezTo>
                  <a:cubicBezTo>
                    <a:pt x="1968" y="2766"/>
                    <a:pt x="1963" y="2742"/>
                    <a:pt x="1958" y="2718"/>
                  </a:cubicBezTo>
                  <a:cubicBezTo>
                    <a:pt x="1953" y="2697"/>
                    <a:pt x="1953" y="2697"/>
                    <a:pt x="1953" y="2697"/>
                  </a:cubicBezTo>
                  <a:cubicBezTo>
                    <a:pt x="1935" y="2612"/>
                    <a:pt x="1916" y="2524"/>
                    <a:pt x="1904" y="2436"/>
                  </a:cubicBezTo>
                  <a:cubicBezTo>
                    <a:pt x="1881" y="2257"/>
                    <a:pt x="1895" y="2106"/>
                    <a:pt x="1947" y="1976"/>
                  </a:cubicBezTo>
                  <a:cubicBezTo>
                    <a:pt x="1985" y="1884"/>
                    <a:pt x="2035" y="1796"/>
                    <a:pt x="2083" y="1711"/>
                  </a:cubicBezTo>
                  <a:cubicBezTo>
                    <a:pt x="2117" y="1650"/>
                    <a:pt x="2152" y="1588"/>
                    <a:pt x="2182" y="1526"/>
                  </a:cubicBezTo>
                  <a:cubicBezTo>
                    <a:pt x="2302" y="1276"/>
                    <a:pt x="2341" y="1036"/>
                    <a:pt x="2306" y="771"/>
                  </a:cubicBezTo>
                  <a:cubicBezTo>
                    <a:pt x="2282" y="588"/>
                    <a:pt x="2188" y="429"/>
                    <a:pt x="2033" y="311"/>
                  </a:cubicBezTo>
                  <a:cubicBezTo>
                    <a:pt x="1772" y="114"/>
                    <a:pt x="1418" y="84"/>
                    <a:pt x="1230" y="84"/>
                  </a:cubicBezTo>
                  <a:cubicBezTo>
                    <a:pt x="1185" y="84"/>
                    <a:pt x="1140" y="86"/>
                    <a:pt x="1097" y="89"/>
                  </a:cubicBezTo>
                  <a:cubicBezTo>
                    <a:pt x="904" y="103"/>
                    <a:pt x="559" y="180"/>
                    <a:pt x="417" y="535"/>
                  </a:cubicBezTo>
                  <a:cubicBezTo>
                    <a:pt x="349" y="705"/>
                    <a:pt x="325" y="860"/>
                    <a:pt x="341" y="1039"/>
                  </a:cubicBezTo>
                  <a:cubicBezTo>
                    <a:pt x="355" y="1198"/>
                    <a:pt x="291" y="1332"/>
                    <a:pt x="227" y="1442"/>
                  </a:cubicBezTo>
                  <a:cubicBezTo>
                    <a:pt x="212" y="1467"/>
                    <a:pt x="197" y="1492"/>
                    <a:pt x="182" y="1517"/>
                  </a:cubicBezTo>
                  <a:cubicBezTo>
                    <a:pt x="158" y="1555"/>
                    <a:pt x="133" y="1595"/>
                    <a:pt x="112" y="1635"/>
                  </a:cubicBezTo>
                  <a:cubicBezTo>
                    <a:pt x="96" y="1665"/>
                    <a:pt x="94" y="1686"/>
                    <a:pt x="107" y="1696"/>
                  </a:cubicBezTo>
                  <a:cubicBezTo>
                    <a:pt x="108" y="1696"/>
                    <a:pt x="109" y="1696"/>
                    <a:pt x="111" y="1696"/>
                  </a:cubicBezTo>
                  <a:cubicBezTo>
                    <a:pt x="118" y="1696"/>
                    <a:pt x="128" y="1694"/>
                    <a:pt x="138" y="1692"/>
                  </a:cubicBezTo>
                  <a:cubicBezTo>
                    <a:pt x="151" y="1690"/>
                    <a:pt x="164" y="1687"/>
                    <a:pt x="178" y="1687"/>
                  </a:cubicBezTo>
                  <a:cubicBezTo>
                    <a:pt x="221" y="1687"/>
                    <a:pt x="250" y="1713"/>
                    <a:pt x="257" y="1757"/>
                  </a:cubicBezTo>
                  <a:cubicBezTo>
                    <a:pt x="262" y="1786"/>
                    <a:pt x="253" y="1813"/>
                    <a:pt x="246" y="1834"/>
                  </a:cubicBezTo>
                  <a:cubicBezTo>
                    <a:pt x="242" y="1847"/>
                    <a:pt x="238" y="1860"/>
                    <a:pt x="238" y="1868"/>
                  </a:cubicBezTo>
                  <a:cubicBezTo>
                    <a:pt x="240" y="1869"/>
                    <a:pt x="243" y="1871"/>
                    <a:pt x="245" y="1872"/>
                  </a:cubicBezTo>
                  <a:cubicBezTo>
                    <a:pt x="258" y="1879"/>
                    <a:pt x="278" y="1890"/>
                    <a:pt x="289" y="1915"/>
                  </a:cubicBezTo>
                  <a:cubicBezTo>
                    <a:pt x="306" y="1953"/>
                    <a:pt x="285" y="1986"/>
                    <a:pt x="274" y="2003"/>
                  </a:cubicBezTo>
                  <a:cubicBezTo>
                    <a:pt x="272" y="2007"/>
                    <a:pt x="271" y="2010"/>
                    <a:pt x="269" y="2012"/>
                  </a:cubicBezTo>
                  <a:cubicBezTo>
                    <a:pt x="255" y="2039"/>
                    <a:pt x="259" y="2047"/>
                    <a:pt x="282" y="2080"/>
                  </a:cubicBezTo>
                  <a:cubicBezTo>
                    <a:pt x="299" y="2104"/>
                    <a:pt x="320" y="2134"/>
                    <a:pt x="325" y="2177"/>
                  </a:cubicBezTo>
                  <a:cubicBezTo>
                    <a:pt x="328" y="2208"/>
                    <a:pt x="325" y="2240"/>
                    <a:pt x="323" y="2271"/>
                  </a:cubicBezTo>
                  <a:cubicBezTo>
                    <a:pt x="319" y="2324"/>
                    <a:pt x="314" y="2373"/>
                    <a:pt x="337" y="2404"/>
                  </a:cubicBezTo>
                  <a:cubicBezTo>
                    <a:pt x="356" y="2428"/>
                    <a:pt x="399" y="2441"/>
                    <a:pt x="467" y="2441"/>
                  </a:cubicBezTo>
                  <a:cubicBezTo>
                    <a:pt x="497" y="2441"/>
                    <a:pt x="529" y="2438"/>
                    <a:pt x="556" y="2436"/>
                  </a:cubicBezTo>
                  <a:cubicBezTo>
                    <a:pt x="573" y="2435"/>
                    <a:pt x="588" y="2434"/>
                    <a:pt x="602" y="2433"/>
                  </a:cubicBezTo>
                  <a:cubicBezTo>
                    <a:pt x="625" y="2432"/>
                    <a:pt x="649" y="2430"/>
                    <a:pt x="674" y="2428"/>
                  </a:cubicBezTo>
                  <a:cubicBezTo>
                    <a:pt x="708" y="2425"/>
                    <a:pt x="743" y="2421"/>
                    <a:pt x="779" y="2421"/>
                  </a:cubicBezTo>
                  <a:close/>
                </a:path>
              </a:pathLst>
            </a:custGeom>
            <a:grpFill/>
            <a:ln w="76200"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7" dirty="0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218905" y="1763218"/>
              <a:ext cx="1667103" cy="2557414"/>
              <a:chOff x="8575675" y="857250"/>
              <a:chExt cx="1631950" cy="2503488"/>
            </a:xfrm>
            <a:grpFill/>
          </p:grpSpPr>
          <p:sp>
            <p:nvSpPr>
              <p:cNvPr id="28" name="Freeform 6"/>
              <p:cNvSpPr/>
              <p:nvPr/>
            </p:nvSpPr>
            <p:spPr bwMode="auto">
              <a:xfrm>
                <a:off x="9074150" y="271462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8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8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8"/>
                      <a:pt x="349" y="28"/>
                      <a:pt x="349" y="28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9074150" y="285364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9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9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9"/>
                      <a:pt x="349" y="29"/>
                      <a:pt x="349" y="29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9104313" y="2992665"/>
                <a:ext cx="569913" cy="121523"/>
              </a:xfrm>
              <a:custGeom>
                <a:avLst/>
                <a:gdLst>
                  <a:gd name="T0" fmla="*/ 287 w 316"/>
                  <a:gd name="T1" fmla="*/ 0 h 71"/>
                  <a:gd name="T2" fmla="*/ 29 w 316"/>
                  <a:gd name="T3" fmla="*/ 0 h 71"/>
                  <a:gd name="T4" fmla="*/ 0 w 316"/>
                  <a:gd name="T5" fmla="*/ 29 h 71"/>
                  <a:gd name="T6" fmla="*/ 0 w 316"/>
                  <a:gd name="T7" fmla="*/ 42 h 71"/>
                  <a:gd name="T8" fmla="*/ 29 w 316"/>
                  <a:gd name="T9" fmla="*/ 71 h 71"/>
                  <a:gd name="T10" fmla="*/ 287 w 316"/>
                  <a:gd name="T11" fmla="*/ 71 h 71"/>
                  <a:gd name="T12" fmla="*/ 316 w 316"/>
                  <a:gd name="T13" fmla="*/ 42 h 71"/>
                  <a:gd name="T14" fmla="*/ 316 w 316"/>
                  <a:gd name="T15" fmla="*/ 29 h 71"/>
                  <a:gd name="T16" fmla="*/ 287 w 316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1">
                    <a:moveTo>
                      <a:pt x="28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287" y="71"/>
                      <a:pt x="287" y="71"/>
                      <a:pt x="287" y="71"/>
                    </a:cubicBezTo>
                    <a:cubicBezTo>
                      <a:pt x="303" y="71"/>
                      <a:pt x="316" y="58"/>
                      <a:pt x="316" y="42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6" y="13"/>
                      <a:pt x="303" y="0"/>
                      <a:pt x="287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9223375" y="3131686"/>
                <a:ext cx="331788" cy="121523"/>
              </a:xfrm>
              <a:custGeom>
                <a:avLst/>
                <a:gdLst>
                  <a:gd name="T0" fmla="*/ 155 w 184"/>
                  <a:gd name="T1" fmla="*/ 0 h 71"/>
                  <a:gd name="T2" fmla="*/ 29 w 184"/>
                  <a:gd name="T3" fmla="*/ 0 h 71"/>
                  <a:gd name="T4" fmla="*/ 0 w 184"/>
                  <a:gd name="T5" fmla="*/ 29 h 71"/>
                  <a:gd name="T6" fmla="*/ 0 w 184"/>
                  <a:gd name="T7" fmla="*/ 42 h 71"/>
                  <a:gd name="T8" fmla="*/ 29 w 184"/>
                  <a:gd name="T9" fmla="*/ 71 h 71"/>
                  <a:gd name="T10" fmla="*/ 155 w 184"/>
                  <a:gd name="T11" fmla="*/ 71 h 71"/>
                  <a:gd name="T12" fmla="*/ 184 w 184"/>
                  <a:gd name="T13" fmla="*/ 42 h 71"/>
                  <a:gd name="T14" fmla="*/ 184 w 184"/>
                  <a:gd name="T15" fmla="*/ 29 h 71"/>
                  <a:gd name="T16" fmla="*/ 155 w 184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71">
                    <a:moveTo>
                      <a:pt x="1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1" y="71"/>
                      <a:pt x="184" y="58"/>
                      <a:pt x="184" y="42"/>
                    </a:cubicBezTo>
                    <a:cubicBezTo>
                      <a:pt x="184" y="29"/>
                      <a:pt x="184" y="29"/>
                      <a:pt x="184" y="29"/>
                    </a:cubicBezTo>
                    <a:cubicBezTo>
                      <a:pt x="184" y="13"/>
                      <a:pt x="171" y="0"/>
                      <a:pt x="155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8575675" y="857250"/>
                <a:ext cx="1631950" cy="2503488"/>
              </a:xfrm>
              <a:custGeom>
                <a:avLst/>
                <a:gdLst>
                  <a:gd name="T0" fmla="*/ 774 w 906"/>
                  <a:gd name="T1" fmla="*/ 136 h 1391"/>
                  <a:gd name="T2" fmla="*/ 482 w 906"/>
                  <a:gd name="T3" fmla="*/ 1 h 1391"/>
                  <a:gd name="T4" fmla="*/ 481 w 906"/>
                  <a:gd name="T5" fmla="*/ 1 h 1391"/>
                  <a:gd name="T6" fmla="*/ 425 w 906"/>
                  <a:gd name="T7" fmla="*/ 1 h 1391"/>
                  <a:gd name="T8" fmla="*/ 424 w 906"/>
                  <a:gd name="T9" fmla="*/ 1 h 1391"/>
                  <a:gd name="T10" fmla="*/ 132 w 906"/>
                  <a:gd name="T11" fmla="*/ 136 h 1391"/>
                  <a:gd name="T12" fmla="*/ 52 w 906"/>
                  <a:gd name="T13" fmla="*/ 671 h 1391"/>
                  <a:gd name="T14" fmla="*/ 221 w 906"/>
                  <a:gd name="T15" fmla="*/ 915 h 1391"/>
                  <a:gd name="T16" fmla="*/ 216 w 906"/>
                  <a:gd name="T17" fmla="*/ 1060 h 1391"/>
                  <a:gd name="T18" fmla="*/ 221 w 906"/>
                  <a:gd name="T19" fmla="*/ 1105 h 1391"/>
                  <a:gd name="T20" fmla="*/ 216 w 906"/>
                  <a:gd name="T21" fmla="*/ 1149 h 1391"/>
                  <a:gd name="T22" fmla="*/ 232 w 906"/>
                  <a:gd name="T23" fmla="*/ 1212 h 1391"/>
                  <a:gd name="T24" fmla="*/ 299 w 906"/>
                  <a:gd name="T25" fmla="*/ 1313 h 1391"/>
                  <a:gd name="T26" fmla="*/ 516 w 906"/>
                  <a:gd name="T27" fmla="*/ 1391 h 1391"/>
                  <a:gd name="T28" fmla="*/ 673 w 906"/>
                  <a:gd name="T29" fmla="*/ 1225 h 1391"/>
                  <a:gd name="T30" fmla="*/ 673 w 906"/>
                  <a:gd name="T31" fmla="*/ 1203 h 1391"/>
                  <a:gd name="T32" fmla="*/ 690 w 906"/>
                  <a:gd name="T33" fmla="*/ 1136 h 1391"/>
                  <a:gd name="T34" fmla="*/ 690 w 906"/>
                  <a:gd name="T35" fmla="*/ 1074 h 1391"/>
                  <a:gd name="T36" fmla="*/ 678 w 906"/>
                  <a:gd name="T37" fmla="*/ 1015 h 1391"/>
                  <a:gd name="T38" fmla="*/ 754 w 906"/>
                  <a:gd name="T39" fmla="*/ 801 h 1391"/>
                  <a:gd name="T40" fmla="*/ 903 w 906"/>
                  <a:gd name="T41" fmla="*/ 457 h 1391"/>
                  <a:gd name="T42" fmla="*/ 728 w 906"/>
                  <a:gd name="T43" fmla="*/ 775 h 1391"/>
                  <a:gd name="T44" fmla="*/ 639 w 906"/>
                  <a:gd name="T45" fmla="*/ 1024 h 1391"/>
                  <a:gd name="T46" fmla="*/ 653 w 906"/>
                  <a:gd name="T47" fmla="*/ 1074 h 1391"/>
                  <a:gd name="T48" fmla="*/ 653 w 906"/>
                  <a:gd name="T49" fmla="*/ 1136 h 1391"/>
                  <a:gd name="T50" fmla="*/ 633 w 906"/>
                  <a:gd name="T51" fmla="*/ 1192 h 1391"/>
                  <a:gd name="T52" fmla="*/ 636 w 906"/>
                  <a:gd name="T53" fmla="*/ 1225 h 1391"/>
                  <a:gd name="T54" fmla="*/ 570 w 906"/>
                  <a:gd name="T55" fmla="*/ 1280 h 1391"/>
                  <a:gd name="T56" fmla="*/ 571 w 906"/>
                  <a:gd name="T57" fmla="*/ 1299 h 1391"/>
                  <a:gd name="T58" fmla="*/ 390 w 906"/>
                  <a:gd name="T59" fmla="*/ 1354 h 1391"/>
                  <a:gd name="T60" fmla="*/ 335 w 906"/>
                  <a:gd name="T61" fmla="*/ 1286 h 1391"/>
                  <a:gd name="T62" fmla="*/ 324 w 906"/>
                  <a:gd name="T63" fmla="*/ 1280 h 1391"/>
                  <a:gd name="T64" fmla="*/ 269 w 906"/>
                  <a:gd name="T65" fmla="*/ 1212 h 1391"/>
                  <a:gd name="T66" fmla="*/ 253 w 906"/>
                  <a:gd name="T67" fmla="*/ 1149 h 1391"/>
                  <a:gd name="T68" fmla="*/ 263 w 906"/>
                  <a:gd name="T69" fmla="*/ 1105 h 1391"/>
                  <a:gd name="T70" fmla="*/ 253 w 906"/>
                  <a:gd name="T71" fmla="*/ 1060 h 1391"/>
                  <a:gd name="T72" fmla="*/ 258 w 906"/>
                  <a:gd name="T73" fmla="*/ 913 h 1391"/>
                  <a:gd name="T74" fmla="*/ 85 w 906"/>
                  <a:gd name="T75" fmla="*/ 655 h 1391"/>
                  <a:gd name="T76" fmla="*/ 158 w 906"/>
                  <a:gd name="T77" fmla="*/ 161 h 1391"/>
                  <a:gd name="T78" fmla="*/ 453 w 906"/>
                  <a:gd name="T79" fmla="*/ 37 h 1391"/>
                  <a:gd name="T80" fmla="*/ 747 w 906"/>
                  <a:gd name="T81" fmla="*/ 161 h 1391"/>
                  <a:gd name="T82" fmla="*/ 820 w 906"/>
                  <a:gd name="T83" fmla="*/ 655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391">
                    <a:moveTo>
                      <a:pt x="903" y="457"/>
                    </a:moveTo>
                    <a:cubicBezTo>
                      <a:pt x="903" y="335"/>
                      <a:pt x="857" y="221"/>
                      <a:pt x="774" y="136"/>
                    </a:cubicBezTo>
                    <a:cubicBezTo>
                      <a:pt x="735" y="96"/>
                      <a:pt x="690" y="64"/>
                      <a:pt x="640" y="41"/>
                    </a:cubicBezTo>
                    <a:cubicBezTo>
                      <a:pt x="590" y="18"/>
                      <a:pt x="537" y="5"/>
                      <a:pt x="482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79" y="1"/>
                      <a:pt x="461" y="0"/>
                      <a:pt x="453" y="0"/>
                    </a:cubicBezTo>
                    <a:cubicBezTo>
                      <a:pt x="444" y="0"/>
                      <a:pt x="427" y="1"/>
                      <a:pt x="425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368" y="5"/>
                      <a:pt x="315" y="18"/>
                      <a:pt x="265" y="41"/>
                    </a:cubicBezTo>
                    <a:cubicBezTo>
                      <a:pt x="215" y="64"/>
                      <a:pt x="171" y="96"/>
                      <a:pt x="132" y="136"/>
                    </a:cubicBezTo>
                    <a:cubicBezTo>
                      <a:pt x="49" y="221"/>
                      <a:pt x="3" y="335"/>
                      <a:pt x="2" y="457"/>
                    </a:cubicBezTo>
                    <a:cubicBezTo>
                      <a:pt x="1" y="477"/>
                      <a:pt x="0" y="567"/>
                      <a:pt x="52" y="671"/>
                    </a:cubicBezTo>
                    <a:cubicBezTo>
                      <a:pt x="80" y="729"/>
                      <a:pt x="120" y="769"/>
                      <a:pt x="152" y="801"/>
                    </a:cubicBezTo>
                    <a:cubicBezTo>
                      <a:pt x="193" y="842"/>
                      <a:pt x="218" y="867"/>
                      <a:pt x="221" y="915"/>
                    </a:cubicBezTo>
                    <a:cubicBezTo>
                      <a:pt x="221" y="927"/>
                      <a:pt x="224" y="981"/>
                      <a:pt x="228" y="1015"/>
                    </a:cubicBezTo>
                    <a:cubicBezTo>
                      <a:pt x="220" y="1029"/>
                      <a:pt x="216" y="1044"/>
                      <a:pt x="216" y="1060"/>
                    </a:cubicBezTo>
                    <a:cubicBezTo>
                      <a:pt x="216" y="1074"/>
                      <a:pt x="216" y="1074"/>
                      <a:pt x="216" y="1074"/>
                    </a:cubicBezTo>
                    <a:cubicBezTo>
                      <a:pt x="216" y="1084"/>
                      <a:pt x="218" y="1095"/>
                      <a:pt x="221" y="1105"/>
                    </a:cubicBezTo>
                    <a:cubicBezTo>
                      <a:pt x="218" y="1115"/>
                      <a:pt x="216" y="1125"/>
                      <a:pt x="216" y="1136"/>
                    </a:cubicBezTo>
                    <a:cubicBezTo>
                      <a:pt x="216" y="1149"/>
                      <a:pt x="216" y="1149"/>
                      <a:pt x="216" y="1149"/>
                    </a:cubicBezTo>
                    <a:cubicBezTo>
                      <a:pt x="216" y="1169"/>
                      <a:pt x="222" y="1187"/>
                      <a:pt x="233" y="1203"/>
                    </a:cubicBezTo>
                    <a:cubicBezTo>
                      <a:pt x="232" y="1206"/>
                      <a:pt x="232" y="1209"/>
                      <a:pt x="232" y="1212"/>
                    </a:cubicBezTo>
                    <a:cubicBezTo>
                      <a:pt x="232" y="1225"/>
                      <a:pt x="232" y="1225"/>
                      <a:pt x="232" y="1225"/>
                    </a:cubicBezTo>
                    <a:cubicBezTo>
                      <a:pt x="232" y="1267"/>
                      <a:pt x="261" y="1303"/>
                      <a:pt x="299" y="1313"/>
                    </a:cubicBezTo>
                    <a:cubicBezTo>
                      <a:pt x="306" y="1357"/>
                      <a:pt x="344" y="1391"/>
                      <a:pt x="390" y="1391"/>
                    </a:cubicBezTo>
                    <a:cubicBezTo>
                      <a:pt x="516" y="1391"/>
                      <a:pt x="516" y="1391"/>
                      <a:pt x="516" y="1391"/>
                    </a:cubicBezTo>
                    <a:cubicBezTo>
                      <a:pt x="562" y="1391"/>
                      <a:pt x="600" y="1357"/>
                      <a:pt x="606" y="1313"/>
                    </a:cubicBezTo>
                    <a:cubicBezTo>
                      <a:pt x="645" y="1303"/>
                      <a:pt x="673" y="1267"/>
                      <a:pt x="673" y="1225"/>
                    </a:cubicBezTo>
                    <a:cubicBezTo>
                      <a:pt x="673" y="1212"/>
                      <a:pt x="673" y="1212"/>
                      <a:pt x="673" y="1212"/>
                    </a:cubicBezTo>
                    <a:cubicBezTo>
                      <a:pt x="673" y="1209"/>
                      <a:pt x="673" y="1206"/>
                      <a:pt x="673" y="1203"/>
                    </a:cubicBezTo>
                    <a:cubicBezTo>
                      <a:pt x="684" y="1187"/>
                      <a:pt x="690" y="1169"/>
                      <a:pt x="690" y="1149"/>
                    </a:cubicBezTo>
                    <a:cubicBezTo>
                      <a:pt x="690" y="1136"/>
                      <a:pt x="690" y="1136"/>
                      <a:pt x="690" y="1136"/>
                    </a:cubicBezTo>
                    <a:cubicBezTo>
                      <a:pt x="690" y="1125"/>
                      <a:pt x="688" y="1115"/>
                      <a:pt x="684" y="1105"/>
                    </a:cubicBezTo>
                    <a:cubicBezTo>
                      <a:pt x="688" y="1095"/>
                      <a:pt x="690" y="1084"/>
                      <a:pt x="690" y="1074"/>
                    </a:cubicBezTo>
                    <a:cubicBezTo>
                      <a:pt x="690" y="1060"/>
                      <a:pt x="690" y="1060"/>
                      <a:pt x="690" y="1060"/>
                    </a:cubicBezTo>
                    <a:cubicBezTo>
                      <a:pt x="690" y="1044"/>
                      <a:pt x="686" y="1029"/>
                      <a:pt x="678" y="1015"/>
                    </a:cubicBezTo>
                    <a:cubicBezTo>
                      <a:pt x="681" y="981"/>
                      <a:pt x="684" y="927"/>
                      <a:pt x="685" y="915"/>
                    </a:cubicBezTo>
                    <a:cubicBezTo>
                      <a:pt x="687" y="867"/>
                      <a:pt x="712" y="842"/>
                      <a:pt x="754" y="801"/>
                    </a:cubicBezTo>
                    <a:cubicBezTo>
                      <a:pt x="786" y="769"/>
                      <a:pt x="826" y="729"/>
                      <a:pt x="853" y="671"/>
                    </a:cubicBezTo>
                    <a:cubicBezTo>
                      <a:pt x="906" y="567"/>
                      <a:pt x="904" y="477"/>
                      <a:pt x="903" y="457"/>
                    </a:cubicBezTo>
                    <a:close/>
                    <a:moveTo>
                      <a:pt x="820" y="655"/>
                    </a:moveTo>
                    <a:cubicBezTo>
                      <a:pt x="795" y="708"/>
                      <a:pt x="759" y="743"/>
                      <a:pt x="728" y="775"/>
                    </a:cubicBezTo>
                    <a:cubicBezTo>
                      <a:pt x="685" y="817"/>
                      <a:pt x="651" y="850"/>
                      <a:pt x="648" y="913"/>
                    </a:cubicBezTo>
                    <a:cubicBezTo>
                      <a:pt x="648" y="922"/>
                      <a:pt x="644" y="996"/>
                      <a:pt x="639" y="1024"/>
                    </a:cubicBezTo>
                    <a:cubicBezTo>
                      <a:pt x="648" y="1034"/>
                      <a:pt x="653" y="1047"/>
                      <a:pt x="653" y="1060"/>
                    </a:cubicBezTo>
                    <a:cubicBezTo>
                      <a:pt x="653" y="1074"/>
                      <a:pt x="653" y="1074"/>
                      <a:pt x="653" y="1074"/>
                    </a:cubicBezTo>
                    <a:cubicBezTo>
                      <a:pt x="653" y="1085"/>
                      <a:pt x="649" y="1096"/>
                      <a:pt x="643" y="1105"/>
                    </a:cubicBezTo>
                    <a:cubicBezTo>
                      <a:pt x="649" y="1114"/>
                      <a:pt x="653" y="1125"/>
                      <a:pt x="653" y="1136"/>
                    </a:cubicBezTo>
                    <a:cubicBezTo>
                      <a:pt x="653" y="1149"/>
                      <a:pt x="653" y="1149"/>
                      <a:pt x="653" y="1149"/>
                    </a:cubicBezTo>
                    <a:cubicBezTo>
                      <a:pt x="653" y="1167"/>
                      <a:pt x="645" y="1182"/>
                      <a:pt x="633" y="1192"/>
                    </a:cubicBezTo>
                    <a:cubicBezTo>
                      <a:pt x="635" y="1198"/>
                      <a:pt x="636" y="1205"/>
                      <a:pt x="636" y="1212"/>
                    </a:cubicBezTo>
                    <a:cubicBezTo>
                      <a:pt x="636" y="1225"/>
                      <a:pt x="636" y="1225"/>
                      <a:pt x="636" y="1225"/>
                    </a:cubicBezTo>
                    <a:cubicBezTo>
                      <a:pt x="636" y="1255"/>
                      <a:pt x="612" y="1280"/>
                      <a:pt x="582" y="1280"/>
                    </a:cubicBezTo>
                    <a:cubicBezTo>
                      <a:pt x="570" y="1280"/>
                      <a:pt x="570" y="1280"/>
                      <a:pt x="570" y="1280"/>
                    </a:cubicBezTo>
                    <a:cubicBezTo>
                      <a:pt x="570" y="1282"/>
                      <a:pt x="571" y="1284"/>
                      <a:pt x="571" y="1286"/>
                    </a:cubicBezTo>
                    <a:cubicBezTo>
                      <a:pt x="571" y="1299"/>
                      <a:pt x="571" y="1299"/>
                      <a:pt x="571" y="1299"/>
                    </a:cubicBezTo>
                    <a:cubicBezTo>
                      <a:pt x="571" y="1329"/>
                      <a:pt x="546" y="1354"/>
                      <a:pt x="516" y="1354"/>
                    </a:cubicBezTo>
                    <a:cubicBezTo>
                      <a:pt x="390" y="1354"/>
                      <a:pt x="390" y="1354"/>
                      <a:pt x="390" y="1354"/>
                    </a:cubicBezTo>
                    <a:cubicBezTo>
                      <a:pt x="360" y="1354"/>
                      <a:pt x="335" y="1329"/>
                      <a:pt x="335" y="1299"/>
                    </a:cubicBezTo>
                    <a:cubicBezTo>
                      <a:pt x="335" y="1286"/>
                      <a:pt x="335" y="1286"/>
                      <a:pt x="335" y="1286"/>
                    </a:cubicBezTo>
                    <a:cubicBezTo>
                      <a:pt x="335" y="1284"/>
                      <a:pt x="335" y="1282"/>
                      <a:pt x="335" y="1280"/>
                    </a:cubicBezTo>
                    <a:cubicBezTo>
                      <a:pt x="324" y="1280"/>
                      <a:pt x="324" y="1280"/>
                      <a:pt x="324" y="1280"/>
                    </a:cubicBezTo>
                    <a:cubicBezTo>
                      <a:pt x="294" y="1280"/>
                      <a:pt x="269" y="1255"/>
                      <a:pt x="269" y="1225"/>
                    </a:cubicBezTo>
                    <a:cubicBezTo>
                      <a:pt x="269" y="1212"/>
                      <a:pt x="269" y="1212"/>
                      <a:pt x="269" y="1212"/>
                    </a:cubicBezTo>
                    <a:cubicBezTo>
                      <a:pt x="269" y="1205"/>
                      <a:pt x="270" y="1198"/>
                      <a:pt x="273" y="1192"/>
                    </a:cubicBezTo>
                    <a:cubicBezTo>
                      <a:pt x="261" y="1182"/>
                      <a:pt x="253" y="1167"/>
                      <a:pt x="253" y="1149"/>
                    </a:cubicBezTo>
                    <a:cubicBezTo>
                      <a:pt x="253" y="1136"/>
                      <a:pt x="253" y="1136"/>
                      <a:pt x="253" y="1136"/>
                    </a:cubicBezTo>
                    <a:cubicBezTo>
                      <a:pt x="253" y="1125"/>
                      <a:pt x="256" y="1114"/>
                      <a:pt x="263" y="1105"/>
                    </a:cubicBezTo>
                    <a:cubicBezTo>
                      <a:pt x="256" y="1096"/>
                      <a:pt x="253" y="1085"/>
                      <a:pt x="253" y="1074"/>
                    </a:cubicBezTo>
                    <a:cubicBezTo>
                      <a:pt x="253" y="1060"/>
                      <a:pt x="253" y="1060"/>
                      <a:pt x="253" y="1060"/>
                    </a:cubicBezTo>
                    <a:cubicBezTo>
                      <a:pt x="253" y="1047"/>
                      <a:pt x="258" y="1034"/>
                      <a:pt x="266" y="1024"/>
                    </a:cubicBezTo>
                    <a:cubicBezTo>
                      <a:pt x="262" y="996"/>
                      <a:pt x="258" y="922"/>
                      <a:pt x="258" y="913"/>
                    </a:cubicBezTo>
                    <a:cubicBezTo>
                      <a:pt x="254" y="850"/>
                      <a:pt x="220" y="817"/>
                      <a:pt x="178" y="775"/>
                    </a:cubicBezTo>
                    <a:cubicBezTo>
                      <a:pt x="146" y="743"/>
                      <a:pt x="110" y="708"/>
                      <a:pt x="85" y="655"/>
                    </a:cubicBezTo>
                    <a:cubicBezTo>
                      <a:pt x="35" y="555"/>
                      <a:pt x="39" y="470"/>
                      <a:pt x="39" y="458"/>
                    </a:cubicBezTo>
                    <a:cubicBezTo>
                      <a:pt x="40" y="346"/>
                      <a:pt x="82" y="240"/>
                      <a:pt x="158" y="161"/>
                    </a:cubicBezTo>
                    <a:cubicBezTo>
                      <a:pt x="230" y="88"/>
                      <a:pt x="324" y="45"/>
                      <a:pt x="426" y="38"/>
                    </a:cubicBezTo>
                    <a:cubicBezTo>
                      <a:pt x="426" y="38"/>
                      <a:pt x="445" y="37"/>
                      <a:pt x="453" y="37"/>
                    </a:cubicBezTo>
                    <a:cubicBezTo>
                      <a:pt x="461" y="37"/>
                      <a:pt x="479" y="38"/>
                      <a:pt x="479" y="38"/>
                    </a:cubicBezTo>
                    <a:cubicBezTo>
                      <a:pt x="581" y="45"/>
                      <a:pt x="676" y="88"/>
                      <a:pt x="747" y="161"/>
                    </a:cubicBezTo>
                    <a:cubicBezTo>
                      <a:pt x="824" y="240"/>
                      <a:pt x="866" y="346"/>
                      <a:pt x="866" y="458"/>
                    </a:cubicBezTo>
                    <a:cubicBezTo>
                      <a:pt x="867" y="470"/>
                      <a:pt x="871" y="555"/>
                      <a:pt x="820" y="655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9163050" y="1166813"/>
                <a:ext cx="755650" cy="754063"/>
              </a:xfrm>
              <a:custGeom>
                <a:avLst/>
                <a:gdLst>
                  <a:gd name="T0" fmla="*/ 392 w 420"/>
                  <a:gd name="T1" fmla="*/ 182 h 419"/>
                  <a:gd name="T2" fmla="*/ 384 w 420"/>
                  <a:gd name="T3" fmla="*/ 150 h 419"/>
                  <a:gd name="T4" fmla="*/ 371 w 420"/>
                  <a:gd name="T5" fmla="*/ 120 h 419"/>
                  <a:gd name="T6" fmla="*/ 352 w 420"/>
                  <a:gd name="T7" fmla="*/ 93 h 419"/>
                  <a:gd name="T8" fmla="*/ 329 w 420"/>
                  <a:gd name="T9" fmla="*/ 69 h 419"/>
                  <a:gd name="T10" fmla="*/ 302 w 420"/>
                  <a:gd name="T11" fmla="*/ 50 h 419"/>
                  <a:gd name="T12" fmla="*/ 272 w 420"/>
                  <a:gd name="T13" fmla="*/ 36 h 419"/>
                  <a:gd name="T14" fmla="*/ 240 w 420"/>
                  <a:gd name="T15" fmla="*/ 28 h 419"/>
                  <a:gd name="T16" fmla="*/ 207 w 420"/>
                  <a:gd name="T17" fmla="*/ 26 h 419"/>
                  <a:gd name="T18" fmla="*/ 175 w 420"/>
                  <a:gd name="T19" fmla="*/ 29 h 419"/>
                  <a:gd name="T20" fmla="*/ 143 w 420"/>
                  <a:gd name="T21" fmla="*/ 38 h 419"/>
                  <a:gd name="T22" fmla="*/ 103 w 420"/>
                  <a:gd name="T23" fmla="*/ 29 h 419"/>
                  <a:gd name="T24" fmla="*/ 73 w 420"/>
                  <a:gd name="T25" fmla="*/ 51 h 419"/>
                  <a:gd name="T26" fmla="*/ 47 w 420"/>
                  <a:gd name="T27" fmla="*/ 78 h 419"/>
                  <a:gd name="T28" fmla="*/ 26 w 420"/>
                  <a:gd name="T29" fmla="*/ 109 h 419"/>
                  <a:gd name="T30" fmla="*/ 11 w 420"/>
                  <a:gd name="T31" fmla="*/ 144 h 419"/>
                  <a:gd name="T32" fmla="*/ 3 w 420"/>
                  <a:gd name="T33" fmla="*/ 180 h 419"/>
                  <a:gd name="T34" fmla="*/ 1 w 420"/>
                  <a:gd name="T35" fmla="*/ 218 h 419"/>
                  <a:gd name="T36" fmla="*/ 5 w 420"/>
                  <a:gd name="T37" fmla="*/ 255 h 419"/>
                  <a:gd name="T38" fmla="*/ 17 w 420"/>
                  <a:gd name="T39" fmla="*/ 291 h 419"/>
                  <a:gd name="T40" fmla="*/ 34 w 420"/>
                  <a:gd name="T41" fmla="*/ 324 h 419"/>
                  <a:gd name="T42" fmla="*/ 58 w 420"/>
                  <a:gd name="T43" fmla="*/ 353 h 419"/>
                  <a:gd name="T44" fmla="*/ 86 w 420"/>
                  <a:gd name="T45" fmla="*/ 378 h 419"/>
                  <a:gd name="T46" fmla="*/ 118 w 420"/>
                  <a:gd name="T47" fmla="*/ 398 h 419"/>
                  <a:gd name="T48" fmla="*/ 153 w 420"/>
                  <a:gd name="T49" fmla="*/ 411 h 419"/>
                  <a:gd name="T50" fmla="*/ 190 w 420"/>
                  <a:gd name="T51" fmla="*/ 418 h 419"/>
                  <a:gd name="T52" fmla="*/ 228 w 420"/>
                  <a:gd name="T53" fmla="*/ 419 h 419"/>
                  <a:gd name="T54" fmla="*/ 265 w 420"/>
                  <a:gd name="T55" fmla="*/ 412 h 419"/>
                  <a:gd name="T56" fmla="*/ 294 w 420"/>
                  <a:gd name="T57" fmla="*/ 402 h 419"/>
                  <a:gd name="T58" fmla="*/ 319 w 420"/>
                  <a:gd name="T59" fmla="*/ 389 h 419"/>
                  <a:gd name="T60" fmla="*/ 349 w 420"/>
                  <a:gd name="T61" fmla="*/ 366 h 419"/>
                  <a:gd name="T62" fmla="*/ 375 w 420"/>
                  <a:gd name="T63" fmla="*/ 339 h 419"/>
                  <a:gd name="T64" fmla="*/ 396 w 420"/>
                  <a:gd name="T65" fmla="*/ 307 h 419"/>
                  <a:gd name="T66" fmla="*/ 410 w 420"/>
                  <a:gd name="T67" fmla="*/ 273 h 419"/>
                  <a:gd name="T68" fmla="*/ 418 w 420"/>
                  <a:gd name="T69" fmla="*/ 236 h 419"/>
                  <a:gd name="T70" fmla="*/ 363 w 420"/>
                  <a:gd name="T71" fmla="*/ 140 h 419"/>
                  <a:gd name="T72" fmla="*/ 363 w 420"/>
                  <a:gd name="T73" fmla="*/ 140 h 419"/>
                  <a:gd name="T74" fmla="*/ 216 w 420"/>
                  <a:gd name="T75" fmla="*/ 178 h 419"/>
                  <a:gd name="T76" fmla="*/ 204 w 420"/>
                  <a:gd name="T77" fmla="*/ 195 h 419"/>
                  <a:gd name="T78" fmla="*/ 211 w 420"/>
                  <a:gd name="T79" fmla="*/ 178 h 419"/>
                  <a:gd name="T80" fmla="*/ 141 w 420"/>
                  <a:gd name="T81" fmla="*/ 57 h 419"/>
                  <a:gd name="T82" fmla="*/ 141 w 420"/>
                  <a:gd name="T83" fmla="*/ 57 h 419"/>
                  <a:gd name="T84" fmla="*/ 44 w 420"/>
                  <a:gd name="T85" fmla="*/ 189 h 419"/>
                  <a:gd name="T86" fmla="*/ 180 w 420"/>
                  <a:gd name="T87" fmla="*/ 220 h 419"/>
                  <a:gd name="T88" fmla="*/ 182 w 420"/>
                  <a:gd name="T89" fmla="*/ 225 h 419"/>
                  <a:gd name="T90" fmla="*/ 189 w 420"/>
                  <a:gd name="T91" fmla="*/ 376 h 419"/>
                  <a:gd name="T92" fmla="*/ 189 w 420"/>
                  <a:gd name="T93" fmla="*/ 376 h 419"/>
                  <a:gd name="T94" fmla="*/ 275 w 420"/>
                  <a:gd name="T95" fmla="*/ 364 h 419"/>
                  <a:gd name="T96" fmla="*/ 235 w 420"/>
                  <a:gd name="T97" fmla="*/ 230 h 419"/>
                  <a:gd name="T98" fmla="*/ 237 w 420"/>
                  <a:gd name="T99" fmla="*/ 227 h 419"/>
                  <a:gd name="T100" fmla="*/ 377 w 420"/>
                  <a:gd name="T101" fmla="*/ 226 h 419"/>
                  <a:gd name="T102" fmla="*/ 377 w 420"/>
                  <a:gd name="T103" fmla="*/ 22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0" h="419">
                    <a:moveTo>
                      <a:pt x="394" y="203"/>
                    </a:moveTo>
                    <a:cubicBezTo>
                      <a:pt x="420" y="198"/>
                      <a:pt x="420" y="198"/>
                      <a:pt x="420" y="198"/>
                    </a:cubicBezTo>
                    <a:cubicBezTo>
                      <a:pt x="419" y="193"/>
                      <a:pt x="419" y="187"/>
                      <a:pt x="418" y="182"/>
                    </a:cubicBezTo>
                    <a:cubicBezTo>
                      <a:pt x="392" y="182"/>
                      <a:pt x="392" y="182"/>
                      <a:pt x="392" y="182"/>
                    </a:cubicBezTo>
                    <a:cubicBezTo>
                      <a:pt x="392" y="178"/>
                      <a:pt x="391" y="174"/>
                      <a:pt x="390" y="170"/>
                    </a:cubicBezTo>
                    <a:cubicBezTo>
                      <a:pt x="414" y="161"/>
                      <a:pt x="414" y="161"/>
                      <a:pt x="414" y="161"/>
                    </a:cubicBezTo>
                    <a:cubicBezTo>
                      <a:pt x="413" y="156"/>
                      <a:pt x="412" y="150"/>
                      <a:pt x="410" y="145"/>
                    </a:cubicBezTo>
                    <a:cubicBezTo>
                      <a:pt x="384" y="150"/>
                      <a:pt x="384" y="150"/>
                      <a:pt x="384" y="150"/>
                    </a:cubicBezTo>
                    <a:cubicBezTo>
                      <a:pt x="383" y="146"/>
                      <a:pt x="381" y="142"/>
                      <a:pt x="380" y="139"/>
                    </a:cubicBezTo>
                    <a:cubicBezTo>
                      <a:pt x="402" y="125"/>
                      <a:pt x="402" y="125"/>
                      <a:pt x="402" y="125"/>
                    </a:cubicBezTo>
                    <a:cubicBezTo>
                      <a:pt x="400" y="120"/>
                      <a:pt x="398" y="115"/>
                      <a:pt x="395" y="111"/>
                    </a:cubicBezTo>
                    <a:cubicBezTo>
                      <a:pt x="371" y="120"/>
                      <a:pt x="371" y="120"/>
                      <a:pt x="371" y="120"/>
                    </a:cubicBezTo>
                    <a:cubicBezTo>
                      <a:pt x="369" y="116"/>
                      <a:pt x="367" y="113"/>
                      <a:pt x="365" y="109"/>
                    </a:cubicBezTo>
                    <a:cubicBezTo>
                      <a:pt x="384" y="92"/>
                      <a:pt x="384" y="92"/>
                      <a:pt x="384" y="92"/>
                    </a:cubicBezTo>
                    <a:cubicBezTo>
                      <a:pt x="381" y="88"/>
                      <a:pt x="378" y="83"/>
                      <a:pt x="374" y="79"/>
                    </a:cubicBezTo>
                    <a:cubicBezTo>
                      <a:pt x="352" y="93"/>
                      <a:pt x="352" y="93"/>
                      <a:pt x="352" y="93"/>
                    </a:cubicBezTo>
                    <a:cubicBezTo>
                      <a:pt x="350" y="89"/>
                      <a:pt x="347" y="86"/>
                      <a:pt x="344" y="83"/>
                    </a:cubicBezTo>
                    <a:cubicBezTo>
                      <a:pt x="360" y="63"/>
                      <a:pt x="360" y="63"/>
                      <a:pt x="360" y="63"/>
                    </a:cubicBezTo>
                    <a:cubicBezTo>
                      <a:pt x="357" y="59"/>
                      <a:pt x="353" y="55"/>
                      <a:pt x="349" y="52"/>
                    </a:cubicBezTo>
                    <a:cubicBezTo>
                      <a:pt x="329" y="69"/>
                      <a:pt x="329" y="69"/>
                      <a:pt x="329" y="69"/>
                    </a:cubicBezTo>
                    <a:cubicBezTo>
                      <a:pt x="326" y="66"/>
                      <a:pt x="323" y="64"/>
                      <a:pt x="320" y="62"/>
                    </a:cubicBezTo>
                    <a:cubicBezTo>
                      <a:pt x="332" y="39"/>
                      <a:pt x="332" y="39"/>
                      <a:pt x="332" y="39"/>
                    </a:cubicBezTo>
                    <a:cubicBezTo>
                      <a:pt x="327" y="36"/>
                      <a:pt x="323" y="33"/>
                      <a:pt x="318" y="30"/>
                    </a:cubicBezTo>
                    <a:cubicBezTo>
                      <a:pt x="302" y="50"/>
                      <a:pt x="302" y="50"/>
                      <a:pt x="302" y="50"/>
                    </a:cubicBezTo>
                    <a:cubicBezTo>
                      <a:pt x="299" y="48"/>
                      <a:pt x="295" y="46"/>
                      <a:pt x="291" y="44"/>
                    </a:cubicBezTo>
                    <a:cubicBezTo>
                      <a:pt x="299" y="20"/>
                      <a:pt x="299" y="20"/>
                      <a:pt x="299" y="20"/>
                    </a:cubicBezTo>
                    <a:cubicBezTo>
                      <a:pt x="294" y="17"/>
                      <a:pt x="289" y="15"/>
                      <a:pt x="284" y="13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68" y="35"/>
                      <a:pt x="265" y="34"/>
                      <a:pt x="261" y="33"/>
                    </a:cubicBezTo>
                    <a:cubicBezTo>
                      <a:pt x="264" y="7"/>
                      <a:pt x="264" y="7"/>
                      <a:pt x="264" y="7"/>
                    </a:cubicBezTo>
                    <a:cubicBezTo>
                      <a:pt x="259" y="5"/>
                      <a:pt x="254" y="4"/>
                      <a:pt x="248" y="3"/>
                    </a:cubicBezTo>
                    <a:cubicBezTo>
                      <a:pt x="240" y="28"/>
                      <a:pt x="240" y="28"/>
                      <a:pt x="240" y="28"/>
                    </a:cubicBezTo>
                    <a:cubicBezTo>
                      <a:pt x="236" y="27"/>
                      <a:pt x="232" y="27"/>
                      <a:pt x="228" y="2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2" y="0"/>
                      <a:pt x="216" y="0"/>
                      <a:pt x="211" y="0"/>
                    </a:cubicBezTo>
                    <a:cubicBezTo>
                      <a:pt x="207" y="26"/>
                      <a:pt x="207" y="26"/>
                      <a:pt x="207" y="26"/>
                    </a:cubicBezTo>
                    <a:cubicBezTo>
                      <a:pt x="203" y="26"/>
                      <a:pt x="199" y="26"/>
                      <a:pt x="195" y="26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84" y="1"/>
                      <a:pt x="179" y="2"/>
                      <a:pt x="173" y="3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71" y="30"/>
                      <a:pt x="167" y="31"/>
                      <a:pt x="163" y="32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48" y="9"/>
                      <a:pt x="142" y="11"/>
                      <a:pt x="137" y="13"/>
                    </a:cubicBezTo>
                    <a:cubicBezTo>
                      <a:pt x="143" y="38"/>
                      <a:pt x="143" y="38"/>
                      <a:pt x="143" y="38"/>
                    </a:cubicBezTo>
                    <a:cubicBezTo>
                      <a:pt x="141" y="39"/>
                      <a:pt x="139" y="40"/>
                      <a:pt x="136" y="41"/>
                    </a:cubicBezTo>
                    <a:cubicBezTo>
                      <a:pt x="135" y="42"/>
                      <a:pt x="134" y="42"/>
                      <a:pt x="132" y="43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3" y="24"/>
                      <a:pt x="108" y="26"/>
                      <a:pt x="103" y="29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0" y="55"/>
                      <a:pt x="107" y="57"/>
                      <a:pt x="104" y="60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1" y="44"/>
                      <a:pt x="77" y="47"/>
                      <a:pt x="73" y="51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4" y="75"/>
                      <a:pt x="81" y="78"/>
                      <a:pt x="79" y="81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4" y="70"/>
                      <a:pt x="50" y="74"/>
                      <a:pt x="47" y="78"/>
                    </a:cubicBezTo>
                    <a:cubicBezTo>
                      <a:pt x="65" y="97"/>
                      <a:pt x="65" y="97"/>
                      <a:pt x="65" y="97"/>
                    </a:cubicBezTo>
                    <a:cubicBezTo>
                      <a:pt x="62" y="100"/>
                      <a:pt x="60" y="103"/>
                      <a:pt x="58" y="106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1" y="100"/>
                      <a:pt x="29" y="104"/>
                      <a:pt x="26" y="109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5" y="128"/>
                      <a:pt x="44" y="132"/>
                      <a:pt x="42" y="135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15" y="133"/>
                      <a:pt x="13" y="138"/>
                      <a:pt x="11" y="144"/>
                    </a:cubicBezTo>
                    <a:cubicBezTo>
                      <a:pt x="35" y="155"/>
                      <a:pt x="35" y="155"/>
                      <a:pt x="35" y="155"/>
                    </a:cubicBezTo>
                    <a:cubicBezTo>
                      <a:pt x="33" y="159"/>
                      <a:pt x="32" y="162"/>
                      <a:pt x="31" y="166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9"/>
                      <a:pt x="3" y="175"/>
                      <a:pt x="3" y="180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7" y="191"/>
                      <a:pt x="27" y="195"/>
                      <a:pt x="26" y="199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7"/>
                      <a:pt x="0" y="212"/>
                      <a:pt x="1" y="218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7" y="224"/>
                      <a:pt x="27" y="228"/>
                      <a:pt x="28" y="232"/>
                    </a:cubicBezTo>
                    <a:cubicBezTo>
                      <a:pt x="2" y="239"/>
                      <a:pt x="2" y="239"/>
                      <a:pt x="2" y="239"/>
                    </a:cubicBezTo>
                    <a:cubicBezTo>
                      <a:pt x="3" y="244"/>
                      <a:pt x="4" y="249"/>
                      <a:pt x="5" y="255"/>
                    </a:cubicBezTo>
                    <a:cubicBezTo>
                      <a:pt x="31" y="252"/>
                      <a:pt x="31" y="252"/>
                      <a:pt x="31" y="252"/>
                    </a:cubicBezTo>
                    <a:cubicBezTo>
                      <a:pt x="32" y="256"/>
                      <a:pt x="33" y="260"/>
                      <a:pt x="34" y="264"/>
                    </a:cubicBezTo>
                    <a:cubicBezTo>
                      <a:pt x="11" y="275"/>
                      <a:pt x="11" y="275"/>
                      <a:pt x="11" y="275"/>
                    </a:cubicBezTo>
                    <a:cubicBezTo>
                      <a:pt x="13" y="280"/>
                      <a:pt x="15" y="286"/>
                      <a:pt x="17" y="291"/>
                    </a:cubicBezTo>
                    <a:cubicBezTo>
                      <a:pt x="42" y="284"/>
                      <a:pt x="42" y="284"/>
                      <a:pt x="42" y="284"/>
                    </a:cubicBezTo>
                    <a:cubicBezTo>
                      <a:pt x="43" y="287"/>
                      <a:pt x="45" y="291"/>
                      <a:pt x="47" y="295"/>
                    </a:cubicBezTo>
                    <a:cubicBezTo>
                      <a:pt x="26" y="310"/>
                      <a:pt x="26" y="310"/>
                      <a:pt x="26" y="310"/>
                    </a:cubicBezTo>
                    <a:cubicBezTo>
                      <a:pt x="29" y="315"/>
                      <a:pt x="31" y="319"/>
                      <a:pt x="34" y="324"/>
                    </a:cubicBezTo>
                    <a:cubicBezTo>
                      <a:pt x="58" y="313"/>
                      <a:pt x="58" y="313"/>
                      <a:pt x="58" y="313"/>
                    </a:cubicBezTo>
                    <a:cubicBezTo>
                      <a:pt x="60" y="316"/>
                      <a:pt x="62" y="319"/>
                      <a:pt x="65" y="322"/>
                    </a:cubicBezTo>
                    <a:cubicBezTo>
                      <a:pt x="47" y="341"/>
                      <a:pt x="47" y="341"/>
                      <a:pt x="47" y="341"/>
                    </a:cubicBezTo>
                    <a:cubicBezTo>
                      <a:pt x="50" y="345"/>
                      <a:pt x="54" y="349"/>
                      <a:pt x="58" y="353"/>
                    </a:cubicBezTo>
                    <a:cubicBezTo>
                      <a:pt x="79" y="338"/>
                      <a:pt x="79" y="338"/>
                      <a:pt x="79" y="338"/>
                    </a:cubicBezTo>
                    <a:cubicBezTo>
                      <a:pt x="81" y="341"/>
                      <a:pt x="84" y="344"/>
                      <a:pt x="87" y="347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7" y="372"/>
                      <a:pt x="81" y="375"/>
                      <a:pt x="86" y="378"/>
                    </a:cubicBezTo>
                    <a:cubicBezTo>
                      <a:pt x="104" y="360"/>
                      <a:pt x="104" y="360"/>
                      <a:pt x="104" y="360"/>
                    </a:cubicBezTo>
                    <a:cubicBezTo>
                      <a:pt x="107" y="362"/>
                      <a:pt x="110" y="364"/>
                      <a:pt x="114" y="366"/>
                    </a:cubicBezTo>
                    <a:cubicBezTo>
                      <a:pt x="104" y="390"/>
                      <a:pt x="104" y="390"/>
                      <a:pt x="104" y="390"/>
                    </a:cubicBezTo>
                    <a:cubicBezTo>
                      <a:pt x="108" y="393"/>
                      <a:pt x="113" y="395"/>
                      <a:pt x="118" y="398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6" y="378"/>
                      <a:pt x="140" y="379"/>
                      <a:pt x="143" y="381"/>
                    </a:cubicBezTo>
                    <a:cubicBezTo>
                      <a:pt x="138" y="406"/>
                      <a:pt x="138" y="406"/>
                      <a:pt x="138" y="406"/>
                    </a:cubicBezTo>
                    <a:cubicBezTo>
                      <a:pt x="143" y="408"/>
                      <a:pt x="148" y="410"/>
                      <a:pt x="153" y="411"/>
                    </a:cubicBezTo>
                    <a:cubicBezTo>
                      <a:pt x="163" y="387"/>
                      <a:pt x="163" y="387"/>
                      <a:pt x="163" y="387"/>
                    </a:cubicBezTo>
                    <a:cubicBezTo>
                      <a:pt x="167" y="388"/>
                      <a:pt x="171" y="389"/>
                      <a:pt x="175" y="390"/>
                    </a:cubicBezTo>
                    <a:cubicBezTo>
                      <a:pt x="174" y="416"/>
                      <a:pt x="174" y="416"/>
                      <a:pt x="174" y="416"/>
                    </a:cubicBezTo>
                    <a:cubicBezTo>
                      <a:pt x="179" y="417"/>
                      <a:pt x="185" y="418"/>
                      <a:pt x="190" y="418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200" y="393"/>
                      <a:pt x="204" y="394"/>
                      <a:pt x="208" y="394"/>
                    </a:cubicBezTo>
                    <a:cubicBezTo>
                      <a:pt x="212" y="419"/>
                      <a:pt x="212" y="419"/>
                      <a:pt x="212" y="419"/>
                    </a:cubicBezTo>
                    <a:cubicBezTo>
                      <a:pt x="217" y="419"/>
                      <a:pt x="222" y="419"/>
                      <a:pt x="228" y="419"/>
                    </a:cubicBezTo>
                    <a:cubicBezTo>
                      <a:pt x="229" y="393"/>
                      <a:pt x="229" y="393"/>
                      <a:pt x="229" y="393"/>
                    </a:cubicBezTo>
                    <a:cubicBezTo>
                      <a:pt x="233" y="392"/>
                      <a:pt x="237" y="392"/>
                      <a:pt x="241" y="391"/>
                    </a:cubicBezTo>
                    <a:cubicBezTo>
                      <a:pt x="249" y="416"/>
                      <a:pt x="249" y="416"/>
                      <a:pt x="249" y="416"/>
                    </a:cubicBezTo>
                    <a:cubicBezTo>
                      <a:pt x="254" y="415"/>
                      <a:pt x="260" y="413"/>
                      <a:pt x="265" y="412"/>
                    </a:cubicBezTo>
                    <a:cubicBezTo>
                      <a:pt x="261" y="386"/>
                      <a:pt x="261" y="386"/>
                      <a:pt x="261" y="386"/>
                    </a:cubicBezTo>
                    <a:cubicBezTo>
                      <a:pt x="265" y="385"/>
                      <a:pt x="269" y="384"/>
                      <a:pt x="273" y="382"/>
                    </a:cubicBezTo>
                    <a:cubicBezTo>
                      <a:pt x="285" y="405"/>
                      <a:pt x="285" y="405"/>
                      <a:pt x="285" y="405"/>
                    </a:cubicBezTo>
                    <a:cubicBezTo>
                      <a:pt x="288" y="404"/>
                      <a:pt x="291" y="403"/>
                      <a:pt x="294" y="402"/>
                    </a:cubicBezTo>
                    <a:cubicBezTo>
                      <a:pt x="296" y="401"/>
                      <a:pt x="298" y="400"/>
                      <a:pt x="300" y="399"/>
                    </a:cubicBezTo>
                    <a:cubicBezTo>
                      <a:pt x="292" y="374"/>
                      <a:pt x="292" y="374"/>
                      <a:pt x="292" y="374"/>
                    </a:cubicBezTo>
                    <a:cubicBezTo>
                      <a:pt x="296" y="372"/>
                      <a:pt x="299" y="371"/>
                      <a:pt x="303" y="368"/>
                    </a:cubicBezTo>
                    <a:cubicBezTo>
                      <a:pt x="319" y="389"/>
                      <a:pt x="319" y="389"/>
                      <a:pt x="319" y="389"/>
                    </a:cubicBezTo>
                    <a:cubicBezTo>
                      <a:pt x="324" y="386"/>
                      <a:pt x="328" y="383"/>
                      <a:pt x="333" y="380"/>
                    </a:cubicBezTo>
                    <a:cubicBezTo>
                      <a:pt x="320" y="357"/>
                      <a:pt x="320" y="357"/>
                      <a:pt x="320" y="357"/>
                    </a:cubicBezTo>
                    <a:cubicBezTo>
                      <a:pt x="324" y="355"/>
                      <a:pt x="327" y="352"/>
                      <a:pt x="330" y="349"/>
                    </a:cubicBezTo>
                    <a:cubicBezTo>
                      <a:pt x="349" y="366"/>
                      <a:pt x="349" y="366"/>
                      <a:pt x="349" y="366"/>
                    </a:cubicBezTo>
                    <a:cubicBezTo>
                      <a:pt x="354" y="363"/>
                      <a:pt x="357" y="359"/>
                      <a:pt x="361" y="355"/>
                    </a:cubicBezTo>
                    <a:cubicBezTo>
                      <a:pt x="345" y="335"/>
                      <a:pt x="345" y="335"/>
                      <a:pt x="345" y="335"/>
                    </a:cubicBezTo>
                    <a:cubicBezTo>
                      <a:pt x="348" y="332"/>
                      <a:pt x="350" y="329"/>
                      <a:pt x="353" y="326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9" y="335"/>
                      <a:pt x="382" y="330"/>
                      <a:pt x="385" y="326"/>
                    </a:cubicBezTo>
                    <a:cubicBezTo>
                      <a:pt x="365" y="309"/>
                      <a:pt x="365" y="309"/>
                      <a:pt x="365" y="309"/>
                    </a:cubicBezTo>
                    <a:cubicBezTo>
                      <a:pt x="367" y="305"/>
                      <a:pt x="369" y="302"/>
                      <a:pt x="371" y="298"/>
                    </a:cubicBezTo>
                    <a:cubicBezTo>
                      <a:pt x="396" y="307"/>
                      <a:pt x="396" y="307"/>
                      <a:pt x="396" y="307"/>
                    </a:cubicBezTo>
                    <a:cubicBezTo>
                      <a:pt x="398" y="303"/>
                      <a:pt x="401" y="298"/>
                      <a:pt x="403" y="293"/>
                    </a:cubicBezTo>
                    <a:cubicBezTo>
                      <a:pt x="380" y="279"/>
                      <a:pt x="380" y="279"/>
                      <a:pt x="380" y="279"/>
                    </a:cubicBezTo>
                    <a:cubicBezTo>
                      <a:pt x="382" y="276"/>
                      <a:pt x="383" y="272"/>
                      <a:pt x="385" y="268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12" y="267"/>
                      <a:pt x="413" y="262"/>
                      <a:pt x="415" y="257"/>
                    </a:cubicBezTo>
                    <a:cubicBezTo>
                      <a:pt x="390" y="248"/>
                      <a:pt x="390" y="248"/>
                      <a:pt x="390" y="248"/>
                    </a:cubicBezTo>
                    <a:cubicBezTo>
                      <a:pt x="391" y="244"/>
                      <a:pt x="392" y="240"/>
                      <a:pt x="392" y="236"/>
                    </a:cubicBezTo>
                    <a:cubicBezTo>
                      <a:pt x="418" y="236"/>
                      <a:pt x="418" y="236"/>
                      <a:pt x="418" y="236"/>
                    </a:cubicBezTo>
                    <a:cubicBezTo>
                      <a:pt x="419" y="230"/>
                      <a:pt x="419" y="225"/>
                      <a:pt x="420" y="220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4" y="211"/>
                      <a:pt x="394" y="207"/>
                      <a:pt x="394" y="203"/>
                    </a:cubicBezTo>
                    <a:close/>
                    <a:moveTo>
                      <a:pt x="363" y="140"/>
                    </a:moveTo>
                    <a:cubicBezTo>
                      <a:pt x="238" y="195"/>
                      <a:pt x="238" y="195"/>
                      <a:pt x="238" y="195"/>
                    </a:cubicBezTo>
                    <a:cubicBezTo>
                      <a:pt x="237" y="191"/>
                      <a:pt x="234" y="188"/>
                      <a:pt x="231" y="185"/>
                    </a:cubicBezTo>
                    <a:cubicBezTo>
                      <a:pt x="312" y="76"/>
                      <a:pt x="312" y="76"/>
                      <a:pt x="312" y="76"/>
                    </a:cubicBezTo>
                    <a:cubicBezTo>
                      <a:pt x="333" y="92"/>
                      <a:pt x="351" y="114"/>
                      <a:pt x="363" y="140"/>
                    </a:cubicBezTo>
                    <a:close/>
                    <a:moveTo>
                      <a:pt x="231" y="43"/>
                    </a:moveTo>
                    <a:cubicBezTo>
                      <a:pt x="259" y="47"/>
                      <a:pt x="285" y="57"/>
                      <a:pt x="308" y="73"/>
                    </a:cubicBezTo>
                    <a:cubicBezTo>
                      <a:pt x="227" y="183"/>
                      <a:pt x="227" y="183"/>
                      <a:pt x="227" y="183"/>
                    </a:cubicBezTo>
                    <a:cubicBezTo>
                      <a:pt x="224" y="181"/>
                      <a:pt x="220" y="179"/>
                      <a:pt x="216" y="178"/>
                    </a:cubicBezTo>
                    <a:lnTo>
                      <a:pt x="231" y="43"/>
                    </a:lnTo>
                    <a:close/>
                    <a:moveTo>
                      <a:pt x="217" y="224"/>
                    </a:moveTo>
                    <a:cubicBezTo>
                      <a:pt x="209" y="228"/>
                      <a:pt x="199" y="224"/>
                      <a:pt x="196" y="216"/>
                    </a:cubicBezTo>
                    <a:cubicBezTo>
                      <a:pt x="192" y="208"/>
                      <a:pt x="196" y="199"/>
                      <a:pt x="204" y="195"/>
                    </a:cubicBezTo>
                    <a:cubicBezTo>
                      <a:pt x="212" y="192"/>
                      <a:pt x="221" y="195"/>
                      <a:pt x="225" y="203"/>
                    </a:cubicBezTo>
                    <a:cubicBezTo>
                      <a:pt x="228" y="211"/>
                      <a:pt x="225" y="221"/>
                      <a:pt x="217" y="224"/>
                    </a:cubicBezTo>
                    <a:close/>
                    <a:moveTo>
                      <a:pt x="227" y="43"/>
                    </a:moveTo>
                    <a:cubicBezTo>
                      <a:pt x="211" y="178"/>
                      <a:pt x="211" y="178"/>
                      <a:pt x="211" y="178"/>
                    </a:cubicBezTo>
                    <a:cubicBezTo>
                      <a:pt x="208" y="178"/>
                      <a:pt x="204" y="178"/>
                      <a:pt x="200" y="18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72" y="44"/>
                      <a:pt x="200" y="40"/>
                      <a:pt x="227" y="43"/>
                    </a:cubicBezTo>
                    <a:close/>
                    <a:moveTo>
                      <a:pt x="141" y="57"/>
                    </a:moveTo>
                    <a:cubicBezTo>
                      <a:pt x="195" y="181"/>
                      <a:pt x="195" y="181"/>
                      <a:pt x="195" y="181"/>
                    </a:cubicBezTo>
                    <a:cubicBezTo>
                      <a:pt x="192" y="183"/>
                      <a:pt x="189" y="186"/>
                      <a:pt x="186" y="189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93" y="87"/>
                      <a:pt x="114" y="69"/>
                      <a:pt x="141" y="57"/>
                    </a:cubicBezTo>
                    <a:close/>
                    <a:moveTo>
                      <a:pt x="74" y="112"/>
                    </a:move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1" y="196"/>
                      <a:pt x="180" y="200"/>
                      <a:pt x="179" y="204"/>
                    </a:cubicBezTo>
                    <a:cubicBezTo>
                      <a:pt x="44" y="189"/>
                      <a:pt x="44" y="189"/>
                      <a:pt x="44" y="189"/>
                    </a:cubicBezTo>
                    <a:cubicBezTo>
                      <a:pt x="47" y="161"/>
                      <a:pt x="58" y="135"/>
                      <a:pt x="74" y="112"/>
                    </a:cubicBezTo>
                    <a:close/>
                    <a:moveTo>
                      <a:pt x="43" y="193"/>
                    </a:moveTo>
                    <a:cubicBezTo>
                      <a:pt x="178" y="208"/>
                      <a:pt x="178" y="208"/>
                      <a:pt x="178" y="208"/>
                    </a:cubicBezTo>
                    <a:cubicBezTo>
                      <a:pt x="178" y="212"/>
                      <a:pt x="179" y="216"/>
                      <a:pt x="180" y="220"/>
                    </a:cubicBezTo>
                    <a:cubicBezTo>
                      <a:pt x="56" y="275"/>
                      <a:pt x="56" y="275"/>
                      <a:pt x="56" y="275"/>
                    </a:cubicBezTo>
                    <a:cubicBezTo>
                      <a:pt x="44" y="248"/>
                      <a:pt x="41" y="220"/>
                      <a:pt x="43" y="193"/>
                    </a:cubicBezTo>
                    <a:close/>
                    <a:moveTo>
                      <a:pt x="57" y="279"/>
                    </a:moveTo>
                    <a:cubicBezTo>
                      <a:pt x="182" y="225"/>
                      <a:pt x="182" y="225"/>
                      <a:pt x="182" y="225"/>
                    </a:cubicBezTo>
                    <a:cubicBezTo>
                      <a:pt x="184" y="228"/>
                      <a:pt x="187" y="231"/>
                      <a:pt x="190" y="234"/>
                    </a:cubicBezTo>
                    <a:cubicBezTo>
                      <a:pt x="109" y="343"/>
                      <a:pt x="109" y="343"/>
                      <a:pt x="109" y="343"/>
                    </a:cubicBezTo>
                    <a:cubicBezTo>
                      <a:pt x="87" y="327"/>
                      <a:pt x="69" y="305"/>
                      <a:pt x="57" y="279"/>
                    </a:cubicBezTo>
                    <a:close/>
                    <a:moveTo>
                      <a:pt x="189" y="376"/>
                    </a:moveTo>
                    <a:cubicBezTo>
                      <a:pt x="162" y="373"/>
                      <a:pt x="135" y="362"/>
                      <a:pt x="113" y="346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7" y="239"/>
                      <a:pt x="200" y="240"/>
                      <a:pt x="204" y="241"/>
                    </a:cubicBezTo>
                    <a:lnTo>
                      <a:pt x="189" y="376"/>
                    </a:lnTo>
                    <a:close/>
                    <a:moveTo>
                      <a:pt x="194" y="377"/>
                    </a:moveTo>
                    <a:cubicBezTo>
                      <a:pt x="209" y="242"/>
                      <a:pt x="209" y="242"/>
                      <a:pt x="209" y="242"/>
                    </a:cubicBezTo>
                    <a:cubicBezTo>
                      <a:pt x="213" y="242"/>
                      <a:pt x="217" y="241"/>
                      <a:pt x="221" y="240"/>
                    </a:cubicBezTo>
                    <a:cubicBezTo>
                      <a:pt x="275" y="364"/>
                      <a:pt x="275" y="364"/>
                      <a:pt x="275" y="364"/>
                    </a:cubicBezTo>
                    <a:cubicBezTo>
                      <a:pt x="249" y="376"/>
                      <a:pt x="221" y="379"/>
                      <a:pt x="194" y="377"/>
                    </a:cubicBezTo>
                    <a:close/>
                    <a:moveTo>
                      <a:pt x="280" y="362"/>
                    </a:moveTo>
                    <a:cubicBezTo>
                      <a:pt x="225" y="238"/>
                      <a:pt x="225" y="238"/>
                      <a:pt x="225" y="238"/>
                    </a:cubicBezTo>
                    <a:cubicBezTo>
                      <a:pt x="229" y="236"/>
                      <a:pt x="232" y="233"/>
                      <a:pt x="235" y="230"/>
                    </a:cubicBezTo>
                    <a:cubicBezTo>
                      <a:pt x="344" y="311"/>
                      <a:pt x="344" y="311"/>
                      <a:pt x="344" y="311"/>
                    </a:cubicBezTo>
                    <a:cubicBezTo>
                      <a:pt x="328" y="333"/>
                      <a:pt x="306" y="350"/>
                      <a:pt x="280" y="362"/>
                    </a:cubicBezTo>
                    <a:close/>
                    <a:moveTo>
                      <a:pt x="347" y="307"/>
                    </a:move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9" y="223"/>
                      <a:pt x="241" y="219"/>
                      <a:pt x="242" y="215"/>
                    </a:cubicBezTo>
                    <a:cubicBezTo>
                      <a:pt x="377" y="230"/>
                      <a:pt x="377" y="230"/>
                      <a:pt x="377" y="230"/>
                    </a:cubicBezTo>
                    <a:cubicBezTo>
                      <a:pt x="373" y="258"/>
                      <a:pt x="363" y="285"/>
                      <a:pt x="347" y="307"/>
                    </a:cubicBezTo>
                    <a:close/>
                    <a:moveTo>
                      <a:pt x="377" y="226"/>
                    </a:moveTo>
                    <a:cubicBezTo>
                      <a:pt x="242" y="211"/>
                      <a:pt x="242" y="211"/>
                      <a:pt x="242" y="211"/>
                    </a:cubicBezTo>
                    <a:cubicBezTo>
                      <a:pt x="242" y="207"/>
                      <a:pt x="242" y="203"/>
                      <a:pt x="240" y="19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76" y="171"/>
                      <a:pt x="380" y="199"/>
                      <a:pt x="377" y="226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782050" y="1476375"/>
                <a:ext cx="358775" cy="358775"/>
              </a:xfrm>
              <a:custGeom>
                <a:avLst/>
                <a:gdLst>
                  <a:gd name="T0" fmla="*/ 111 w 199"/>
                  <a:gd name="T1" fmla="*/ 198 h 199"/>
                  <a:gd name="T2" fmla="*/ 119 w 199"/>
                  <a:gd name="T3" fmla="*/ 182 h 199"/>
                  <a:gd name="T4" fmla="*/ 139 w 199"/>
                  <a:gd name="T5" fmla="*/ 191 h 199"/>
                  <a:gd name="T6" fmla="*/ 142 w 199"/>
                  <a:gd name="T7" fmla="*/ 173 h 199"/>
                  <a:gd name="T8" fmla="*/ 163 w 199"/>
                  <a:gd name="T9" fmla="*/ 176 h 199"/>
                  <a:gd name="T10" fmla="*/ 161 w 199"/>
                  <a:gd name="T11" fmla="*/ 159 h 199"/>
                  <a:gd name="T12" fmla="*/ 182 w 199"/>
                  <a:gd name="T13" fmla="*/ 155 h 199"/>
                  <a:gd name="T14" fmla="*/ 175 w 199"/>
                  <a:gd name="T15" fmla="*/ 139 h 199"/>
                  <a:gd name="T16" fmla="*/ 194 w 199"/>
                  <a:gd name="T17" fmla="*/ 130 h 199"/>
                  <a:gd name="T18" fmla="*/ 183 w 199"/>
                  <a:gd name="T19" fmla="*/ 116 h 199"/>
                  <a:gd name="T20" fmla="*/ 199 w 199"/>
                  <a:gd name="T21" fmla="*/ 102 h 199"/>
                  <a:gd name="T22" fmla="*/ 184 w 199"/>
                  <a:gd name="T23" fmla="*/ 92 h 199"/>
                  <a:gd name="T24" fmla="*/ 196 w 199"/>
                  <a:gd name="T25" fmla="*/ 73 h 199"/>
                  <a:gd name="T26" fmla="*/ 179 w 199"/>
                  <a:gd name="T27" fmla="*/ 68 h 199"/>
                  <a:gd name="T28" fmla="*/ 191 w 199"/>
                  <a:gd name="T29" fmla="*/ 59 h 199"/>
                  <a:gd name="T30" fmla="*/ 171 w 199"/>
                  <a:gd name="T31" fmla="*/ 53 h 199"/>
                  <a:gd name="T32" fmla="*/ 176 w 199"/>
                  <a:gd name="T33" fmla="*/ 36 h 199"/>
                  <a:gd name="T34" fmla="*/ 155 w 199"/>
                  <a:gd name="T35" fmla="*/ 34 h 199"/>
                  <a:gd name="T36" fmla="*/ 155 w 199"/>
                  <a:gd name="T37" fmla="*/ 17 h 199"/>
                  <a:gd name="T38" fmla="*/ 134 w 199"/>
                  <a:gd name="T39" fmla="*/ 22 h 199"/>
                  <a:gd name="T40" fmla="*/ 130 w 199"/>
                  <a:gd name="T41" fmla="*/ 4 h 199"/>
                  <a:gd name="T42" fmla="*/ 111 w 199"/>
                  <a:gd name="T43" fmla="*/ 15 h 199"/>
                  <a:gd name="T44" fmla="*/ 102 w 199"/>
                  <a:gd name="T45" fmla="*/ 0 h 199"/>
                  <a:gd name="T46" fmla="*/ 86 w 199"/>
                  <a:gd name="T47" fmla="*/ 15 h 199"/>
                  <a:gd name="T48" fmla="*/ 73 w 199"/>
                  <a:gd name="T49" fmla="*/ 3 h 199"/>
                  <a:gd name="T50" fmla="*/ 63 w 199"/>
                  <a:gd name="T51" fmla="*/ 22 h 199"/>
                  <a:gd name="T52" fmla="*/ 47 w 199"/>
                  <a:gd name="T53" fmla="*/ 14 h 199"/>
                  <a:gd name="T54" fmla="*/ 43 w 199"/>
                  <a:gd name="T55" fmla="*/ 36 h 199"/>
                  <a:gd name="T56" fmla="*/ 25 w 199"/>
                  <a:gd name="T57" fmla="*/ 32 h 199"/>
                  <a:gd name="T58" fmla="*/ 27 w 199"/>
                  <a:gd name="T59" fmla="*/ 54 h 199"/>
                  <a:gd name="T60" fmla="*/ 10 w 199"/>
                  <a:gd name="T61" fmla="*/ 56 h 199"/>
                  <a:gd name="T62" fmla="*/ 17 w 199"/>
                  <a:gd name="T63" fmla="*/ 76 h 199"/>
                  <a:gd name="T64" fmla="*/ 1 w 199"/>
                  <a:gd name="T65" fmla="*/ 83 h 199"/>
                  <a:gd name="T66" fmla="*/ 14 w 199"/>
                  <a:gd name="T67" fmla="*/ 100 h 199"/>
                  <a:gd name="T68" fmla="*/ 0 w 199"/>
                  <a:gd name="T69" fmla="*/ 111 h 199"/>
                  <a:gd name="T70" fmla="*/ 18 w 199"/>
                  <a:gd name="T71" fmla="*/ 124 h 199"/>
                  <a:gd name="T72" fmla="*/ 8 w 199"/>
                  <a:gd name="T73" fmla="*/ 139 h 199"/>
                  <a:gd name="T74" fmla="*/ 14 w 199"/>
                  <a:gd name="T75" fmla="*/ 151 h 199"/>
                  <a:gd name="T76" fmla="*/ 32 w 199"/>
                  <a:gd name="T77" fmla="*/ 152 h 199"/>
                  <a:gd name="T78" fmla="*/ 32 w 199"/>
                  <a:gd name="T79" fmla="*/ 173 h 199"/>
                  <a:gd name="T80" fmla="*/ 50 w 199"/>
                  <a:gd name="T81" fmla="*/ 168 h 199"/>
                  <a:gd name="T82" fmla="*/ 56 w 199"/>
                  <a:gd name="T83" fmla="*/ 189 h 199"/>
                  <a:gd name="T84" fmla="*/ 71 w 199"/>
                  <a:gd name="T85" fmla="*/ 180 h 199"/>
                  <a:gd name="T86" fmla="*/ 83 w 199"/>
                  <a:gd name="T87" fmla="*/ 198 h 199"/>
                  <a:gd name="T88" fmla="*/ 95 w 199"/>
                  <a:gd name="T89" fmla="*/ 184 h 199"/>
                  <a:gd name="T90" fmla="*/ 32 w 199"/>
                  <a:gd name="T91" fmla="*/ 129 h 199"/>
                  <a:gd name="T92" fmla="*/ 167 w 199"/>
                  <a:gd name="T93" fmla="*/ 70 h 199"/>
                  <a:gd name="T94" fmla="*/ 32 w 199"/>
                  <a:gd name="T95" fmla="*/ 12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9" h="199">
                    <a:moveTo>
                      <a:pt x="97" y="199"/>
                    </a:moveTo>
                    <a:cubicBezTo>
                      <a:pt x="102" y="199"/>
                      <a:pt x="107" y="199"/>
                      <a:pt x="111" y="198"/>
                    </a:cubicBez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5" y="183"/>
                      <a:pt x="117" y="183"/>
                      <a:pt x="119" y="182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30" y="194"/>
                      <a:pt x="134" y="193"/>
                      <a:pt x="139" y="191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8" y="176"/>
                      <a:pt x="140" y="174"/>
                      <a:pt x="142" y="173"/>
                    </a:cubicBezTo>
                    <a:cubicBezTo>
                      <a:pt x="152" y="184"/>
                      <a:pt x="152" y="184"/>
                      <a:pt x="152" y="184"/>
                    </a:cubicBezTo>
                    <a:cubicBezTo>
                      <a:pt x="156" y="182"/>
                      <a:pt x="159" y="179"/>
                      <a:pt x="163" y="176"/>
                    </a:cubicBezTo>
                    <a:cubicBezTo>
                      <a:pt x="156" y="163"/>
                      <a:pt x="156" y="163"/>
                      <a:pt x="156" y="163"/>
                    </a:cubicBezTo>
                    <a:cubicBezTo>
                      <a:pt x="158" y="162"/>
                      <a:pt x="159" y="160"/>
                      <a:pt x="161" y="159"/>
                    </a:cubicBezTo>
                    <a:cubicBezTo>
                      <a:pt x="173" y="166"/>
                      <a:pt x="173" y="166"/>
                      <a:pt x="173" y="166"/>
                    </a:cubicBezTo>
                    <a:cubicBezTo>
                      <a:pt x="177" y="163"/>
                      <a:pt x="179" y="159"/>
                      <a:pt x="182" y="155"/>
                    </a:cubicBezTo>
                    <a:cubicBezTo>
                      <a:pt x="172" y="145"/>
                      <a:pt x="172" y="145"/>
                      <a:pt x="172" y="145"/>
                    </a:cubicBezTo>
                    <a:cubicBezTo>
                      <a:pt x="173" y="143"/>
                      <a:pt x="174" y="141"/>
                      <a:pt x="175" y="139"/>
                    </a:cubicBezTo>
                    <a:cubicBezTo>
                      <a:pt x="189" y="143"/>
                      <a:pt x="189" y="143"/>
                      <a:pt x="189" y="143"/>
                    </a:cubicBezTo>
                    <a:cubicBezTo>
                      <a:pt x="191" y="138"/>
                      <a:pt x="193" y="134"/>
                      <a:pt x="194" y="130"/>
                    </a:cubicBezTo>
                    <a:cubicBezTo>
                      <a:pt x="181" y="123"/>
                      <a:pt x="181" y="123"/>
                      <a:pt x="181" y="123"/>
                    </a:cubicBezTo>
                    <a:cubicBezTo>
                      <a:pt x="182" y="120"/>
                      <a:pt x="183" y="118"/>
                      <a:pt x="183" y="116"/>
                    </a:cubicBezTo>
                    <a:cubicBezTo>
                      <a:pt x="198" y="116"/>
                      <a:pt x="198" y="116"/>
                      <a:pt x="198" y="116"/>
                    </a:cubicBezTo>
                    <a:cubicBezTo>
                      <a:pt x="199" y="111"/>
                      <a:pt x="199" y="106"/>
                      <a:pt x="199" y="102"/>
                    </a:cubicBezTo>
                    <a:cubicBezTo>
                      <a:pt x="185" y="98"/>
                      <a:pt x="185" y="98"/>
                      <a:pt x="185" y="98"/>
                    </a:cubicBezTo>
                    <a:cubicBezTo>
                      <a:pt x="185" y="96"/>
                      <a:pt x="184" y="94"/>
                      <a:pt x="184" y="92"/>
                    </a:cubicBezTo>
                    <a:cubicBezTo>
                      <a:pt x="198" y="87"/>
                      <a:pt x="198" y="87"/>
                      <a:pt x="198" y="87"/>
                    </a:cubicBezTo>
                    <a:cubicBezTo>
                      <a:pt x="198" y="83"/>
                      <a:pt x="197" y="78"/>
                      <a:pt x="196" y="73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0" y="72"/>
                      <a:pt x="180" y="70"/>
                      <a:pt x="179" y="68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191" y="60"/>
                      <a:pt x="191" y="60"/>
                      <a:pt x="191" y="59"/>
                    </a:cubicBezTo>
                    <a:cubicBezTo>
                      <a:pt x="189" y="55"/>
                      <a:pt x="187" y="51"/>
                      <a:pt x="185" y="47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1"/>
                      <a:pt x="168" y="49"/>
                      <a:pt x="167" y="47"/>
                    </a:cubicBezTo>
                    <a:cubicBezTo>
                      <a:pt x="176" y="36"/>
                      <a:pt x="176" y="36"/>
                      <a:pt x="176" y="36"/>
                    </a:cubicBezTo>
                    <a:cubicBezTo>
                      <a:pt x="173" y="32"/>
                      <a:pt x="170" y="29"/>
                      <a:pt x="166" y="25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3" y="33"/>
                      <a:pt x="151" y="32"/>
                      <a:pt x="149" y="30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1" y="14"/>
                      <a:pt x="147" y="12"/>
                      <a:pt x="143" y="10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132" y="21"/>
                      <a:pt x="130" y="20"/>
                      <a:pt x="128" y="19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5" y="3"/>
                      <a:pt x="120" y="2"/>
                      <a:pt x="116" y="1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8" y="15"/>
                      <a:pt x="106" y="14"/>
                      <a:pt x="104" y="1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7" y="0"/>
                      <a:pt x="92" y="0"/>
                      <a:pt x="87" y="0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5"/>
                      <a:pt x="82" y="16"/>
                      <a:pt x="80" y="16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4"/>
                      <a:pt x="64" y="6"/>
                      <a:pt x="60" y="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3"/>
                      <a:pt x="59" y="24"/>
                      <a:pt x="57" y="25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3" y="17"/>
                      <a:pt x="39" y="20"/>
                      <a:pt x="36" y="2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1" y="37"/>
                      <a:pt x="40" y="39"/>
                      <a:pt x="38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2" y="36"/>
                      <a:pt x="19" y="40"/>
                      <a:pt x="17" y="4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6"/>
                      <a:pt x="25" y="58"/>
                      <a:pt x="24" y="60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8" y="60"/>
                      <a:pt x="6" y="65"/>
                      <a:pt x="4" y="69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8"/>
                      <a:pt x="16" y="80"/>
                      <a:pt x="16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8"/>
                      <a:pt x="0" y="92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2"/>
                      <a:pt x="14" y="105"/>
                      <a:pt x="15" y="107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6"/>
                      <a:pt x="2" y="121"/>
                      <a:pt x="3" y="125"/>
                    </a:cubicBezTo>
                    <a:cubicBezTo>
                      <a:pt x="18" y="124"/>
                      <a:pt x="18" y="124"/>
                      <a:pt x="18" y="124"/>
                    </a:cubicBezTo>
                    <a:cubicBezTo>
                      <a:pt x="19" y="126"/>
                      <a:pt x="19" y="128"/>
                      <a:pt x="20" y="13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10" y="144"/>
                      <a:pt x="12" y="148"/>
                      <a:pt x="14" y="15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9" y="148"/>
                      <a:pt x="31" y="150"/>
                      <a:pt x="32" y="152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26" y="167"/>
                      <a:pt x="29" y="170"/>
                      <a:pt x="32" y="173"/>
                    </a:cubicBezTo>
                    <a:cubicBezTo>
                      <a:pt x="44" y="164"/>
                      <a:pt x="44" y="164"/>
                      <a:pt x="44" y="164"/>
                    </a:cubicBezTo>
                    <a:cubicBezTo>
                      <a:pt x="46" y="166"/>
                      <a:pt x="48" y="167"/>
                      <a:pt x="50" y="168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48" y="185"/>
                      <a:pt x="52" y="187"/>
                      <a:pt x="56" y="189"/>
                    </a:cubicBezTo>
                    <a:cubicBezTo>
                      <a:pt x="65" y="177"/>
                      <a:pt x="65" y="177"/>
                      <a:pt x="65" y="177"/>
                    </a:cubicBezTo>
                    <a:cubicBezTo>
                      <a:pt x="67" y="178"/>
                      <a:pt x="69" y="179"/>
                      <a:pt x="71" y="180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4" y="196"/>
                      <a:pt x="78" y="197"/>
                      <a:pt x="83" y="198"/>
                    </a:cubicBezTo>
                    <a:cubicBezTo>
                      <a:pt x="88" y="184"/>
                      <a:pt x="88" y="184"/>
                      <a:pt x="88" y="184"/>
                    </a:cubicBezTo>
                    <a:cubicBezTo>
                      <a:pt x="90" y="184"/>
                      <a:pt x="93" y="184"/>
                      <a:pt x="95" y="184"/>
                    </a:cubicBezTo>
                    <a:lnTo>
                      <a:pt x="97" y="199"/>
                    </a:lnTo>
                    <a:close/>
                    <a:moveTo>
                      <a:pt x="32" y="129"/>
                    </a:moveTo>
                    <a:cubicBezTo>
                      <a:pt x="16" y="92"/>
                      <a:pt x="33" y="48"/>
                      <a:pt x="70" y="32"/>
                    </a:cubicBezTo>
                    <a:cubicBezTo>
                      <a:pt x="107" y="16"/>
                      <a:pt x="151" y="33"/>
                      <a:pt x="167" y="70"/>
                    </a:cubicBezTo>
                    <a:cubicBezTo>
                      <a:pt x="183" y="107"/>
                      <a:pt x="166" y="150"/>
                      <a:pt x="129" y="167"/>
                    </a:cubicBezTo>
                    <a:cubicBezTo>
                      <a:pt x="92" y="183"/>
                      <a:pt x="48" y="166"/>
                      <a:pt x="32" y="129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8816975" y="1509713"/>
                <a:ext cx="288925" cy="290513"/>
              </a:xfrm>
              <a:custGeom>
                <a:avLst/>
                <a:gdLst>
                  <a:gd name="T0" fmla="*/ 145 w 161"/>
                  <a:gd name="T1" fmla="*/ 52 h 161"/>
                  <a:gd name="T2" fmla="*/ 52 w 161"/>
                  <a:gd name="T3" fmla="*/ 15 h 161"/>
                  <a:gd name="T4" fmla="*/ 16 w 161"/>
                  <a:gd name="T5" fmla="*/ 109 h 161"/>
                  <a:gd name="T6" fmla="*/ 109 w 161"/>
                  <a:gd name="T7" fmla="*/ 145 h 161"/>
                  <a:gd name="T8" fmla="*/ 145 w 161"/>
                  <a:gd name="T9" fmla="*/ 52 h 161"/>
                  <a:gd name="T10" fmla="*/ 25 w 161"/>
                  <a:gd name="T11" fmla="*/ 104 h 161"/>
                  <a:gd name="T12" fmla="*/ 56 w 161"/>
                  <a:gd name="T13" fmla="*/ 25 h 161"/>
                  <a:gd name="T14" fmla="*/ 135 w 161"/>
                  <a:gd name="T15" fmla="*/ 56 h 161"/>
                  <a:gd name="T16" fmla="*/ 105 w 161"/>
                  <a:gd name="T17" fmla="*/ 135 h 161"/>
                  <a:gd name="T18" fmla="*/ 25 w 161"/>
                  <a:gd name="T19" fmla="*/ 10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5" y="52"/>
                    </a:moveTo>
                    <a:cubicBezTo>
                      <a:pt x="130" y="16"/>
                      <a:pt x="88" y="0"/>
                      <a:pt x="52" y="15"/>
                    </a:cubicBezTo>
                    <a:cubicBezTo>
                      <a:pt x="16" y="31"/>
                      <a:pt x="0" y="73"/>
                      <a:pt x="16" y="109"/>
                    </a:cubicBezTo>
                    <a:cubicBezTo>
                      <a:pt x="31" y="145"/>
                      <a:pt x="73" y="161"/>
                      <a:pt x="109" y="145"/>
                    </a:cubicBezTo>
                    <a:cubicBezTo>
                      <a:pt x="145" y="130"/>
                      <a:pt x="161" y="88"/>
                      <a:pt x="145" y="52"/>
                    </a:cubicBezTo>
                    <a:close/>
                    <a:moveTo>
                      <a:pt x="25" y="104"/>
                    </a:moveTo>
                    <a:cubicBezTo>
                      <a:pt x="12" y="74"/>
                      <a:pt x="26" y="39"/>
                      <a:pt x="56" y="25"/>
                    </a:cubicBezTo>
                    <a:cubicBezTo>
                      <a:pt x="87" y="12"/>
                      <a:pt x="122" y="26"/>
                      <a:pt x="135" y="56"/>
                    </a:cubicBezTo>
                    <a:cubicBezTo>
                      <a:pt x="149" y="87"/>
                      <a:pt x="135" y="122"/>
                      <a:pt x="105" y="135"/>
                    </a:cubicBezTo>
                    <a:cubicBezTo>
                      <a:pt x="74" y="149"/>
                      <a:pt x="39" y="135"/>
                      <a:pt x="25" y="104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8947150" y="1803400"/>
                <a:ext cx="417513" cy="415925"/>
              </a:xfrm>
              <a:custGeom>
                <a:avLst/>
                <a:gdLst>
                  <a:gd name="T0" fmla="*/ 91 w 231"/>
                  <a:gd name="T1" fmla="*/ 214 h 231"/>
                  <a:gd name="T2" fmla="*/ 102 w 231"/>
                  <a:gd name="T3" fmla="*/ 216 h 231"/>
                  <a:gd name="T4" fmla="*/ 116 w 231"/>
                  <a:gd name="T5" fmla="*/ 231 h 231"/>
                  <a:gd name="T6" fmla="*/ 127 w 231"/>
                  <a:gd name="T7" fmla="*/ 217 h 231"/>
                  <a:gd name="T8" fmla="*/ 139 w 231"/>
                  <a:gd name="T9" fmla="*/ 215 h 231"/>
                  <a:gd name="T10" fmla="*/ 160 w 231"/>
                  <a:gd name="T11" fmla="*/ 223 h 231"/>
                  <a:gd name="T12" fmla="*/ 170 w 231"/>
                  <a:gd name="T13" fmla="*/ 218 h 231"/>
                  <a:gd name="T14" fmla="*/ 177 w 231"/>
                  <a:gd name="T15" fmla="*/ 196 h 231"/>
                  <a:gd name="T16" fmla="*/ 186 w 231"/>
                  <a:gd name="T17" fmla="*/ 189 h 231"/>
                  <a:gd name="T18" fmla="*/ 208 w 231"/>
                  <a:gd name="T19" fmla="*/ 185 h 231"/>
                  <a:gd name="T20" fmla="*/ 215 w 231"/>
                  <a:gd name="T21" fmla="*/ 175 h 231"/>
                  <a:gd name="T22" fmla="*/ 210 w 231"/>
                  <a:gd name="T23" fmla="*/ 153 h 231"/>
                  <a:gd name="T24" fmla="*/ 214 w 231"/>
                  <a:gd name="T25" fmla="*/ 142 h 231"/>
                  <a:gd name="T26" fmla="*/ 231 w 231"/>
                  <a:gd name="T27" fmla="*/ 127 h 231"/>
                  <a:gd name="T28" fmla="*/ 231 w 231"/>
                  <a:gd name="T29" fmla="*/ 116 h 231"/>
                  <a:gd name="T30" fmla="*/ 216 w 231"/>
                  <a:gd name="T31" fmla="*/ 99 h 231"/>
                  <a:gd name="T32" fmla="*/ 213 w 231"/>
                  <a:gd name="T33" fmla="*/ 88 h 231"/>
                  <a:gd name="T34" fmla="*/ 220 w 231"/>
                  <a:gd name="T35" fmla="*/ 67 h 231"/>
                  <a:gd name="T36" fmla="*/ 215 w 231"/>
                  <a:gd name="T37" fmla="*/ 56 h 231"/>
                  <a:gd name="T38" fmla="*/ 193 w 231"/>
                  <a:gd name="T39" fmla="*/ 50 h 231"/>
                  <a:gd name="T40" fmla="*/ 185 w 231"/>
                  <a:gd name="T41" fmla="*/ 42 h 231"/>
                  <a:gd name="T42" fmla="*/ 180 w 231"/>
                  <a:gd name="T43" fmla="*/ 20 h 231"/>
                  <a:gd name="T44" fmla="*/ 170 w 231"/>
                  <a:gd name="T45" fmla="*/ 14 h 231"/>
                  <a:gd name="T46" fmla="*/ 149 w 231"/>
                  <a:gd name="T47" fmla="*/ 20 h 231"/>
                  <a:gd name="T48" fmla="*/ 138 w 231"/>
                  <a:gd name="T49" fmla="*/ 17 h 231"/>
                  <a:gd name="T50" fmla="*/ 122 w 231"/>
                  <a:gd name="T51" fmla="*/ 0 h 231"/>
                  <a:gd name="T52" fmla="*/ 113 w 231"/>
                  <a:gd name="T53" fmla="*/ 14 h 231"/>
                  <a:gd name="T54" fmla="*/ 101 w 231"/>
                  <a:gd name="T55" fmla="*/ 15 h 231"/>
                  <a:gd name="T56" fmla="*/ 81 w 231"/>
                  <a:gd name="T57" fmla="*/ 5 h 231"/>
                  <a:gd name="T58" fmla="*/ 70 w 231"/>
                  <a:gd name="T59" fmla="*/ 9 h 231"/>
                  <a:gd name="T60" fmla="*/ 61 w 231"/>
                  <a:gd name="T61" fmla="*/ 30 h 231"/>
                  <a:gd name="T62" fmla="*/ 52 w 231"/>
                  <a:gd name="T63" fmla="*/ 37 h 231"/>
                  <a:gd name="T64" fmla="*/ 30 w 231"/>
                  <a:gd name="T65" fmla="*/ 38 h 231"/>
                  <a:gd name="T66" fmla="*/ 22 w 231"/>
                  <a:gd name="T67" fmla="*/ 47 h 231"/>
                  <a:gd name="T68" fmla="*/ 25 w 231"/>
                  <a:gd name="T69" fmla="*/ 70 h 231"/>
                  <a:gd name="T70" fmla="*/ 20 w 231"/>
                  <a:gd name="T71" fmla="*/ 80 h 231"/>
                  <a:gd name="T72" fmla="*/ 2 w 231"/>
                  <a:gd name="T73" fmla="*/ 93 h 231"/>
                  <a:gd name="T74" fmla="*/ 0 w 231"/>
                  <a:gd name="T75" fmla="*/ 105 h 231"/>
                  <a:gd name="T76" fmla="*/ 14 w 231"/>
                  <a:gd name="T77" fmla="*/ 123 h 231"/>
                  <a:gd name="T78" fmla="*/ 16 w 231"/>
                  <a:gd name="T79" fmla="*/ 134 h 231"/>
                  <a:gd name="T80" fmla="*/ 7 w 231"/>
                  <a:gd name="T81" fmla="*/ 155 h 231"/>
                  <a:gd name="T82" fmla="*/ 11 w 231"/>
                  <a:gd name="T83" fmla="*/ 166 h 231"/>
                  <a:gd name="T84" fmla="*/ 32 w 231"/>
                  <a:gd name="T85" fmla="*/ 174 h 231"/>
                  <a:gd name="T86" fmla="*/ 39 w 231"/>
                  <a:gd name="T87" fmla="*/ 183 h 231"/>
                  <a:gd name="T88" fmla="*/ 42 w 231"/>
                  <a:gd name="T89" fmla="*/ 205 h 231"/>
                  <a:gd name="T90" fmla="*/ 52 w 231"/>
                  <a:gd name="T91" fmla="*/ 212 h 231"/>
                  <a:gd name="T92" fmla="*/ 74 w 231"/>
                  <a:gd name="T93" fmla="*/ 208 h 231"/>
                  <a:gd name="T94" fmla="*/ 176 w 231"/>
                  <a:gd name="T95" fmla="*/ 87 h 231"/>
                  <a:gd name="T96" fmla="*/ 147 w 231"/>
                  <a:gd name="T97" fmla="*/ 116 h 231"/>
                  <a:gd name="T98" fmla="*/ 144 w 231"/>
                  <a:gd name="T99" fmla="*/ 55 h 231"/>
                  <a:gd name="T100" fmla="*/ 116 w 231"/>
                  <a:gd name="T101" fmla="*/ 26 h 231"/>
                  <a:gd name="T102" fmla="*/ 103 w 231"/>
                  <a:gd name="T103" fmla="*/ 116 h 231"/>
                  <a:gd name="T104" fmla="*/ 116 w 231"/>
                  <a:gd name="T105" fmla="*/ 148 h 231"/>
                  <a:gd name="T106" fmla="*/ 87 w 231"/>
                  <a:gd name="T107" fmla="*/ 176 h 231"/>
                  <a:gd name="T108" fmla="*/ 26 w 231"/>
                  <a:gd name="T109" fmla="*/ 116 h 231"/>
                  <a:gd name="T110" fmla="*/ 55 w 231"/>
                  <a:gd name="T111" fmla="*/ 14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1" h="231">
                    <a:moveTo>
                      <a:pt x="78" y="225"/>
                    </a:moveTo>
                    <a:cubicBezTo>
                      <a:pt x="84" y="212"/>
                      <a:pt x="84" y="212"/>
                      <a:pt x="84" y="212"/>
                    </a:cubicBezTo>
                    <a:cubicBezTo>
                      <a:pt x="87" y="213"/>
                      <a:pt x="89" y="214"/>
                      <a:pt x="91" y="214"/>
                    </a:cubicBezTo>
                    <a:cubicBezTo>
                      <a:pt x="90" y="229"/>
                      <a:pt x="90" y="229"/>
                      <a:pt x="90" y="229"/>
                    </a:cubicBezTo>
                    <a:cubicBezTo>
                      <a:pt x="92" y="229"/>
                      <a:pt x="95" y="230"/>
                      <a:pt x="98" y="230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04" y="217"/>
                      <a:pt x="107" y="217"/>
                      <a:pt x="109" y="217"/>
                    </a:cubicBezTo>
                    <a:cubicBezTo>
                      <a:pt x="110" y="231"/>
                      <a:pt x="110" y="231"/>
                      <a:pt x="110" y="231"/>
                    </a:cubicBezTo>
                    <a:cubicBezTo>
                      <a:pt x="112" y="231"/>
                      <a:pt x="114" y="231"/>
                      <a:pt x="116" y="231"/>
                    </a:cubicBezTo>
                    <a:cubicBezTo>
                      <a:pt x="117" y="231"/>
                      <a:pt x="118" y="231"/>
                      <a:pt x="119" y="231"/>
                    </a:cubicBezTo>
                    <a:cubicBezTo>
                      <a:pt x="120" y="217"/>
                      <a:pt x="120" y="217"/>
                      <a:pt x="120" y="217"/>
                    </a:cubicBezTo>
                    <a:cubicBezTo>
                      <a:pt x="123" y="217"/>
                      <a:pt x="125" y="217"/>
                      <a:pt x="127" y="217"/>
                    </a:cubicBezTo>
                    <a:cubicBezTo>
                      <a:pt x="131" y="230"/>
                      <a:pt x="131" y="230"/>
                      <a:pt x="131" y="230"/>
                    </a:cubicBezTo>
                    <a:cubicBezTo>
                      <a:pt x="134" y="230"/>
                      <a:pt x="137" y="230"/>
                      <a:pt x="140" y="229"/>
                    </a:cubicBezTo>
                    <a:cubicBezTo>
                      <a:pt x="139" y="215"/>
                      <a:pt x="139" y="215"/>
                      <a:pt x="139" y="215"/>
                    </a:cubicBezTo>
                    <a:cubicBezTo>
                      <a:pt x="141" y="214"/>
                      <a:pt x="143" y="214"/>
                      <a:pt x="145" y="213"/>
                    </a:cubicBezTo>
                    <a:cubicBezTo>
                      <a:pt x="151" y="226"/>
                      <a:pt x="151" y="226"/>
                      <a:pt x="151" y="226"/>
                    </a:cubicBezTo>
                    <a:cubicBezTo>
                      <a:pt x="154" y="225"/>
                      <a:pt x="157" y="224"/>
                      <a:pt x="160" y="223"/>
                    </a:cubicBezTo>
                    <a:cubicBezTo>
                      <a:pt x="156" y="209"/>
                      <a:pt x="156" y="209"/>
                      <a:pt x="156" y="209"/>
                    </a:cubicBezTo>
                    <a:cubicBezTo>
                      <a:pt x="158" y="208"/>
                      <a:pt x="160" y="207"/>
                      <a:pt x="162" y="206"/>
                    </a:cubicBezTo>
                    <a:cubicBezTo>
                      <a:pt x="170" y="218"/>
                      <a:pt x="170" y="218"/>
                      <a:pt x="170" y="218"/>
                    </a:cubicBezTo>
                    <a:cubicBezTo>
                      <a:pt x="173" y="216"/>
                      <a:pt x="176" y="215"/>
                      <a:pt x="178" y="213"/>
                    </a:cubicBezTo>
                    <a:cubicBezTo>
                      <a:pt x="172" y="200"/>
                      <a:pt x="172" y="200"/>
                      <a:pt x="172" y="200"/>
                    </a:cubicBezTo>
                    <a:cubicBezTo>
                      <a:pt x="174" y="199"/>
                      <a:pt x="176" y="198"/>
                      <a:pt x="177" y="196"/>
                    </a:cubicBezTo>
                    <a:cubicBezTo>
                      <a:pt x="188" y="206"/>
                      <a:pt x="188" y="206"/>
                      <a:pt x="188" y="206"/>
                    </a:cubicBezTo>
                    <a:cubicBezTo>
                      <a:pt x="190" y="204"/>
                      <a:pt x="192" y="202"/>
                      <a:pt x="194" y="200"/>
                    </a:cubicBezTo>
                    <a:cubicBezTo>
                      <a:pt x="186" y="189"/>
                      <a:pt x="186" y="189"/>
                      <a:pt x="186" y="189"/>
                    </a:cubicBezTo>
                    <a:cubicBezTo>
                      <a:pt x="188" y="187"/>
                      <a:pt x="189" y="186"/>
                      <a:pt x="191" y="184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5" y="190"/>
                      <a:pt x="207" y="187"/>
                      <a:pt x="208" y="185"/>
                    </a:cubicBezTo>
                    <a:cubicBezTo>
                      <a:pt x="198" y="175"/>
                      <a:pt x="198" y="175"/>
                      <a:pt x="198" y="175"/>
                    </a:cubicBezTo>
                    <a:cubicBezTo>
                      <a:pt x="199" y="173"/>
                      <a:pt x="201" y="171"/>
                      <a:pt x="202" y="169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6" y="173"/>
                      <a:pt x="218" y="170"/>
                      <a:pt x="219" y="167"/>
                    </a:cubicBezTo>
                    <a:cubicBezTo>
                      <a:pt x="207" y="159"/>
                      <a:pt x="207" y="159"/>
                      <a:pt x="207" y="159"/>
                    </a:cubicBezTo>
                    <a:cubicBezTo>
                      <a:pt x="208" y="157"/>
                      <a:pt x="209" y="155"/>
                      <a:pt x="210" y="153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5" y="154"/>
                      <a:pt x="226" y="151"/>
                      <a:pt x="227" y="148"/>
                    </a:cubicBezTo>
                    <a:cubicBezTo>
                      <a:pt x="214" y="142"/>
                      <a:pt x="214" y="142"/>
                      <a:pt x="214" y="142"/>
                    </a:cubicBezTo>
                    <a:cubicBezTo>
                      <a:pt x="214" y="140"/>
                      <a:pt x="215" y="138"/>
                      <a:pt x="215" y="136"/>
                    </a:cubicBezTo>
                    <a:cubicBezTo>
                      <a:pt x="229" y="136"/>
                      <a:pt x="229" y="136"/>
                      <a:pt x="229" y="136"/>
                    </a:cubicBezTo>
                    <a:cubicBezTo>
                      <a:pt x="230" y="133"/>
                      <a:pt x="230" y="130"/>
                      <a:pt x="231" y="127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2"/>
                      <a:pt x="217" y="120"/>
                      <a:pt x="217" y="117"/>
                    </a:cubicBezTo>
                    <a:cubicBezTo>
                      <a:pt x="231" y="116"/>
                      <a:pt x="231" y="116"/>
                      <a:pt x="231" y="116"/>
                    </a:cubicBezTo>
                    <a:cubicBezTo>
                      <a:pt x="231" y="113"/>
                      <a:pt x="231" y="110"/>
                      <a:pt x="231" y="107"/>
                    </a:cubicBezTo>
                    <a:cubicBezTo>
                      <a:pt x="217" y="106"/>
                      <a:pt x="217" y="106"/>
                      <a:pt x="217" y="106"/>
                    </a:cubicBezTo>
                    <a:cubicBezTo>
                      <a:pt x="216" y="104"/>
                      <a:pt x="216" y="102"/>
                      <a:pt x="216" y="99"/>
                    </a:cubicBezTo>
                    <a:cubicBezTo>
                      <a:pt x="229" y="95"/>
                      <a:pt x="229" y="95"/>
                      <a:pt x="229" y="95"/>
                    </a:cubicBezTo>
                    <a:cubicBezTo>
                      <a:pt x="229" y="92"/>
                      <a:pt x="228" y="89"/>
                      <a:pt x="227" y="86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86"/>
                      <a:pt x="212" y="84"/>
                      <a:pt x="211" y="82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23" y="72"/>
                      <a:pt x="222" y="69"/>
                      <a:pt x="220" y="67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6" y="69"/>
                      <a:pt x="205" y="67"/>
                      <a:pt x="204" y="65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3" y="54"/>
                      <a:pt x="212" y="51"/>
                      <a:pt x="210" y="49"/>
                    </a:cubicBezTo>
                    <a:cubicBezTo>
                      <a:pt x="197" y="56"/>
                      <a:pt x="197" y="56"/>
                      <a:pt x="197" y="56"/>
                    </a:cubicBezTo>
                    <a:cubicBezTo>
                      <a:pt x="196" y="54"/>
                      <a:pt x="195" y="52"/>
                      <a:pt x="193" y="5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1" y="37"/>
                      <a:pt x="199" y="35"/>
                      <a:pt x="196" y="33"/>
                    </a:cubicBezTo>
                    <a:cubicBezTo>
                      <a:pt x="185" y="42"/>
                      <a:pt x="185" y="42"/>
                      <a:pt x="185" y="42"/>
                    </a:cubicBezTo>
                    <a:cubicBezTo>
                      <a:pt x="184" y="40"/>
                      <a:pt x="182" y="39"/>
                      <a:pt x="180" y="38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85" y="23"/>
                      <a:pt x="183" y="22"/>
                      <a:pt x="180" y="20"/>
                    </a:cubicBezTo>
                    <a:cubicBezTo>
                      <a:pt x="171" y="31"/>
                      <a:pt x="171" y="31"/>
                      <a:pt x="171" y="31"/>
                    </a:cubicBezTo>
                    <a:cubicBezTo>
                      <a:pt x="169" y="30"/>
                      <a:pt x="167" y="28"/>
                      <a:pt x="165" y="27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68" y="12"/>
                      <a:pt x="165" y="11"/>
                      <a:pt x="162" y="1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3" y="21"/>
                      <a:pt x="151" y="21"/>
                      <a:pt x="149" y="20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49" y="5"/>
                      <a:pt x="146" y="4"/>
                      <a:pt x="143" y="3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5" y="16"/>
                      <a:pt x="133" y="16"/>
                      <a:pt x="131" y="15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28" y="1"/>
                      <a:pt x="125" y="0"/>
                      <a:pt x="122" y="0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18" y="14"/>
                      <a:pt x="117" y="14"/>
                      <a:pt x="116" y="14"/>
                    </a:cubicBezTo>
                    <a:cubicBezTo>
                      <a:pt x="115" y="14"/>
                      <a:pt x="114" y="14"/>
                      <a:pt x="113" y="1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8" y="0"/>
                      <a:pt x="105" y="1"/>
                      <a:pt x="102" y="1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6"/>
                      <a:pt x="97" y="16"/>
                      <a:pt x="95" y="16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7" y="4"/>
                      <a:pt x="84" y="4"/>
                      <a:pt x="81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2" y="20"/>
                      <a:pt x="80" y="21"/>
                      <a:pt x="78" y="22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68" y="10"/>
                      <a:pt x="65" y="12"/>
                      <a:pt x="62" y="13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5" y="28"/>
                      <a:pt x="63" y="29"/>
                      <a:pt x="61" y="30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0" y="21"/>
                      <a:pt x="47" y="22"/>
                      <a:pt x="45" y="24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0" y="38"/>
                      <a:pt x="49" y="39"/>
                      <a:pt x="47" y="4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4" y="34"/>
                      <a:pt x="32" y="36"/>
                      <a:pt x="30" y="38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51"/>
                      <a:pt x="36" y="53"/>
                      <a:pt x="35" y="54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0" y="50"/>
                      <a:pt x="19" y="52"/>
                      <a:pt x="17" y="55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7" y="66"/>
                      <a:pt x="26" y="68"/>
                      <a:pt x="25" y="7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0" y="68"/>
                      <a:pt x="9" y="71"/>
                      <a:pt x="8" y="73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2"/>
                      <a:pt x="19" y="84"/>
                      <a:pt x="18" y="87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3" y="87"/>
                      <a:pt x="3" y="90"/>
                      <a:pt x="2" y="93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100"/>
                      <a:pt x="15" y="102"/>
                      <a:pt x="15" y="104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0" y="111"/>
                      <a:pt x="0" y="114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8"/>
                      <a:pt x="14" y="120"/>
                      <a:pt x="14" y="123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29"/>
                      <a:pt x="1" y="132"/>
                      <a:pt x="1" y="135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6"/>
                      <a:pt x="17" y="138"/>
                      <a:pt x="17" y="141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5" y="149"/>
                      <a:pt x="6" y="152"/>
                      <a:pt x="7" y="155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1" y="154"/>
                      <a:pt x="22" y="156"/>
                      <a:pt x="23" y="158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2" y="168"/>
                      <a:pt x="14" y="171"/>
                      <a:pt x="15" y="173"/>
                    </a:cubicBezTo>
                    <a:cubicBezTo>
                      <a:pt x="29" y="168"/>
                      <a:pt x="29" y="168"/>
                      <a:pt x="29" y="168"/>
                    </a:cubicBezTo>
                    <a:cubicBezTo>
                      <a:pt x="30" y="170"/>
                      <a:pt x="31" y="172"/>
                      <a:pt x="32" y="174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3" y="186"/>
                      <a:pt x="25" y="188"/>
                      <a:pt x="27" y="190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1" y="184"/>
                      <a:pt x="42" y="186"/>
                      <a:pt x="44" y="18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37" y="201"/>
                      <a:pt x="40" y="203"/>
                      <a:pt x="42" y="205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54" y="197"/>
                      <a:pt x="56" y="198"/>
                      <a:pt x="58" y="199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4"/>
                      <a:pt x="57" y="215"/>
                      <a:pt x="59" y="217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0" y="206"/>
                      <a:pt x="72" y="207"/>
                      <a:pt x="74" y="208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73" y="223"/>
                      <a:pt x="75" y="224"/>
                      <a:pt x="78" y="225"/>
                    </a:cubicBezTo>
                    <a:close/>
                    <a:moveTo>
                      <a:pt x="176" y="87"/>
                    </a:moveTo>
                    <a:cubicBezTo>
                      <a:pt x="192" y="87"/>
                      <a:pt x="205" y="100"/>
                      <a:pt x="205" y="116"/>
                    </a:cubicBezTo>
                    <a:cubicBezTo>
                      <a:pt x="205" y="132"/>
                      <a:pt x="192" y="145"/>
                      <a:pt x="176" y="145"/>
                    </a:cubicBezTo>
                    <a:cubicBezTo>
                      <a:pt x="160" y="145"/>
                      <a:pt x="147" y="132"/>
                      <a:pt x="147" y="116"/>
                    </a:cubicBezTo>
                    <a:cubicBezTo>
                      <a:pt x="147" y="100"/>
                      <a:pt x="160" y="87"/>
                      <a:pt x="176" y="87"/>
                    </a:cubicBezTo>
                    <a:close/>
                    <a:moveTo>
                      <a:pt x="116" y="26"/>
                    </a:moveTo>
                    <a:cubicBezTo>
                      <a:pt x="131" y="26"/>
                      <a:pt x="144" y="39"/>
                      <a:pt x="144" y="55"/>
                    </a:cubicBezTo>
                    <a:cubicBezTo>
                      <a:pt x="144" y="71"/>
                      <a:pt x="131" y="84"/>
                      <a:pt x="116" y="84"/>
                    </a:cubicBezTo>
                    <a:cubicBezTo>
                      <a:pt x="100" y="84"/>
                      <a:pt x="87" y="71"/>
                      <a:pt x="87" y="55"/>
                    </a:cubicBezTo>
                    <a:cubicBezTo>
                      <a:pt x="87" y="39"/>
                      <a:pt x="100" y="26"/>
                      <a:pt x="116" y="26"/>
                    </a:cubicBezTo>
                    <a:close/>
                    <a:moveTo>
                      <a:pt x="128" y="116"/>
                    </a:moveTo>
                    <a:cubicBezTo>
                      <a:pt x="128" y="123"/>
                      <a:pt x="123" y="128"/>
                      <a:pt x="116" y="128"/>
                    </a:cubicBezTo>
                    <a:cubicBezTo>
                      <a:pt x="109" y="128"/>
                      <a:pt x="103" y="123"/>
                      <a:pt x="103" y="116"/>
                    </a:cubicBezTo>
                    <a:cubicBezTo>
                      <a:pt x="103" y="109"/>
                      <a:pt x="109" y="103"/>
                      <a:pt x="116" y="103"/>
                    </a:cubicBezTo>
                    <a:cubicBezTo>
                      <a:pt x="123" y="103"/>
                      <a:pt x="128" y="109"/>
                      <a:pt x="128" y="116"/>
                    </a:cubicBezTo>
                    <a:close/>
                    <a:moveTo>
                      <a:pt x="116" y="148"/>
                    </a:moveTo>
                    <a:cubicBezTo>
                      <a:pt x="131" y="148"/>
                      <a:pt x="144" y="161"/>
                      <a:pt x="144" y="176"/>
                    </a:cubicBezTo>
                    <a:cubicBezTo>
                      <a:pt x="144" y="192"/>
                      <a:pt x="131" y="205"/>
                      <a:pt x="116" y="205"/>
                    </a:cubicBezTo>
                    <a:cubicBezTo>
                      <a:pt x="100" y="205"/>
                      <a:pt x="87" y="192"/>
                      <a:pt x="87" y="176"/>
                    </a:cubicBezTo>
                    <a:cubicBezTo>
                      <a:pt x="87" y="161"/>
                      <a:pt x="100" y="148"/>
                      <a:pt x="116" y="148"/>
                    </a:cubicBezTo>
                    <a:close/>
                    <a:moveTo>
                      <a:pt x="55" y="145"/>
                    </a:moveTo>
                    <a:cubicBezTo>
                      <a:pt x="39" y="145"/>
                      <a:pt x="26" y="132"/>
                      <a:pt x="26" y="116"/>
                    </a:cubicBezTo>
                    <a:cubicBezTo>
                      <a:pt x="26" y="100"/>
                      <a:pt x="39" y="87"/>
                      <a:pt x="55" y="87"/>
                    </a:cubicBezTo>
                    <a:cubicBezTo>
                      <a:pt x="71" y="87"/>
                      <a:pt x="84" y="100"/>
                      <a:pt x="84" y="116"/>
                    </a:cubicBezTo>
                    <a:cubicBezTo>
                      <a:pt x="84" y="132"/>
                      <a:pt x="71" y="145"/>
                      <a:pt x="55" y="145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7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73" name="矩形 72"/>
          <p:cNvSpPr/>
          <p:nvPr/>
        </p:nvSpPr>
        <p:spPr>
          <a:xfrm>
            <a:off x="1760240" y="2681199"/>
            <a:ext cx="337447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（让队友）学呀！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Internet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是个好东西</a:t>
            </a:r>
          </a:p>
        </p:txBody>
      </p:sp>
      <p:sp>
        <p:nvSpPr>
          <p:cNvPr id="74" name="矩形 7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071930" y="2004294"/>
            <a:ext cx="2838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不会怎么办？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3094016" y="2564919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61526" y="5063282"/>
            <a:ext cx="26143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功能太强了！</a:t>
            </a:r>
          </a:p>
        </p:txBody>
      </p:sp>
      <p:sp>
        <p:nvSpPr>
          <p:cNvPr id="77" name="矩形 7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755174" y="4537108"/>
            <a:ext cx="2838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语言真的学会了吗？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3115687" y="4962909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309606" y="4941173"/>
            <a:ext cx="26143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全是汉子</a:t>
            </a:r>
          </a:p>
        </p:txBody>
      </p:sp>
      <p:sp>
        <p:nvSpPr>
          <p:cNvPr id="80" name="矩形 7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7049878" y="4438249"/>
            <a:ext cx="2838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审美在线吗？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8469217" y="4969397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447386" y="2564919"/>
            <a:ext cx="39894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char *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指针一生之敌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mci   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就是不懂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老师，救救我</a:t>
            </a:r>
            <a:r>
              <a:rPr lang="bo-CN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(;´༎</a:t>
            </a:r>
            <a:r>
              <a:rPr lang="lo-LA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ຶ</a:t>
            </a:r>
            <a:r>
              <a:rPr lang="az-Cyrl-AZ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Д</a:t>
            </a:r>
            <a:r>
              <a:rPr lang="bo-CN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༎</a:t>
            </a:r>
            <a:r>
              <a:rPr lang="lo-LA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ຶ`)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矩形 8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592235" y="1963239"/>
            <a:ext cx="2838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找不到？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7855349" y="2515601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4"/>
          <p:cNvGrpSpPr/>
          <p:nvPr/>
        </p:nvGrpSpPr>
        <p:grpSpPr>
          <a:xfrm>
            <a:off x="3737614" y="4682621"/>
            <a:ext cx="245389" cy="280289"/>
            <a:chOff x="3789363" y="3787775"/>
            <a:chExt cx="357188" cy="407988"/>
          </a:xfrm>
          <a:solidFill>
            <a:schemeClr val="bg1"/>
          </a:solidFill>
        </p:grpSpPr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3789363" y="3787775"/>
              <a:ext cx="357188" cy="407988"/>
            </a:xfrm>
            <a:custGeom>
              <a:avLst/>
              <a:gdLst>
                <a:gd name="T0" fmla="*/ 403 w 464"/>
                <a:gd name="T1" fmla="*/ 0 h 532"/>
                <a:gd name="T2" fmla="*/ 61 w 464"/>
                <a:gd name="T3" fmla="*/ 0 h 532"/>
                <a:gd name="T4" fmla="*/ 0 w 464"/>
                <a:gd name="T5" fmla="*/ 62 h 532"/>
                <a:gd name="T6" fmla="*/ 0 w 464"/>
                <a:gd name="T7" fmla="*/ 470 h 532"/>
                <a:gd name="T8" fmla="*/ 61 w 464"/>
                <a:gd name="T9" fmla="*/ 532 h 532"/>
                <a:gd name="T10" fmla="*/ 403 w 464"/>
                <a:gd name="T11" fmla="*/ 532 h 532"/>
                <a:gd name="T12" fmla="*/ 464 w 464"/>
                <a:gd name="T13" fmla="*/ 470 h 532"/>
                <a:gd name="T14" fmla="*/ 464 w 464"/>
                <a:gd name="T15" fmla="*/ 62 h 532"/>
                <a:gd name="T16" fmla="*/ 403 w 464"/>
                <a:gd name="T17" fmla="*/ 0 h 532"/>
                <a:gd name="T18" fmla="*/ 430 w 464"/>
                <a:gd name="T19" fmla="*/ 470 h 532"/>
                <a:gd name="T20" fmla="*/ 403 w 464"/>
                <a:gd name="T21" fmla="*/ 498 h 532"/>
                <a:gd name="T22" fmla="*/ 61 w 464"/>
                <a:gd name="T23" fmla="*/ 498 h 532"/>
                <a:gd name="T24" fmla="*/ 34 w 464"/>
                <a:gd name="T25" fmla="*/ 470 h 532"/>
                <a:gd name="T26" fmla="*/ 34 w 464"/>
                <a:gd name="T27" fmla="*/ 62 h 532"/>
                <a:gd name="T28" fmla="*/ 61 w 464"/>
                <a:gd name="T29" fmla="*/ 34 h 532"/>
                <a:gd name="T30" fmla="*/ 403 w 464"/>
                <a:gd name="T31" fmla="*/ 34 h 532"/>
                <a:gd name="T32" fmla="*/ 430 w 464"/>
                <a:gd name="T33" fmla="*/ 62 h 532"/>
                <a:gd name="T34" fmla="*/ 430 w 464"/>
                <a:gd name="T35" fmla="*/ 47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4" h="532">
                  <a:moveTo>
                    <a:pt x="40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1"/>
                    <a:pt x="0" y="28"/>
                    <a:pt x="0" y="62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504"/>
                    <a:pt x="27" y="531"/>
                    <a:pt x="61" y="532"/>
                  </a:cubicBezTo>
                  <a:cubicBezTo>
                    <a:pt x="403" y="532"/>
                    <a:pt x="403" y="532"/>
                    <a:pt x="403" y="532"/>
                  </a:cubicBezTo>
                  <a:cubicBezTo>
                    <a:pt x="437" y="531"/>
                    <a:pt x="464" y="504"/>
                    <a:pt x="464" y="470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4" y="28"/>
                    <a:pt x="437" y="1"/>
                    <a:pt x="403" y="0"/>
                  </a:cubicBezTo>
                  <a:close/>
                  <a:moveTo>
                    <a:pt x="430" y="470"/>
                  </a:moveTo>
                  <a:cubicBezTo>
                    <a:pt x="430" y="485"/>
                    <a:pt x="418" y="497"/>
                    <a:pt x="403" y="498"/>
                  </a:cubicBezTo>
                  <a:cubicBezTo>
                    <a:pt x="61" y="498"/>
                    <a:pt x="61" y="498"/>
                    <a:pt x="61" y="498"/>
                  </a:cubicBezTo>
                  <a:cubicBezTo>
                    <a:pt x="46" y="497"/>
                    <a:pt x="34" y="485"/>
                    <a:pt x="34" y="47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7"/>
                    <a:pt x="46" y="35"/>
                    <a:pt x="61" y="34"/>
                  </a:cubicBezTo>
                  <a:cubicBezTo>
                    <a:pt x="403" y="34"/>
                    <a:pt x="403" y="34"/>
                    <a:pt x="403" y="34"/>
                  </a:cubicBezTo>
                  <a:cubicBezTo>
                    <a:pt x="418" y="35"/>
                    <a:pt x="430" y="47"/>
                    <a:pt x="430" y="62"/>
                  </a:cubicBezTo>
                  <a:lnTo>
                    <a:pt x="430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3916363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3976688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3916363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3916363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45"/>
            <p:cNvSpPr/>
            <p:nvPr/>
          </p:nvSpPr>
          <p:spPr bwMode="auto">
            <a:xfrm>
              <a:off x="3916363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3854450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3854450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3854450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3854450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4037013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4037013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52"/>
            <p:cNvSpPr/>
            <p:nvPr/>
          </p:nvSpPr>
          <p:spPr bwMode="auto">
            <a:xfrm>
              <a:off x="3976688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53"/>
            <p:cNvSpPr/>
            <p:nvPr/>
          </p:nvSpPr>
          <p:spPr bwMode="auto">
            <a:xfrm>
              <a:off x="3976688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54"/>
            <p:cNvSpPr/>
            <p:nvPr/>
          </p:nvSpPr>
          <p:spPr bwMode="auto">
            <a:xfrm>
              <a:off x="4037013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55"/>
            <p:cNvSpPr/>
            <p:nvPr/>
          </p:nvSpPr>
          <p:spPr bwMode="auto">
            <a:xfrm>
              <a:off x="3976688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56"/>
            <p:cNvSpPr/>
            <p:nvPr/>
          </p:nvSpPr>
          <p:spPr bwMode="auto">
            <a:xfrm>
              <a:off x="4037013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57"/>
            <p:cNvSpPr/>
            <p:nvPr/>
          </p:nvSpPr>
          <p:spPr bwMode="auto">
            <a:xfrm>
              <a:off x="3849688" y="3840163"/>
              <a:ext cx="236538" cy="79375"/>
            </a:xfrm>
            <a:custGeom>
              <a:avLst/>
              <a:gdLst>
                <a:gd name="T0" fmla="*/ 287 w 308"/>
                <a:gd name="T1" fmla="*/ 0 h 105"/>
                <a:gd name="T2" fmla="*/ 21 w 308"/>
                <a:gd name="T3" fmla="*/ 0 h 105"/>
                <a:gd name="T4" fmla="*/ 0 w 308"/>
                <a:gd name="T5" fmla="*/ 26 h 105"/>
                <a:gd name="T6" fmla="*/ 0 w 308"/>
                <a:gd name="T7" fmla="*/ 79 h 105"/>
                <a:gd name="T8" fmla="*/ 21 w 308"/>
                <a:gd name="T9" fmla="*/ 105 h 105"/>
                <a:gd name="T10" fmla="*/ 287 w 308"/>
                <a:gd name="T11" fmla="*/ 105 h 105"/>
                <a:gd name="T12" fmla="*/ 308 w 308"/>
                <a:gd name="T13" fmla="*/ 79 h 105"/>
                <a:gd name="T14" fmla="*/ 308 w 308"/>
                <a:gd name="T15" fmla="*/ 26 h 105"/>
                <a:gd name="T16" fmla="*/ 287 w 308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5">
                  <a:moveTo>
                    <a:pt x="28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1"/>
                    <a:pt x="0" y="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4"/>
                    <a:pt x="10" y="105"/>
                    <a:pt x="21" y="10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98" y="105"/>
                    <a:pt x="308" y="94"/>
                    <a:pt x="308" y="79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8" y="11"/>
                    <a:pt x="298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58"/>
            <p:cNvSpPr/>
            <p:nvPr/>
          </p:nvSpPr>
          <p:spPr bwMode="auto">
            <a:xfrm>
              <a:off x="3921125" y="3862388"/>
              <a:ext cx="15875" cy="34925"/>
            </a:xfrm>
            <a:custGeom>
              <a:avLst/>
              <a:gdLst>
                <a:gd name="T0" fmla="*/ 5 w 10"/>
                <a:gd name="T1" fmla="*/ 4 h 22"/>
                <a:gd name="T2" fmla="*/ 5 w 10"/>
                <a:gd name="T3" fmla="*/ 4 h 22"/>
                <a:gd name="T4" fmla="*/ 1 w 10"/>
                <a:gd name="T5" fmla="*/ 6 h 22"/>
                <a:gd name="T6" fmla="*/ 0 w 10"/>
                <a:gd name="T7" fmla="*/ 2 h 22"/>
                <a:gd name="T8" fmla="*/ 5 w 10"/>
                <a:gd name="T9" fmla="*/ 0 h 22"/>
                <a:gd name="T10" fmla="*/ 10 w 10"/>
                <a:gd name="T11" fmla="*/ 0 h 22"/>
                <a:gd name="T12" fmla="*/ 10 w 10"/>
                <a:gd name="T13" fmla="*/ 22 h 22"/>
                <a:gd name="T14" fmla="*/ 5 w 10"/>
                <a:gd name="T15" fmla="*/ 22 h 22"/>
                <a:gd name="T16" fmla="*/ 5 w 1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2">
                  <a:moveTo>
                    <a:pt x="5" y="4"/>
                  </a:moveTo>
                  <a:lnTo>
                    <a:pt x="5" y="4"/>
                  </a:lnTo>
                  <a:lnTo>
                    <a:pt x="1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59"/>
            <p:cNvSpPr/>
            <p:nvPr/>
          </p:nvSpPr>
          <p:spPr bwMode="auto">
            <a:xfrm>
              <a:off x="3944938" y="3860800"/>
              <a:ext cx="20638" cy="36513"/>
            </a:xfrm>
            <a:custGeom>
              <a:avLst/>
              <a:gdLst>
                <a:gd name="T0" fmla="*/ 0 w 27"/>
                <a:gd name="T1" fmla="*/ 48 h 48"/>
                <a:gd name="T2" fmla="*/ 0 w 27"/>
                <a:gd name="T3" fmla="*/ 41 h 48"/>
                <a:gd name="T4" fmla="*/ 5 w 27"/>
                <a:gd name="T5" fmla="*/ 34 h 48"/>
                <a:gd name="T6" fmla="*/ 16 w 27"/>
                <a:gd name="T7" fmla="*/ 15 h 48"/>
                <a:gd name="T8" fmla="*/ 10 w 27"/>
                <a:gd name="T9" fmla="*/ 9 h 48"/>
                <a:gd name="T10" fmla="*/ 3 w 27"/>
                <a:gd name="T11" fmla="*/ 12 h 48"/>
                <a:gd name="T12" fmla="*/ 1 w 27"/>
                <a:gd name="T13" fmla="*/ 3 h 48"/>
                <a:gd name="T14" fmla="*/ 12 w 27"/>
                <a:gd name="T15" fmla="*/ 0 h 48"/>
                <a:gd name="T16" fmla="*/ 27 w 27"/>
                <a:gd name="T17" fmla="*/ 14 h 48"/>
                <a:gd name="T18" fmla="*/ 16 w 27"/>
                <a:gd name="T19" fmla="*/ 35 h 48"/>
                <a:gd name="T20" fmla="*/ 14 w 27"/>
                <a:gd name="T21" fmla="*/ 38 h 48"/>
                <a:gd name="T22" fmla="*/ 14 w 27"/>
                <a:gd name="T23" fmla="*/ 38 h 48"/>
                <a:gd name="T24" fmla="*/ 27 w 27"/>
                <a:gd name="T25" fmla="*/ 38 h 48"/>
                <a:gd name="T26" fmla="*/ 27 w 27"/>
                <a:gd name="T27" fmla="*/ 48 h 48"/>
                <a:gd name="T28" fmla="*/ 0 w 27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8">
                  <a:moveTo>
                    <a:pt x="0" y="48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26"/>
                    <a:pt x="16" y="21"/>
                    <a:pt x="16" y="15"/>
                  </a:cubicBezTo>
                  <a:cubicBezTo>
                    <a:pt x="16" y="12"/>
                    <a:pt x="14" y="9"/>
                    <a:pt x="10" y="9"/>
                  </a:cubicBezTo>
                  <a:cubicBezTo>
                    <a:pt x="7" y="9"/>
                    <a:pt x="5" y="11"/>
                    <a:pt x="3" y="1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4" y="0"/>
                    <a:pt x="27" y="8"/>
                    <a:pt x="27" y="14"/>
                  </a:cubicBezTo>
                  <a:cubicBezTo>
                    <a:pt x="27" y="23"/>
                    <a:pt x="21" y="30"/>
                    <a:pt x="16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60"/>
            <p:cNvSpPr/>
            <p:nvPr/>
          </p:nvSpPr>
          <p:spPr bwMode="auto">
            <a:xfrm>
              <a:off x="3970338" y="3860800"/>
              <a:ext cx="19050" cy="38100"/>
            </a:xfrm>
            <a:custGeom>
              <a:avLst/>
              <a:gdLst>
                <a:gd name="T0" fmla="*/ 1 w 26"/>
                <a:gd name="T1" fmla="*/ 38 h 49"/>
                <a:gd name="T2" fmla="*/ 8 w 26"/>
                <a:gd name="T3" fmla="*/ 40 h 49"/>
                <a:gd name="T4" fmla="*/ 15 w 26"/>
                <a:gd name="T5" fmla="*/ 34 h 49"/>
                <a:gd name="T6" fmla="*/ 7 w 26"/>
                <a:gd name="T7" fmla="*/ 27 h 49"/>
                <a:gd name="T8" fmla="*/ 5 w 26"/>
                <a:gd name="T9" fmla="*/ 27 h 49"/>
                <a:gd name="T10" fmla="*/ 5 w 26"/>
                <a:gd name="T11" fmla="*/ 19 h 49"/>
                <a:gd name="T12" fmla="*/ 6 w 26"/>
                <a:gd name="T13" fmla="*/ 19 h 49"/>
                <a:gd name="T14" fmla="*/ 14 w 26"/>
                <a:gd name="T15" fmla="*/ 14 h 49"/>
                <a:gd name="T16" fmla="*/ 9 w 26"/>
                <a:gd name="T17" fmla="*/ 9 h 49"/>
                <a:gd name="T18" fmla="*/ 3 w 26"/>
                <a:gd name="T19" fmla="*/ 11 h 49"/>
                <a:gd name="T20" fmla="*/ 1 w 26"/>
                <a:gd name="T21" fmla="*/ 2 h 49"/>
                <a:gd name="T22" fmla="*/ 12 w 26"/>
                <a:gd name="T23" fmla="*/ 0 h 49"/>
                <a:gd name="T24" fmla="*/ 25 w 26"/>
                <a:gd name="T25" fmla="*/ 12 h 49"/>
                <a:gd name="T26" fmla="*/ 18 w 26"/>
                <a:gd name="T27" fmla="*/ 22 h 49"/>
                <a:gd name="T28" fmla="*/ 18 w 26"/>
                <a:gd name="T29" fmla="*/ 22 h 49"/>
                <a:gd name="T30" fmla="*/ 26 w 26"/>
                <a:gd name="T31" fmla="*/ 34 h 49"/>
                <a:gd name="T32" fmla="*/ 10 w 26"/>
                <a:gd name="T33" fmla="*/ 49 h 49"/>
                <a:gd name="T34" fmla="*/ 0 w 26"/>
                <a:gd name="T35" fmla="*/ 47 h 49"/>
                <a:gd name="T36" fmla="*/ 1 w 26"/>
                <a:gd name="T37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9">
                  <a:moveTo>
                    <a:pt x="1" y="38"/>
                  </a:moveTo>
                  <a:cubicBezTo>
                    <a:pt x="3" y="39"/>
                    <a:pt x="6" y="40"/>
                    <a:pt x="8" y="40"/>
                  </a:cubicBezTo>
                  <a:cubicBezTo>
                    <a:pt x="13" y="40"/>
                    <a:pt x="15" y="37"/>
                    <a:pt x="15" y="34"/>
                  </a:cubicBezTo>
                  <a:cubicBezTo>
                    <a:pt x="15" y="29"/>
                    <a:pt x="11" y="27"/>
                    <a:pt x="7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9"/>
                    <a:pt x="14" y="18"/>
                    <a:pt x="14" y="14"/>
                  </a:cubicBezTo>
                  <a:cubicBezTo>
                    <a:pt x="14" y="11"/>
                    <a:pt x="12" y="9"/>
                    <a:pt x="9" y="9"/>
                  </a:cubicBezTo>
                  <a:cubicBezTo>
                    <a:pt x="7" y="9"/>
                    <a:pt x="4" y="10"/>
                    <a:pt x="3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1" y="0"/>
                    <a:pt x="25" y="6"/>
                    <a:pt x="25" y="12"/>
                  </a:cubicBezTo>
                  <a:cubicBezTo>
                    <a:pt x="25" y="17"/>
                    <a:pt x="22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4"/>
                    <a:pt x="26" y="28"/>
                    <a:pt x="26" y="34"/>
                  </a:cubicBezTo>
                  <a:cubicBezTo>
                    <a:pt x="26" y="41"/>
                    <a:pt x="21" y="49"/>
                    <a:pt x="10" y="49"/>
                  </a:cubicBezTo>
                  <a:cubicBezTo>
                    <a:pt x="5" y="49"/>
                    <a:pt x="2" y="48"/>
                    <a:pt x="0" y="47"/>
                  </a:cubicBezTo>
                  <a:lnTo>
                    <a:pt x="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1"/>
            <p:cNvSpPr>
              <a:spLocks noEditPoints="1"/>
            </p:cNvSpPr>
            <p:nvPr/>
          </p:nvSpPr>
          <p:spPr bwMode="auto">
            <a:xfrm>
              <a:off x="3994150" y="3862388"/>
              <a:ext cx="23813" cy="34925"/>
            </a:xfrm>
            <a:custGeom>
              <a:avLst/>
              <a:gdLst>
                <a:gd name="T0" fmla="*/ 17 w 31"/>
                <a:gd name="T1" fmla="*/ 47 h 47"/>
                <a:gd name="T2" fmla="*/ 17 w 31"/>
                <a:gd name="T3" fmla="*/ 37 h 47"/>
                <a:gd name="T4" fmla="*/ 0 w 31"/>
                <a:gd name="T5" fmla="*/ 37 h 47"/>
                <a:gd name="T6" fmla="*/ 0 w 31"/>
                <a:gd name="T7" fmla="*/ 29 h 47"/>
                <a:gd name="T8" fmla="*/ 16 w 31"/>
                <a:gd name="T9" fmla="*/ 0 h 47"/>
                <a:gd name="T10" fmla="*/ 27 w 31"/>
                <a:gd name="T11" fmla="*/ 0 h 47"/>
                <a:gd name="T12" fmla="*/ 27 w 31"/>
                <a:gd name="T13" fmla="*/ 28 h 47"/>
                <a:gd name="T14" fmla="*/ 31 w 31"/>
                <a:gd name="T15" fmla="*/ 28 h 47"/>
                <a:gd name="T16" fmla="*/ 31 w 31"/>
                <a:gd name="T17" fmla="*/ 37 h 47"/>
                <a:gd name="T18" fmla="*/ 27 w 31"/>
                <a:gd name="T19" fmla="*/ 37 h 47"/>
                <a:gd name="T20" fmla="*/ 27 w 31"/>
                <a:gd name="T21" fmla="*/ 47 h 47"/>
                <a:gd name="T22" fmla="*/ 17 w 31"/>
                <a:gd name="T23" fmla="*/ 47 h 47"/>
                <a:gd name="T24" fmla="*/ 17 w 31"/>
                <a:gd name="T25" fmla="*/ 28 h 47"/>
                <a:gd name="T26" fmla="*/ 17 w 31"/>
                <a:gd name="T27" fmla="*/ 19 h 47"/>
                <a:gd name="T28" fmla="*/ 17 w 31"/>
                <a:gd name="T29" fmla="*/ 12 h 47"/>
                <a:gd name="T30" fmla="*/ 17 w 31"/>
                <a:gd name="T31" fmla="*/ 12 h 47"/>
                <a:gd name="T32" fmla="*/ 14 w 31"/>
                <a:gd name="T33" fmla="*/ 19 h 47"/>
                <a:gd name="T34" fmla="*/ 10 w 31"/>
                <a:gd name="T35" fmla="*/ 27 h 47"/>
                <a:gd name="T36" fmla="*/ 10 w 31"/>
                <a:gd name="T37" fmla="*/ 28 h 47"/>
                <a:gd name="T38" fmla="*/ 17 w 31"/>
                <a:gd name="T3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47">
                  <a:moveTo>
                    <a:pt x="17" y="4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17" y="47"/>
                  </a:lnTo>
                  <a:close/>
                  <a:moveTo>
                    <a:pt x="17" y="28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7"/>
                    <a:pt x="17" y="15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62"/>
            <p:cNvSpPr/>
            <p:nvPr/>
          </p:nvSpPr>
          <p:spPr bwMode="auto">
            <a:xfrm>
              <a:off x="4019550" y="3862388"/>
              <a:ext cx="20638" cy="36513"/>
            </a:xfrm>
            <a:custGeom>
              <a:avLst/>
              <a:gdLst>
                <a:gd name="T0" fmla="*/ 26 w 27"/>
                <a:gd name="T1" fmla="*/ 9 h 48"/>
                <a:gd name="T2" fmla="*/ 13 w 27"/>
                <a:gd name="T3" fmla="*/ 9 h 48"/>
                <a:gd name="T4" fmla="*/ 13 w 27"/>
                <a:gd name="T5" fmla="*/ 16 h 48"/>
                <a:gd name="T6" fmla="*/ 14 w 27"/>
                <a:gd name="T7" fmla="*/ 16 h 48"/>
                <a:gd name="T8" fmla="*/ 23 w 27"/>
                <a:gd name="T9" fmla="*/ 20 h 48"/>
                <a:gd name="T10" fmla="*/ 27 w 27"/>
                <a:gd name="T11" fmla="*/ 31 h 48"/>
                <a:gd name="T12" fmla="*/ 10 w 27"/>
                <a:gd name="T13" fmla="*/ 48 h 48"/>
                <a:gd name="T14" fmla="*/ 0 w 27"/>
                <a:gd name="T15" fmla="*/ 46 h 48"/>
                <a:gd name="T16" fmla="*/ 2 w 27"/>
                <a:gd name="T17" fmla="*/ 37 h 48"/>
                <a:gd name="T18" fmla="*/ 9 w 27"/>
                <a:gd name="T19" fmla="*/ 39 h 48"/>
                <a:gd name="T20" fmla="*/ 16 w 27"/>
                <a:gd name="T21" fmla="*/ 32 h 48"/>
                <a:gd name="T22" fmla="*/ 6 w 27"/>
                <a:gd name="T23" fmla="*/ 24 h 48"/>
                <a:gd name="T24" fmla="*/ 3 w 27"/>
                <a:gd name="T25" fmla="*/ 24 h 48"/>
                <a:gd name="T26" fmla="*/ 5 w 27"/>
                <a:gd name="T27" fmla="*/ 0 h 48"/>
                <a:gd name="T28" fmla="*/ 26 w 27"/>
                <a:gd name="T29" fmla="*/ 0 h 48"/>
                <a:gd name="T30" fmla="*/ 26 w 27"/>
                <a:gd name="T31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48">
                  <a:moveTo>
                    <a:pt x="26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20" y="17"/>
                    <a:pt x="23" y="20"/>
                  </a:cubicBezTo>
                  <a:cubicBezTo>
                    <a:pt x="26" y="22"/>
                    <a:pt x="27" y="26"/>
                    <a:pt x="27" y="31"/>
                  </a:cubicBezTo>
                  <a:cubicBezTo>
                    <a:pt x="27" y="40"/>
                    <a:pt x="21" y="48"/>
                    <a:pt x="10" y="48"/>
                  </a:cubicBezTo>
                  <a:cubicBezTo>
                    <a:pt x="6" y="48"/>
                    <a:pt x="2" y="47"/>
                    <a:pt x="0" y="4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6" y="39"/>
                    <a:pt x="9" y="39"/>
                  </a:cubicBezTo>
                  <a:cubicBezTo>
                    <a:pt x="13" y="39"/>
                    <a:pt x="16" y="36"/>
                    <a:pt x="16" y="32"/>
                  </a:cubicBezTo>
                  <a:cubicBezTo>
                    <a:pt x="16" y="26"/>
                    <a:pt x="11" y="24"/>
                    <a:pt x="6" y="24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63"/>
            <p:cNvSpPr>
              <a:spLocks noEditPoints="1"/>
            </p:cNvSpPr>
            <p:nvPr/>
          </p:nvSpPr>
          <p:spPr bwMode="auto">
            <a:xfrm>
              <a:off x="4044950" y="3860800"/>
              <a:ext cx="22225" cy="38100"/>
            </a:xfrm>
            <a:custGeom>
              <a:avLst/>
              <a:gdLst>
                <a:gd name="T0" fmla="*/ 26 w 30"/>
                <a:gd name="T1" fmla="*/ 9 h 49"/>
                <a:gd name="T2" fmla="*/ 22 w 30"/>
                <a:gd name="T3" fmla="*/ 10 h 49"/>
                <a:gd name="T4" fmla="*/ 12 w 30"/>
                <a:gd name="T5" fmla="*/ 20 h 49"/>
                <a:gd name="T6" fmla="*/ 12 w 30"/>
                <a:gd name="T7" fmla="*/ 20 h 49"/>
                <a:gd name="T8" fmla="*/ 19 w 30"/>
                <a:gd name="T9" fmla="*/ 17 h 49"/>
                <a:gd name="T10" fmla="*/ 30 w 30"/>
                <a:gd name="T11" fmla="*/ 32 h 49"/>
                <a:gd name="T12" fmla="*/ 16 w 30"/>
                <a:gd name="T13" fmla="*/ 49 h 49"/>
                <a:gd name="T14" fmla="*/ 0 w 30"/>
                <a:gd name="T15" fmla="*/ 29 h 49"/>
                <a:gd name="T16" fmla="*/ 9 w 30"/>
                <a:gd name="T17" fmla="*/ 7 h 49"/>
                <a:gd name="T18" fmla="*/ 20 w 30"/>
                <a:gd name="T19" fmla="*/ 1 h 49"/>
                <a:gd name="T20" fmla="*/ 26 w 30"/>
                <a:gd name="T21" fmla="*/ 0 h 49"/>
                <a:gd name="T22" fmla="*/ 26 w 30"/>
                <a:gd name="T23" fmla="*/ 9 h 49"/>
                <a:gd name="T24" fmla="*/ 19 w 30"/>
                <a:gd name="T25" fmla="*/ 31 h 49"/>
                <a:gd name="T26" fmla="*/ 15 w 30"/>
                <a:gd name="T27" fmla="*/ 25 h 49"/>
                <a:gd name="T28" fmla="*/ 12 w 30"/>
                <a:gd name="T29" fmla="*/ 27 h 49"/>
                <a:gd name="T30" fmla="*/ 12 w 30"/>
                <a:gd name="T31" fmla="*/ 32 h 49"/>
                <a:gd name="T32" fmla="*/ 15 w 30"/>
                <a:gd name="T33" fmla="*/ 41 h 49"/>
                <a:gd name="T34" fmla="*/ 19 w 30"/>
                <a:gd name="T35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9">
                  <a:moveTo>
                    <a:pt x="26" y="9"/>
                  </a:moveTo>
                  <a:cubicBezTo>
                    <a:pt x="25" y="9"/>
                    <a:pt x="23" y="9"/>
                    <a:pt x="22" y="10"/>
                  </a:cubicBezTo>
                  <a:cubicBezTo>
                    <a:pt x="16" y="11"/>
                    <a:pt x="13" y="1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6" y="17"/>
                    <a:pt x="19" y="17"/>
                  </a:cubicBezTo>
                  <a:cubicBezTo>
                    <a:pt x="26" y="17"/>
                    <a:pt x="30" y="23"/>
                    <a:pt x="30" y="32"/>
                  </a:cubicBezTo>
                  <a:cubicBezTo>
                    <a:pt x="30" y="40"/>
                    <a:pt x="26" y="49"/>
                    <a:pt x="16" y="49"/>
                  </a:cubicBezTo>
                  <a:cubicBezTo>
                    <a:pt x="6" y="49"/>
                    <a:pt x="0" y="41"/>
                    <a:pt x="0" y="29"/>
                  </a:cubicBezTo>
                  <a:cubicBezTo>
                    <a:pt x="0" y="18"/>
                    <a:pt x="4" y="11"/>
                    <a:pt x="9" y="7"/>
                  </a:cubicBezTo>
                  <a:cubicBezTo>
                    <a:pt x="12" y="3"/>
                    <a:pt x="17" y="1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lnTo>
                    <a:pt x="26" y="9"/>
                  </a:lnTo>
                  <a:close/>
                  <a:moveTo>
                    <a:pt x="19" y="31"/>
                  </a:moveTo>
                  <a:cubicBezTo>
                    <a:pt x="19" y="29"/>
                    <a:pt x="18" y="25"/>
                    <a:pt x="15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8"/>
                    <a:pt x="12" y="29"/>
                    <a:pt x="12" y="32"/>
                  </a:cubicBezTo>
                  <a:cubicBezTo>
                    <a:pt x="12" y="37"/>
                    <a:pt x="13" y="41"/>
                    <a:pt x="15" y="41"/>
                  </a:cubicBezTo>
                  <a:cubicBezTo>
                    <a:pt x="19" y="41"/>
                    <a:pt x="19" y="36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Group 216"/>
          <p:cNvGrpSpPr/>
          <p:nvPr/>
        </p:nvGrpSpPr>
        <p:grpSpPr>
          <a:xfrm>
            <a:off x="3677760" y="2263492"/>
            <a:ext cx="308645" cy="249752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93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Group 242"/>
          <p:cNvGrpSpPr/>
          <p:nvPr/>
        </p:nvGrpSpPr>
        <p:grpSpPr>
          <a:xfrm>
            <a:off x="4068343" y="1122733"/>
            <a:ext cx="307555" cy="234484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98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04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一些感悟</a:t>
              </a:r>
            </a:p>
          </p:txBody>
        </p:sp>
        <p:sp>
          <p:nvSpPr>
            <p:cNvPr id="105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Some sentiments</a:t>
              </a: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DF60F061-7D59-4E03-A838-DBE491B26A76}"/>
              </a:ext>
            </a:extLst>
          </p:cNvPr>
          <p:cNvSpPr/>
          <p:nvPr/>
        </p:nvSpPr>
        <p:spPr>
          <a:xfrm>
            <a:off x="10415752" y="429276"/>
            <a:ext cx="1303282" cy="46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6" grpId="0"/>
      <p:bldP spid="77" grpId="0"/>
      <p:bldP spid="79" grpId="0"/>
      <p:bldP spid="80" grpId="0"/>
      <p:bldP spid="82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702809" y="2186441"/>
            <a:ext cx="3592998" cy="710517"/>
            <a:chOff x="7160548" y="2534162"/>
            <a:chExt cx="3308851" cy="558512"/>
          </a:xfrm>
        </p:grpSpPr>
        <p:grpSp>
          <p:nvGrpSpPr>
            <p:cNvPr id="9" name="组合 8"/>
            <p:cNvGrpSpPr/>
            <p:nvPr/>
          </p:nvGrpSpPr>
          <p:grpSpPr>
            <a:xfrm>
              <a:off x="7843210" y="2688777"/>
              <a:ext cx="2626189" cy="403897"/>
              <a:chOff x="7359451" y="2876391"/>
              <a:chExt cx="2626189" cy="40389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359451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基本功能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410178" y="3003289"/>
                <a:ext cx="1575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BASIC FUNCTION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591912" y="3048963"/>
            <a:ext cx="3744143" cy="653525"/>
            <a:chOff x="6841004" y="2534162"/>
            <a:chExt cx="3628395" cy="528685"/>
          </a:xfrm>
        </p:grpSpPr>
        <p:grpSp>
          <p:nvGrpSpPr>
            <p:cNvPr id="51" name="组合 50"/>
            <p:cNvGrpSpPr/>
            <p:nvPr/>
          </p:nvGrpSpPr>
          <p:grpSpPr>
            <a:xfrm>
              <a:off x="6841004" y="2688777"/>
              <a:ext cx="2946531" cy="369332"/>
              <a:chOff x="6357245" y="2876391"/>
              <a:chExt cx="2946531" cy="369332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8030617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项目亮点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357245" y="2963313"/>
                <a:ext cx="1973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PROJECT HIGHLIGHT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423606" y="3790655"/>
            <a:ext cx="4618445" cy="681281"/>
            <a:chOff x="7160548" y="2534162"/>
            <a:chExt cx="3790353" cy="528685"/>
          </a:xfrm>
        </p:grpSpPr>
        <p:grpSp>
          <p:nvGrpSpPr>
            <p:cNvPr id="75" name="组合 74"/>
            <p:cNvGrpSpPr/>
            <p:nvPr/>
          </p:nvGrpSpPr>
          <p:grpSpPr>
            <a:xfrm>
              <a:off x="7742592" y="2688777"/>
              <a:ext cx="3208309" cy="369332"/>
              <a:chOff x="7258833" y="2876391"/>
              <a:chExt cx="3208309" cy="369332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7258833" y="2876391"/>
                <a:ext cx="137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设计与实现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8499306" y="2966042"/>
                <a:ext cx="1967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DESIGN&amp;REALIZATION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6" name="圆角矩形 75"/>
            <p:cNvSpPr/>
            <p:nvPr/>
          </p:nvSpPr>
          <p:spPr>
            <a:xfrm>
              <a:off x="7160548" y="2648693"/>
              <a:ext cx="3624599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591912" y="4638172"/>
            <a:ext cx="4295288" cy="610746"/>
            <a:chOff x="7160548" y="2534162"/>
            <a:chExt cx="3308851" cy="528685"/>
          </a:xfrm>
        </p:grpSpPr>
        <p:grpSp>
          <p:nvGrpSpPr>
            <p:cNvPr id="81" name="组合 80"/>
            <p:cNvGrpSpPr/>
            <p:nvPr/>
          </p:nvGrpSpPr>
          <p:grpSpPr>
            <a:xfrm>
              <a:off x="7358272" y="2649613"/>
              <a:ext cx="2943034" cy="369332"/>
              <a:chOff x="6874513" y="2837227"/>
              <a:chExt cx="2943034" cy="369332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8331214" y="2837227"/>
                <a:ext cx="1486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一些感悟</a:t>
                </a: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6874513" y="2918338"/>
                <a:ext cx="1473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SOME SENTIMENTS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04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BUSINESS PLAN</a:t>
            </a:r>
            <a:endParaRPr lang="zh-CN" altLang="en-US" sz="3200" dirty="0">
              <a:cs typeface="+mn-ea"/>
              <a:sym typeface="+mn-lt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0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基本功能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86611"/>
              <a:ext cx="1256627" cy="10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4248" y="1650538"/>
            <a:ext cx="4859006" cy="58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MP3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文件信息获取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歌曲播放、暂停、停止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上一曲、下一曲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创建、保存播放列表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获取歌曲时长和进度显示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播放模式选择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音量的控制和可视化显示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输出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LOG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日志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570528" y="1004207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我们实现的基本功能</a:t>
            </a:r>
            <a:endParaRPr lang="en-US" altLang="zh-CN" sz="3600" dirty="0">
              <a:solidFill>
                <a:srgbClr val="2C344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707162" y="1767419"/>
            <a:ext cx="2011797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0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基本功能</a:t>
              </a:r>
            </a:p>
          </p:txBody>
        </p:sp>
        <p:sp>
          <p:nvSpPr>
            <p:cNvPr id="22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Basic functions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5649054" y="-285306"/>
            <a:ext cx="7174952" cy="76503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89270" y="2515369"/>
            <a:ext cx="2594044" cy="2236244"/>
            <a:chOff x="7289270" y="2515369"/>
            <a:chExt cx="2594044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289270" y="2515369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8016399" y="3484788"/>
              <a:ext cx="1295767" cy="92730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基本功能实现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ACE3EA0-9E60-4E2D-BD85-30AA7B8F1700}"/>
              </a:ext>
            </a:extLst>
          </p:cNvPr>
          <p:cNvSpPr/>
          <p:nvPr/>
        </p:nvSpPr>
        <p:spPr>
          <a:xfrm>
            <a:off x="10415752" y="429276"/>
            <a:ext cx="1303282" cy="46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8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Introduction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promotionIntroduction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product 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TWO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项目亮点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4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328550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02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13A937-C834-4C8A-8D8A-C04984602893}"/>
              </a:ext>
            </a:extLst>
          </p:cNvPr>
          <p:cNvGrpSpPr/>
          <p:nvPr/>
        </p:nvGrpSpPr>
        <p:grpSpPr>
          <a:xfrm>
            <a:off x="7671581" y="2043134"/>
            <a:ext cx="3194747" cy="2771732"/>
            <a:chOff x="5932401" y="1115071"/>
            <a:chExt cx="4462674" cy="409575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空心弧 12"/>
            <p:cNvSpPr>
              <a:spLocks noChangeArrowheads="1"/>
            </p:cNvSpPr>
            <p:nvPr/>
          </p:nvSpPr>
          <p:spPr bwMode="auto">
            <a:xfrm>
              <a:off x="6338676" y="1115071"/>
              <a:ext cx="4056399" cy="4095751"/>
            </a:xfrm>
            <a:custGeom>
              <a:avLst/>
              <a:gdLst>
                <a:gd name="T0" fmla="*/ 4057281 w 4057966"/>
                <a:gd name="T1" fmla="*/ 1994398 h 4095198"/>
                <a:gd name="T2" fmla="*/ 4057966 w 4057966"/>
                <a:gd name="T3" fmla="*/ 2047598 h 4095198"/>
                <a:gd name="T4" fmla="*/ 2028983 w 4057966"/>
                <a:gd name="T5" fmla="*/ 4095197 h 4095198"/>
                <a:gd name="T6" fmla="*/ 0 w 4057966"/>
                <a:gd name="T7" fmla="*/ 2047598 h 4095198"/>
                <a:gd name="T8" fmla="*/ 1986128 w 4057966"/>
                <a:gd name="T9" fmla="*/ 447 h 4095198"/>
                <a:gd name="T10" fmla="*/ 2002254 w 4057966"/>
                <a:gd name="T11" fmla="*/ 764360 h 4095198"/>
                <a:gd name="T12" fmla="*/ 764074 w 4057966"/>
                <a:gd name="T13" fmla="*/ 2047597 h 4095198"/>
                <a:gd name="T14" fmla="*/ 2028982 w 4057966"/>
                <a:gd name="T15" fmla="*/ 3331121 h 4095198"/>
                <a:gd name="T16" fmla="*/ 3293890 w 4057966"/>
                <a:gd name="T17" fmla="*/ 2047597 h 4095198"/>
                <a:gd name="T18" fmla="*/ 3293472 w 4057966"/>
                <a:gd name="T19" fmla="*/ 2014266 h 4095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966" h="4095198">
                  <a:moveTo>
                    <a:pt x="4057281" y="1994398"/>
                  </a:moveTo>
                  <a:cubicBezTo>
                    <a:pt x="4057741" y="2012065"/>
                    <a:pt x="4057966" y="2029805"/>
                    <a:pt x="4057966" y="2047598"/>
                  </a:cubicBezTo>
                  <a:cubicBezTo>
                    <a:pt x="4057966" y="3178456"/>
                    <a:pt x="3149559" y="4095197"/>
                    <a:pt x="2028983" y="4095197"/>
                  </a:cubicBezTo>
                  <a:cubicBezTo>
                    <a:pt x="908407" y="4095197"/>
                    <a:pt x="0" y="3178456"/>
                    <a:pt x="0" y="2047598"/>
                  </a:cubicBezTo>
                  <a:cubicBezTo>
                    <a:pt x="0" y="931123"/>
                    <a:pt x="885447" y="23352"/>
                    <a:pt x="1986128" y="447"/>
                  </a:cubicBezTo>
                  <a:lnTo>
                    <a:pt x="2002254" y="764360"/>
                  </a:lnTo>
                  <a:cubicBezTo>
                    <a:pt x="1315932" y="778863"/>
                    <a:pt x="764074" y="1347835"/>
                    <a:pt x="764074" y="2047597"/>
                  </a:cubicBezTo>
                  <a:cubicBezTo>
                    <a:pt x="764074" y="2756468"/>
                    <a:pt x="1330393" y="3331121"/>
                    <a:pt x="2028982" y="3331121"/>
                  </a:cubicBezTo>
                  <a:cubicBezTo>
                    <a:pt x="2727571" y="3331121"/>
                    <a:pt x="3293890" y="2756468"/>
                    <a:pt x="3293890" y="2047597"/>
                  </a:cubicBezTo>
                  <a:cubicBezTo>
                    <a:pt x="3293890" y="2036453"/>
                    <a:pt x="3293750" y="2025342"/>
                    <a:pt x="3293472" y="2014266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2" tIns="45707" rIns="91412" bIns="45707"/>
            <a:lstStyle/>
            <a:p>
              <a:endParaRPr lang="zh-CN" altLang="en-US" sz="239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7133769" y="1929459"/>
              <a:ext cx="2466213" cy="2466975"/>
            </a:xfrm>
            <a:prstGeom prst="ellipse">
              <a:avLst/>
            </a:prstGeom>
            <a:noFill/>
            <a:ln w="34925">
              <a:solidFill>
                <a:srgbClr val="2C344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12" tIns="45707" rIns="91412" bIns="45707"/>
            <a:lstStyle/>
            <a:p>
              <a:endParaRPr lang="zh-CN" altLang="en-US" sz="239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5"/>
            <p:cNvSpPr>
              <a:spLocks noEditPoints="1" noChangeArrowheads="1"/>
            </p:cNvSpPr>
            <p:nvPr/>
          </p:nvSpPr>
          <p:spPr bwMode="auto">
            <a:xfrm>
              <a:off x="7536868" y="2432696"/>
              <a:ext cx="1669535" cy="1497013"/>
            </a:xfrm>
            <a:custGeom>
              <a:avLst/>
              <a:gdLst>
                <a:gd name="T0" fmla="*/ 0 w 139"/>
                <a:gd name="T1" fmla="*/ 44 h 124"/>
                <a:gd name="T2" fmla="*/ 24 w 139"/>
                <a:gd name="T3" fmla="*/ 24 h 124"/>
                <a:gd name="T4" fmla="*/ 15 w 139"/>
                <a:gd name="T5" fmla="*/ 45 h 124"/>
                <a:gd name="T6" fmla="*/ 8 w 139"/>
                <a:gd name="T7" fmla="*/ 62 h 124"/>
                <a:gd name="T8" fmla="*/ 12 w 139"/>
                <a:gd name="T9" fmla="*/ 58 h 124"/>
                <a:gd name="T10" fmla="*/ 32 w 139"/>
                <a:gd name="T11" fmla="*/ 36 h 124"/>
                <a:gd name="T12" fmla="*/ 54 w 139"/>
                <a:gd name="T13" fmla="*/ 27 h 124"/>
                <a:gd name="T14" fmla="*/ 36 w 139"/>
                <a:gd name="T15" fmla="*/ 61 h 124"/>
                <a:gd name="T16" fmla="*/ 56 w 139"/>
                <a:gd name="T17" fmla="*/ 44 h 124"/>
                <a:gd name="T18" fmla="*/ 56 w 139"/>
                <a:gd name="T19" fmla="*/ 49 h 124"/>
                <a:gd name="T20" fmla="*/ 62 w 139"/>
                <a:gd name="T21" fmla="*/ 55 h 124"/>
                <a:gd name="T22" fmla="*/ 25 w 139"/>
                <a:gd name="T23" fmla="*/ 87 h 124"/>
                <a:gd name="T24" fmla="*/ 18 w 139"/>
                <a:gd name="T25" fmla="*/ 88 h 124"/>
                <a:gd name="T26" fmla="*/ 31 w 139"/>
                <a:gd name="T27" fmla="*/ 58 h 124"/>
                <a:gd name="T28" fmla="*/ 36 w 139"/>
                <a:gd name="T29" fmla="*/ 39 h 124"/>
                <a:gd name="T30" fmla="*/ 14 w 139"/>
                <a:gd name="T31" fmla="*/ 61 h 124"/>
                <a:gd name="T32" fmla="*/ 6 w 139"/>
                <a:gd name="T33" fmla="*/ 64 h 124"/>
                <a:gd name="T34" fmla="*/ 12 w 139"/>
                <a:gd name="T35" fmla="*/ 43 h 124"/>
                <a:gd name="T36" fmla="*/ 20 w 139"/>
                <a:gd name="T37" fmla="*/ 23 h 124"/>
                <a:gd name="T38" fmla="*/ 1 w 139"/>
                <a:gd name="T39" fmla="*/ 45 h 124"/>
                <a:gd name="T40" fmla="*/ 0 w 139"/>
                <a:gd name="T41" fmla="*/ 44 h 124"/>
                <a:gd name="T42" fmla="*/ 70 w 139"/>
                <a:gd name="T43" fmla="*/ 70 h 124"/>
                <a:gd name="T44" fmla="*/ 88 w 139"/>
                <a:gd name="T45" fmla="*/ 54 h 124"/>
                <a:gd name="T46" fmla="*/ 92 w 139"/>
                <a:gd name="T47" fmla="*/ 54 h 124"/>
                <a:gd name="T48" fmla="*/ 137 w 139"/>
                <a:gd name="T49" fmla="*/ 101 h 124"/>
                <a:gd name="T50" fmla="*/ 136 w 139"/>
                <a:gd name="T51" fmla="*/ 105 h 124"/>
                <a:gd name="T52" fmla="*/ 119 w 139"/>
                <a:gd name="T53" fmla="*/ 122 h 124"/>
                <a:gd name="T54" fmla="*/ 115 w 139"/>
                <a:gd name="T55" fmla="*/ 122 h 124"/>
                <a:gd name="T56" fmla="*/ 70 w 139"/>
                <a:gd name="T57" fmla="*/ 74 h 124"/>
                <a:gd name="T58" fmla="*/ 70 w 139"/>
                <a:gd name="T59" fmla="*/ 70 h 124"/>
                <a:gd name="T60" fmla="*/ 61 w 139"/>
                <a:gd name="T61" fmla="*/ 37 h 124"/>
                <a:gd name="T62" fmla="*/ 59 w 139"/>
                <a:gd name="T63" fmla="*/ 47 h 124"/>
                <a:gd name="T64" fmla="*/ 67 w 139"/>
                <a:gd name="T65" fmla="*/ 56 h 124"/>
                <a:gd name="T66" fmla="*/ 63 w 139"/>
                <a:gd name="T67" fmla="*/ 59 h 124"/>
                <a:gd name="T68" fmla="*/ 70 w 139"/>
                <a:gd name="T69" fmla="*/ 67 h 124"/>
                <a:gd name="T70" fmla="*/ 85 w 139"/>
                <a:gd name="T71" fmla="*/ 53 h 124"/>
                <a:gd name="T72" fmla="*/ 78 w 139"/>
                <a:gd name="T73" fmla="*/ 46 h 124"/>
                <a:gd name="T74" fmla="*/ 73 w 139"/>
                <a:gd name="T75" fmla="*/ 50 h 124"/>
                <a:gd name="T76" fmla="*/ 61 w 139"/>
                <a:gd name="T77" fmla="*/ 37 h 124"/>
                <a:gd name="T78" fmla="*/ 121 w 139"/>
                <a:gd name="T79" fmla="*/ 123 h 124"/>
                <a:gd name="T80" fmla="*/ 122 w 139"/>
                <a:gd name="T81" fmla="*/ 124 h 124"/>
                <a:gd name="T82" fmla="*/ 139 w 139"/>
                <a:gd name="T83" fmla="*/ 108 h 124"/>
                <a:gd name="T84" fmla="*/ 138 w 139"/>
                <a:gd name="T85" fmla="*/ 107 h 124"/>
                <a:gd name="T86" fmla="*/ 121 w 139"/>
                <a:gd name="T87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9" h="124">
                  <a:moveTo>
                    <a:pt x="0" y="44"/>
                  </a:moveTo>
                  <a:cubicBezTo>
                    <a:pt x="0" y="44"/>
                    <a:pt x="31" y="0"/>
                    <a:pt x="24" y="24"/>
                  </a:cubicBezTo>
                  <a:cubicBezTo>
                    <a:pt x="22" y="30"/>
                    <a:pt x="19" y="38"/>
                    <a:pt x="15" y="45"/>
                  </a:cubicBezTo>
                  <a:cubicBezTo>
                    <a:pt x="11" y="53"/>
                    <a:pt x="8" y="61"/>
                    <a:pt x="8" y="62"/>
                  </a:cubicBezTo>
                  <a:cubicBezTo>
                    <a:pt x="8" y="62"/>
                    <a:pt x="9" y="61"/>
                    <a:pt x="12" y="58"/>
                  </a:cubicBezTo>
                  <a:cubicBezTo>
                    <a:pt x="18" y="52"/>
                    <a:pt x="25" y="43"/>
                    <a:pt x="32" y="36"/>
                  </a:cubicBezTo>
                  <a:cubicBezTo>
                    <a:pt x="48" y="15"/>
                    <a:pt x="55" y="17"/>
                    <a:pt x="54" y="27"/>
                  </a:cubicBezTo>
                  <a:cubicBezTo>
                    <a:pt x="52" y="36"/>
                    <a:pt x="41" y="51"/>
                    <a:pt x="36" y="61"/>
                  </a:cubicBezTo>
                  <a:cubicBezTo>
                    <a:pt x="21" y="84"/>
                    <a:pt x="45" y="50"/>
                    <a:pt x="56" y="44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45" y="73"/>
                    <a:pt x="25" y="87"/>
                  </a:cubicBezTo>
                  <a:cubicBezTo>
                    <a:pt x="21" y="90"/>
                    <a:pt x="19" y="90"/>
                    <a:pt x="18" y="88"/>
                  </a:cubicBezTo>
                  <a:cubicBezTo>
                    <a:pt x="16" y="85"/>
                    <a:pt x="23" y="72"/>
                    <a:pt x="31" y="58"/>
                  </a:cubicBezTo>
                  <a:cubicBezTo>
                    <a:pt x="40" y="42"/>
                    <a:pt x="57" y="12"/>
                    <a:pt x="36" y="39"/>
                  </a:cubicBezTo>
                  <a:cubicBezTo>
                    <a:pt x="29" y="47"/>
                    <a:pt x="21" y="55"/>
                    <a:pt x="14" y="61"/>
                  </a:cubicBezTo>
                  <a:cubicBezTo>
                    <a:pt x="10" y="65"/>
                    <a:pt x="7" y="66"/>
                    <a:pt x="6" y="64"/>
                  </a:cubicBezTo>
                  <a:cubicBezTo>
                    <a:pt x="4" y="62"/>
                    <a:pt x="8" y="53"/>
                    <a:pt x="12" y="43"/>
                  </a:cubicBezTo>
                  <a:cubicBezTo>
                    <a:pt x="15" y="36"/>
                    <a:pt x="19" y="29"/>
                    <a:pt x="20" y="23"/>
                  </a:cubicBezTo>
                  <a:cubicBezTo>
                    <a:pt x="22" y="17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  <a:close/>
                  <a:moveTo>
                    <a:pt x="70" y="70"/>
                  </a:moveTo>
                  <a:cubicBezTo>
                    <a:pt x="88" y="54"/>
                    <a:pt x="88" y="54"/>
                    <a:pt x="88" y="54"/>
                  </a:cubicBezTo>
                  <a:cubicBezTo>
                    <a:pt x="89" y="52"/>
                    <a:pt x="91" y="52"/>
                    <a:pt x="92" y="54"/>
                  </a:cubicBezTo>
                  <a:cubicBezTo>
                    <a:pt x="137" y="101"/>
                    <a:pt x="137" y="101"/>
                    <a:pt x="137" y="101"/>
                  </a:cubicBezTo>
                  <a:cubicBezTo>
                    <a:pt x="138" y="102"/>
                    <a:pt x="137" y="104"/>
                    <a:pt x="136" y="105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8" y="123"/>
                    <a:pt x="116" y="123"/>
                    <a:pt x="115" y="12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9" y="73"/>
                    <a:pt x="69" y="71"/>
                    <a:pt x="70" y="70"/>
                  </a:cubicBezTo>
                  <a:close/>
                  <a:moveTo>
                    <a:pt x="61" y="37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61" y="37"/>
                    <a:pt x="61" y="37"/>
                    <a:pt x="61" y="37"/>
                  </a:cubicBezTo>
                  <a:close/>
                  <a:moveTo>
                    <a:pt x="121" y="123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8" y="107"/>
                    <a:pt x="138" y="107"/>
                    <a:pt x="138" y="107"/>
                  </a:cubicBezTo>
                  <a:lnTo>
                    <a:pt x="121" y="123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2" tIns="45707" rIns="91412" bIns="45707"/>
            <a:lstStyle/>
            <a:p>
              <a:endParaRPr lang="zh-CN" altLang="en-US" sz="239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10091" y="1491309"/>
              <a:ext cx="655436" cy="6540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399" noProof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399" noProof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32401" y="2886721"/>
              <a:ext cx="653849" cy="6556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399" noProof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399" noProof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410091" y="4283721"/>
              <a:ext cx="655436" cy="6556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399" noProof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399" noProof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355020" y="1256904"/>
            <a:ext cx="5607405" cy="134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4800" b="1" dirty="0">
                <a:cs typeface="+mn-ea"/>
                <a:sym typeface="+mn-lt"/>
              </a:rPr>
              <a:t>用户自由创建歌单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项目亮点</a:t>
              </a:r>
            </a:p>
          </p:txBody>
        </p:sp>
        <p:sp>
          <p:nvSpPr>
            <p:cNvPr id="17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Project highlights</a:t>
              </a: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3EE196F4-5CA4-4163-9F45-736390562D16}"/>
              </a:ext>
            </a:extLst>
          </p:cNvPr>
          <p:cNvSpPr/>
          <p:nvPr/>
        </p:nvSpPr>
        <p:spPr>
          <a:xfrm>
            <a:off x="1639458" y="2594258"/>
            <a:ext cx="4619405" cy="134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4800" b="1" dirty="0">
                <a:cs typeface="+mn-ea"/>
                <a:sym typeface="+mn-lt"/>
              </a:rPr>
              <a:t>歌词滚动显示</a:t>
            </a:r>
            <a:r>
              <a:rPr lang="en-US" sz="4800" dirty="0">
                <a:cs typeface="+mn-ea"/>
                <a:sym typeface="+mn-lt"/>
              </a:rPr>
              <a:t>.</a:t>
            </a: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AB6FA14E-9B13-4239-AEC7-FCF433309850}"/>
              </a:ext>
            </a:extLst>
          </p:cNvPr>
          <p:cNvSpPr/>
          <p:nvPr/>
        </p:nvSpPr>
        <p:spPr>
          <a:xfrm>
            <a:off x="2542935" y="3974883"/>
            <a:ext cx="5470616" cy="134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4800" b="1" dirty="0">
                <a:cs typeface="+mn-ea"/>
                <a:sym typeface="+mn-lt"/>
              </a:rPr>
              <a:t>双缓冲技术防闪屏</a:t>
            </a:r>
            <a:r>
              <a:rPr lang="en-US" sz="4800" dirty="0">
                <a:cs typeface="+mn-ea"/>
                <a:sym typeface="+mn-lt"/>
              </a:rPr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4740C3-2374-4831-8B29-E44E0962681E}"/>
              </a:ext>
            </a:extLst>
          </p:cNvPr>
          <p:cNvSpPr/>
          <p:nvPr/>
        </p:nvSpPr>
        <p:spPr>
          <a:xfrm>
            <a:off x="10415752" y="429276"/>
            <a:ext cx="1303282" cy="46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FB91395-05A9-4212-A80C-0A8080AE3DF6}"/>
              </a:ext>
            </a:extLst>
          </p:cNvPr>
          <p:cNvGrpSpPr/>
          <p:nvPr/>
        </p:nvGrpSpPr>
        <p:grpSpPr>
          <a:xfrm>
            <a:off x="9590531" y="4665945"/>
            <a:ext cx="2284225" cy="2192055"/>
            <a:chOff x="6751321" y="1594421"/>
            <a:chExt cx="5123436" cy="5263579"/>
          </a:xfrm>
        </p:grpSpPr>
        <p:pic>
          <p:nvPicPr>
            <p:cNvPr id="13" name="H0009(S3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30" t="18610" r="7008"/>
            <a:stretch>
              <a:fillRect/>
            </a:stretch>
          </p:blipFill>
          <p:spPr bwMode="auto">
            <a:xfrm>
              <a:off x="6751321" y="1594421"/>
              <a:ext cx="5123436" cy="526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7404847" y="1980583"/>
              <a:ext cx="1828800" cy="3315557"/>
            </a:xfrm>
            <a:prstGeom prst="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3725" r="-7254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97717" y="614751"/>
            <a:ext cx="6953826" cy="769423"/>
            <a:chOff x="349800" y="307048"/>
            <a:chExt cx="4662873" cy="395511"/>
          </a:xfrm>
        </p:grpSpPr>
        <p:sp>
          <p:nvSpPr>
            <p:cNvPr id="57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4662873" cy="27702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4800" b="1" dirty="0">
                  <a:solidFill>
                    <a:srgbClr val="21273E"/>
                  </a:solidFill>
                  <a:cs typeface="+mn-ea"/>
                  <a:sym typeface="+mn-lt"/>
                </a:rPr>
                <a:t>亮点一 用户自由创建歌单</a:t>
              </a:r>
            </a:p>
          </p:txBody>
        </p:sp>
        <p:sp>
          <p:nvSpPr>
            <p:cNvPr id="58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15626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I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11895AC-39EF-4CB9-A55A-7234DB87302D}"/>
              </a:ext>
            </a:extLst>
          </p:cNvPr>
          <p:cNvSpPr txBox="1"/>
          <p:nvPr/>
        </p:nvSpPr>
        <p:spPr>
          <a:xfrm>
            <a:off x="1101730" y="1619109"/>
            <a:ext cx="665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通过链表和文件操作实现歌单的创建、修改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可以向歌单中自由添加、删除歌曲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可以通过用户创建的歌单播放歌曲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用户自定义歌单名称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歌单以</a:t>
            </a:r>
            <a:r>
              <a:rPr lang="en-US" altLang="zh-CN" dirty="0"/>
              <a:t>txt</a:t>
            </a:r>
            <a:r>
              <a:rPr lang="zh-CN" altLang="en-US" dirty="0"/>
              <a:t>文件形式储存在本地，每次启动程序会读取</a:t>
            </a:r>
            <a:r>
              <a:rPr lang="en-US" altLang="zh-CN" dirty="0"/>
              <a:t>txt</a:t>
            </a:r>
            <a:r>
              <a:rPr lang="zh-CN" altLang="en-US" dirty="0"/>
              <a:t>文件，更新链表信息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4EAB99-BD83-486E-9970-CFC40D6AB3A5}"/>
              </a:ext>
            </a:extLst>
          </p:cNvPr>
          <p:cNvSpPr/>
          <p:nvPr/>
        </p:nvSpPr>
        <p:spPr>
          <a:xfrm>
            <a:off x="10415752" y="429276"/>
            <a:ext cx="1303282" cy="46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8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FB91395-05A9-4212-A80C-0A8080AE3DF6}"/>
              </a:ext>
            </a:extLst>
          </p:cNvPr>
          <p:cNvGrpSpPr/>
          <p:nvPr/>
        </p:nvGrpSpPr>
        <p:grpSpPr>
          <a:xfrm>
            <a:off x="9590531" y="4665945"/>
            <a:ext cx="2284225" cy="2192055"/>
            <a:chOff x="6751321" y="1594421"/>
            <a:chExt cx="5123436" cy="5263579"/>
          </a:xfrm>
        </p:grpSpPr>
        <p:pic>
          <p:nvPicPr>
            <p:cNvPr id="13" name="H0009(S3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30" t="18610" r="7008"/>
            <a:stretch>
              <a:fillRect/>
            </a:stretch>
          </p:blipFill>
          <p:spPr bwMode="auto">
            <a:xfrm>
              <a:off x="6751321" y="1594421"/>
              <a:ext cx="5123436" cy="526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7404847" y="1980583"/>
              <a:ext cx="1828800" cy="3315557"/>
            </a:xfrm>
            <a:prstGeom prst="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3725" r="-7254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97717" y="614751"/>
            <a:ext cx="5727529" cy="769423"/>
            <a:chOff x="349800" y="307048"/>
            <a:chExt cx="3840582" cy="395511"/>
          </a:xfrm>
        </p:grpSpPr>
        <p:sp>
          <p:nvSpPr>
            <p:cNvPr id="57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3840582" cy="27702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4800" b="1" dirty="0">
                  <a:solidFill>
                    <a:srgbClr val="21273E"/>
                  </a:solidFill>
                  <a:cs typeface="+mn-ea"/>
                  <a:sym typeface="+mn-lt"/>
                </a:rPr>
                <a:t>亮点二 歌词滚动显示</a:t>
              </a:r>
            </a:p>
          </p:txBody>
        </p:sp>
        <p:sp>
          <p:nvSpPr>
            <p:cNvPr id="58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15626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II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11895AC-39EF-4CB9-A55A-7234DB87302D}"/>
              </a:ext>
            </a:extLst>
          </p:cNvPr>
          <p:cNvSpPr txBox="1"/>
          <p:nvPr/>
        </p:nvSpPr>
        <p:spPr>
          <a:xfrm>
            <a:off x="1101730" y="1619109"/>
            <a:ext cx="6651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lrc</a:t>
            </a:r>
            <a:r>
              <a:rPr lang="zh-CN" altLang="en-US" dirty="0"/>
              <a:t>文件，存储歌词时间和歌词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获取歌词文件存储到结构体数组中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实现歌词、时间、歌曲的精准匹配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输出滚动的歌词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4EAB99-BD83-486E-9970-CFC40D6AB3A5}"/>
              </a:ext>
            </a:extLst>
          </p:cNvPr>
          <p:cNvSpPr/>
          <p:nvPr/>
        </p:nvSpPr>
        <p:spPr>
          <a:xfrm>
            <a:off x="10415752" y="429276"/>
            <a:ext cx="1303282" cy="46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F577D9-9185-4E50-B3BE-1C191EFC49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6"/>
          <a:stretch/>
        </p:blipFill>
        <p:spPr>
          <a:xfrm>
            <a:off x="7436974" y="76307"/>
            <a:ext cx="3653296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7BF766-9E17-4804-87EB-A47718A214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5"/>
          <a:stretch/>
        </p:blipFill>
        <p:spPr>
          <a:xfrm>
            <a:off x="0" y="5364480"/>
            <a:ext cx="12192000" cy="13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4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A9F546-6643-4268-98B9-FC84EF40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64"/>
            <a:ext cx="12192000" cy="64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61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tgwwkkq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619</Words>
  <Application>Microsoft Office PowerPoint</Application>
  <PresentationFormat>宽屏</PresentationFormat>
  <Paragraphs>130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方正正黑简体</vt:lpstr>
      <vt:lpstr>微软雅黑</vt:lpstr>
      <vt:lpstr>Aparajita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_</Manager>
  <Company>_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USER</dc:creator>
  <cp:keywords>_</cp:keywords>
  <dc:description>www.51ppt moban.com</dc:description>
  <cp:lastModifiedBy>jiang guangqi</cp:lastModifiedBy>
  <cp:revision>122</cp:revision>
  <dcterms:created xsi:type="dcterms:W3CDTF">2020-08-06T03:23:41Z</dcterms:created>
  <dcterms:modified xsi:type="dcterms:W3CDTF">2021-07-30T07:19:28Z</dcterms:modified>
</cp:coreProperties>
</file>