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304" y="7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4F1C-DDC3-41C6-851E-8E1656ABCE8E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44B2-D771-47A5-ADBC-BFD09CF13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98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4F1C-DDC3-41C6-851E-8E1656ABCE8E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44B2-D771-47A5-ADBC-BFD09CF13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21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4F1C-DDC3-41C6-851E-8E1656ABCE8E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44B2-D771-47A5-ADBC-BFD09CF13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53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4F1C-DDC3-41C6-851E-8E1656ABCE8E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44B2-D771-47A5-ADBC-BFD09CF13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31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4F1C-DDC3-41C6-851E-8E1656ABCE8E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44B2-D771-47A5-ADBC-BFD09CF13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03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4F1C-DDC3-41C6-851E-8E1656ABCE8E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44B2-D771-47A5-ADBC-BFD09CF13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71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4F1C-DDC3-41C6-851E-8E1656ABCE8E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44B2-D771-47A5-ADBC-BFD09CF13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85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4F1C-DDC3-41C6-851E-8E1656ABCE8E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44B2-D771-47A5-ADBC-BFD09CF13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36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4F1C-DDC3-41C6-851E-8E1656ABCE8E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44B2-D771-47A5-ADBC-BFD09CF13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54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4F1C-DDC3-41C6-851E-8E1656ABCE8E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44B2-D771-47A5-ADBC-BFD09CF13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45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D4F1C-DDC3-41C6-851E-8E1656ABCE8E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44B2-D771-47A5-ADBC-BFD09CF13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07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D4F1C-DDC3-41C6-851E-8E1656ABCE8E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944B2-D771-47A5-ADBC-BFD09CF13E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33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essoa posando para foto em local escuro&#10;&#10;O conteúdo gerado por IA pode estar incorreto.">
            <a:extLst>
              <a:ext uri="{FF2B5EF4-FFF2-40B4-BE49-F238E27FC236}">
                <a16:creationId xmlns:a16="http://schemas.microsoft.com/office/drawing/2014/main" id="{9118AC3A-DEA9-0517-F945-A0F281F7A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199" cy="12801600"/>
          </a:xfrm>
          <a:prstGeom prst="rect">
            <a:avLst/>
          </a:prstGeom>
        </p:spPr>
      </p:pic>
      <p:pic>
        <p:nvPicPr>
          <p:cNvPr id="7" name="Imagem 6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0C55D704-5C71-A041-9276-B8CD906BC9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8111066"/>
            <a:ext cx="2361965" cy="2393884"/>
          </a:xfrm>
          <a:prstGeom prst="rect">
            <a:avLst/>
          </a:prstGeom>
        </p:spPr>
      </p:pic>
      <p:pic>
        <p:nvPicPr>
          <p:cNvPr id="11" name="Imagem 10" descr="Logotipo">
            <a:extLst>
              <a:ext uri="{FF2B5EF4-FFF2-40B4-BE49-F238E27FC236}">
                <a16:creationId xmlns:a16="http://schemas.microsoft.com/office/drawing/2014/main" id="{E5EEB5E5-BA19-9349-E5EF-8C8411125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78" y="7994271"/>
            <a:ext cx="3441321" cy="251067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06A774-1832-821C-DED9-870D21C22CE2}"/>
              </a:ext>
            </a:extLst>
          </p:cNvPr>
          <p:cNvSpPr txBox="1"/>
          <p:nvPr/>
        </p:nvSpPr>
        <p:spPr>
          <a:xfrm>
            <a:off x="2455331" y="551934"/>
            <a:ext cx="48937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ptos Black" panose="020F0502020204030204" pitchFamily="34" charset="0"/>
              </a:rPr>
              <a:t>Mentes Digitais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486C9C-5C87-E293-2EF3-B19B89EE2F72}"/>
              </a:ext>
            </a:extLst>
          </p:cNvPr>
          <p:cNvSpPr txBox="1"/>
          <p:nvPr/>
        </p:nvSpPr>
        <p:spPr>
          <a:xfrm>
            <a:off x="2963330" y="11237776"/>
            <a:ext cx="36914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ptos Black" panose="020F0502020204030204" pitchFamily="34" charset="0"/>
              </a:rPr>
              <a:t>Luccas Rolo</a:t>
            </a:r>
          </a:p>
        </p:txBody>
      </p:sp>
    </p:spTree>
    <p:extLst>
      <p:ext uri="{BB962C8B-B14F-4D97-AF65-F5344CB8AC3E}">
        <p14:creationId xmlns:p14="http://schemas.microsoft.com/office/powerpoint/2010/main" val="117803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5B8BF-B06C-36E4-81BC-02A632DE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</p:spPr>
        <p:txBody>
          <a:bodyPr/>
          <a:lstStyle/>
          <a:p>
            <a:r>
              <a:rPr lang="pt-BR" sz="4800" b="1" dirty="0"/>
              <a:t>OBRIGADO POR LER ATÉ AQUI</a:t>
            </a:r>
            <a:br>
              <a:rPr lang="pt-BR" sz="4800" dirty="0">
                <a:latin typeface="Impact" panose="020B080603090205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8C6CA-07AC-0DC3-EFFF-7330170B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3407833"/>
            <a:ext cx="8281035" cy="4229100"/>
          </a:xfrm>
        </p:spPr>
        <p:txBody>
          <a:bodyPr/>
          <a:lstStyle/>
          <a:p>
            <a:pPr marL="0" indent="0" algn="ctr">
              <a:buNone/>
            </a:pPr>
            <a:r>
              <a:rPr lang="pt-BR" sz="3200" dirty="0"/>
              <a:t>Esse Ebook foi gerado por IA, e diagramado por humano.</a:t>
            </a:r>
            <a:br>
              <a:rPr lang="pt-BR" sz="3200" dirty="0"/>
            </a:br>
            <a:r>
              <a:rPr lang="pt-BR" sz="3200" dirty="0"/>
              <a:t>O passo a passo se encontra no meu Github</a:t>
            </a:r>
          </a:p>
          <a:p>
            <a:pPr marL="0" indent="0" algn="ctr">
              <a:buNone/>
            </a:pPr>
            <a:br>
              <a:rPr lang="pt-BR" sz="3200" dirty="0"/>
            </a:br>
            <a:r>
              <a:rPr lang="pt-BR" sz="3200" dirty="0"/>
              <a:t>Esse conteúdo foi gerado com fins didáticos de construção, não foi realizado uma validação cuidadosa humana no conteúdo e pode conter erros gerados por uma 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92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D3F30-E240-F904-0F03-F4525A66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615" y="492336"/>
            <a:ext cx="6519968" cy="1540933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🤖 </a:t>
            </a:r>
            <a:r>
              <a:rPr lang="pt-BR" sz="4800" b="1" dirty="0"/>
              <a:t>O Que é Inteligência Artificial, Afinal?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97EC1D-E6E6-B2B4-4AF5-81150634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1" y="4260850"/>
            <a:ext cx="8281035" cy="4279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A Inteligência Artificial (IA) é um conjunto de tecnologias que fazem máquinas entenderem e responderem como humanos.</a:t>
            </a:r>
            <a:br>
              <a:rPr lang="pt-BR" sz="3200" dirty="0"/>
            </a:br>
            <a:r>
              <a:rPr lang="pt-BR" sz="3200" dirty="0"/>
              <a:t>Ferramentas como </a:t>
            </a:r>
            <a:r>
              <a:rPr lang="pt-BR" sz="3200" b="1" dirty="0"/>
              <a:t>ChatGPT</a:t>
            </a:r>
            <a:r>
              <a:rPr lang="pt-BR" sz="3200" dirty="0"/>
              <a:t> (da OpenAI) e </a:t>
            </a:r>
            <a:r>
              <a:rPr lang="pt-BR" sz="3200" b="1" dirty="0"/>
              <a:t>Gemini</a:t>
            </a:r>
            <a:r>
              <a:rPr lang="pt-BR" sz="3200" dirty="0"/>
              <a:t> (do Google) são exemplos de </a:t>
            </a:r>
            <a:r>
              <a:rPr lang="pt-BR" sz="3200" b="1" dirty="0"/>
              <a:t>IA generativa</a:t>
            </a:r>
            <a:r>
              <a:rPr lang="pt-BR" sz="3200" dirty="0"/>
              <a:t>, ou seja, criam textos, ideias, imagens e respostas baseadas no que aprendem com bilhões de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282766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2109A-0DE2-4E3B-C570-A2A12F6C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/>
              <a:t>💬 </a:t>
            </a:r>
            <a:r>
              <a:rPr lang="pt-BR" sz="4800" b="1" dirty="0"/>
              <a:t>ChatGPT e Gemini: Seus Novos Assistentes Pessoais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74C8B6-4633-C3D6-B4A8-FB2E238B5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4874683"/>
            <a:ext cx="8281035" cy="3941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dirty="0"/>
              <a:t>Essas duas ferramentas funcionam como </a:t>
            </a:r>
            <a:r>
              <a:rPr lang="pt-BR" sz="3200" b="1" dirty="0"/>
              <a:t>conversas inteligentes</a:t>
            </a:r>
            <a:r>
              <a:rPr lang="pt-BR" sz="3200" dirty="0"/>
              <a:t>: você escreve uma pergunta ou pedido, e elas respondem de forma clara, criativa e personalizada.</a:t>
            </a:r>
            <a:br>
              <a:rPr lang="pt-BR" sz="3200" dirty="0"/>
            </a:br>
            <a:r>
              <a:rPr lang="pt-BR" sz="3200" dirty="0"/>
              <a:t>A diferença está no “cérebro” de cada uma — o ChatGPT é ótimo para escrever e criar, enquanto o Gemini se destaca na integração com o ecossistema do Google (</a:t>
            </a:r>
            <a:r>
              <a:rPr lang="pt-BR" sz="3200" dirty="0" err="1"/>
              <a:t>Docs</a:t>
            </a:r>
            <a:r>
              <a:rPr lang="pt-BR" sz="3200" dirty="0"/>
              <a:t>, Gmail, Planilhas etc.).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28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924BD-E385-6419-2203-601A49DF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/>
              <a:t>🏠 </a:t>
            </a:r>
            <a:r>
              <a:rPr lang="pt-BR" sz="4800" b="1" dirty="0"/>
              <a:t>Usando IA no Dia a Dia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BCEB87-A871-D22A-3339-A4897633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A IA pode te ajudar a ganhar tempo em tarefas simples, como:</a:t>
            </a:r>
          </a:p>
          <a:p>
            <a:r>
              <a:rPr lang="pt-BR" sz="3200" b="1" dirty="0"/>
              <a:t>Planejar rotinas:</a:t>
            </a:r>
            <a:r>
              <a:rPr lang="pt-BR" sz="3200" dirty="0"/>
              <a:t> peça “Crie uma rotina de estudos de 2 horas por dia para aprender inglês”.</a:t>
            </a:r>
          </a:p>
          <a:p>
            <a:r>
              <a:rPr lang="pt-BR" sz="3200" b="1" dirty="0"/>
              <a:t>Organizar finanças:</a:t>
            </a:r>
            <a:r>
              <a:rPr lang="pt-BR" sz="3200" dirty="0"/>
              <a:t> “Monte uma planilha simples de controle de gastos mensais.”</a:t>
            </a:r>
          </a:p>
          <a:p>
            <a:r>
              <a:rPr lang="pt-BR" sz="3200" b="1" dirty="0"/>
              <a:t>Gerar ideias criativas:</a:t>
            </a:r>
            <a:r>
              <a:rPr lang="pt-BR" sz="3200" dirty="0"/>
              <a:t> “Sugira presentes criativos para um amigo que ama café.”</a:t>
            </a:r>
          </a:p>
          <a:p>
            <a:r>
              <a:rPr lang="pt-BR" sz="3200" b="1" dirty="0"/>
              <a:t>Aprender algo novo:</a:t>
            </a:r>
            <a:r>
              <a:rPr lang="pt-BR" sz="3200" dirty="0"/>
              <a:t> “Explique de forma simples como funciona a energia solar.”</a:t>
            </a:r>
          </a:p>
          <a:p>
            <a:endParaRPr lang="pt-BR" sz="3200" dirty="0"/>
          </a:p>
          <a:p>
            <a:r>
              <a:rPr lang="pt-BR" sz="3200" dirty="0"/>
              <a:t>👉 Dica: quanto mais </a:t>
            </a:r>
            <a:r>
              <a:rPr lang="pt-BR" sz="3200" b="1" dirty="0"/>
              <a:t>detalhado</a:t>
            </a:r>
            <a:r>
              <a:rPr lang="pt-BR" sz="3200" dirty="0"/>
              <a:t> for o seu pedido (prompt), </a:t>
            </a:r>
            <a:r>
              <a:rPr lang="pt-BR" sz="3200" b="1" dirty="0"/>
              <a:t>melhor será a resposta</a:t>
            </a:r>
            <a:r>
              <a:rPr lang="pt-BR" sz="32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63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CCE58-C183-4EB9-235E-D8496BFB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/>
              <a:t>💼 </a:t>
            </a:r>
            <a:r>
              <a:rPr lang="pt-BR" sz="4800" b="1" dirty="0"/>
              <a:t>Usando IA no Trabalho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C95746-10EC-A757-48EB-1F174B2AC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3200" dirty="0"/>
              <a:t>A IA é uma aliada poderosa na produtividade profissional.</a:t>
            </a:r>
            <a:br>
              <a:rPr lang="pt-BR" sz="3200" dirty="0"/>
            </a:br>
            <a:r>
              <a:rPr lang="pt-BR" sz="3200" dirty="0"/>
              <a:t>Veja como aplicar no dia a dia corporativo:</a:t>
            </a:r>
          </a:p>
          <a:p>
            <a:pPr marL="0" indent="0">
              <a:buNone/>
            </a:pPr>
            <a:endParaRPr lang="pt-BR" sz="3200" dirty="0"/>
          </a:p>
          <a:p>
            <a:r>
              <a:rPr lang="pt-BR" sz="3200" b="1" dirty="0"/>
              <a:t>E-mails profissionais:</a:t>
            </a:r>
            <a:r>
              <a:rPr lang="pt-BR" sz="3200" dirty="0"/>
              <a:t> “Escreva um e-mail formal para agradecer um cliente pelo feedback.”</a:t>
            </a:r>
          </a:p>
          <a:p>
            <a:r>
              <a:rPr lang="pt-BR" sz="3200" b="1" dirty="0"/>
              <a:t>Resumos rápidos:</a:t>
            </a:r>
            <a:r>
              <a:rPr lang="pt-BR" sz="3200" dirty="0"/>
              <a:t> “Resuma este texto em 5 linhas com linguagem simples.”</a:t>
            </a:r>
          </a:p>
          <a:p>
            <a:r>
              <a:rPr lang="pt-BR" sz="3200" b="1" dirty="0"/>
              <a:t>Planejamento:</a:t>
            </a:r>
            <a:r>
              <a:rPr lang="pt-BR" sz="3200" dirty="0"/>
              <a:t> “Monte um cronograma semanal para gerenciar três projetos simultâneos.”</a:t>
            </a:r>
          </a:p>
          <a:p>
            <a:r>
              <a:rPr lang="pt-BR" sz="3200" b="1" dirty="0"/>
              <a:t>Apresentações:</a:t>
            </a:r>
            <a:r>
              <a:rPr lang="pt-BR" sz="3200" dirty="0"/>
              <a:t> “Crie tópicos para uma apresentação de vendas sobre marketing digital.”</a:t>
            </a:r>
          </a:p>
          <a:p>
            <a:r>
              <a:rPr lang="pt-BR" sz="3200" b="1" dirty="0"/>
              <a:t>Análise de dados:</a:t>
            </a:r>
            <a:r>
              <a:rPr lang="pt-BR" sz="3200" dirty="0"/>
              <a:t> No </a:t>
            </a:r>
            <a:r>
              <a:rPr lang="pt-BR" sz="3200" b="1" dirty="0"/>
              <a:t>Gemini</a:t>
            </a:r>
            <a:r>
              <a:rPr lang="pt-BR" sz="3200" dirty="0"/>
              <a:t>, você pode importar planilhas e pedir:</a:t>
            </a:r>
            <a:br>
              <a:rPr lang="pt-BR" sz="3200" dirty="0"/>
            </a:br>
            <a:r>
              <a:rPr lang="pt-BR" sz="3200" dirty="0"/>
              <a:t>“Analise as tendências desta planilha e mostre quais produtos venderam mais.”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12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7BC84-AAAA-C634-50BA-8D72ACEE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/>
              <a:t>✍️ </a:t>
            </a:r>
            <a:r>
              <a:rPr lang="pt-BR" sz="4800" b="1" dirty="0"/>
              <a:t>Como Criar Prompts Eficientes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AE090D-FDD0-AED5-AE3A-181477546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3865033"/>
            <a:ext cx="8281035" cy="6227234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Um bom prompt (comando) faz toda a diferença.</a:t>
            </a:r>
            <a:br>
              <a:rPr lang="pt-BR" sz="3200" dirty="0"/>
            </a:br>
            <a:r>
              <a:rPr lang="pt-BR" sz="3200" dirty="0"/>
              <a:t>Use esta estrutura simples:</a:t>
            </a:r>
          </a:p>
          <a:p>
            <a:r>
              <a:rPr lang="pt-BR" sz="3200" b="1" dirty="0"/>
              <a:t>Diga o que quer fazer.</a:t>
            </a:r>
            <a:endParaRPr lang="pt-BR" sz="3200" dirty="0"/>
          </a:p>
          <a:p>
            <a:r>
              <a:rPr lang="pt-BR" sz="3200" b="1" dirty="0"/>
              <a:t>Explique o contexto.</a:t>
            </a:r>
            <a:endParaRPr lang="pt-BR" sz="3200" dirty="0"/>
          </a:p>
          <a:p>
            <a:r>
              <a:rPr lang="pt-BR" sz="3200" b="1" dirty="0"/>
              <a:t>Defina o formato da resposta.</a:t>
            </a:r>
            <a:endParaRPr lang="pt-BR" sz="3200" dirty="0"/>
          </a:p>
          <a:p>
            <a:pPr marL="0" indent="0">
              <a:buNone/>
            </a:pPr>
            <a:r>
              <a:rPr lang="pt-BR" sz="3200" dirty="0"/>
              <a:t>Exemplo:</a:t>
            </a:r>
          </a:p>
          <a:p>
            <a:pPr marL="0" indent="0">
              <a:buNone/>
            </a:pPr>
            <a:r>
              <a:rPr lang="pt-BR" sz="3200" dirty="0"/>
              <a:t>	“Sou gerente de marketing e preciso de 	um e-mail para apresentar uma nova 	campanha. Use um tom profissional e 	objetivo.”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656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3E268-60E4-5C7B-9957-79969403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/>
              <a:t>⚡ </a:t>
            </a:r>
            <a:r>
              <a:rPr lang="pt-BR" sz="4800" b="1" dirty="0"/>
              <a:t>Combine ChatGPT e Gemini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371AF-2331-52F4-1067-401785AB2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3997532"/>
            <a:ext cx="8281035" cy="8122498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Você pode usar </a:t>
            </a:r>
            <a:r>
              <a:rPr lang="pt-BR" sz="3200" b="1" dirty="0"/>
              <a:t>as duas ferramentas juntas</a:t>
            </a:r>
            <a:r>
              <a:rPr lang="pt-BR" sz="3200" dirty="0"/>
              <a:t>:</a:t>
            </a:r>
          </a:p>
          <a:p>
            <a:r>
              <a:rPr lang="pt-BR" sz="3200" dirty="0"/>
              <a:t>Crie ideias no ChatGPT.</a:t>
            </a:r>
          </a:p>
          <a:p>
            <a:r>
              <a:rPr lang="pt-BR" sz="3200" dirty="0"/>
              <a:t>Organize ou valide no Gemini.</a:t>
            </a:r>
          </a:p>
          <a:p>
            <a:r>
              <a:rPr lang="pt-BR" sz="3200" dirty="0"/>
              <a:t>Integre resultados com documentos, planilhas ou e-mails.</a:t>
            </a:r>
          </a:p>
          <a:p>
            <a:pPr marL="0" indent="0">
              <a:buNone/>
            </a:pPr>
            <a:r>
              <a:rPr lang="pt-BR" sz="3200" dirty="0"/>
              <a:t>Exemplo prático:</a:t>
            </a:r>
          </a:p>
          <a:p>
            <a:pPr marL="0" indent="0">
              <a:buNone/>
            </a:pPr>
            <a:r>
              <a:rPr lang="pt-BR" sz="3200" dirty="0"/>
              <a:t>Use o ChatGPT para gerar ideias de posts para redes sociais.</a:t>
            </a:r>
            <a:br>
              <a:rPr lang="pt-BR" sz="3200" dirty="0"/>
            </a:br>
            <a:r>
              <a:rPr lang="pt-BR" sz="3200" dirty="0"/>
              <a:t>Depois, cole no Gemini e peça: “Monte uma planilha com essas ideias e datas de publicação.”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939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84198-C8FE-1803-05F5-81F54966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/>
              <a:t>🔒 </a:t>
            </a:r>
            <a:r>
              <a:rPr lang="pt-BR" sz="4800" b="1" dirty="0"/>
              <a:t>Cuidados e Boas Práticas</a:t>
            </a:r>
            <a:endParaRPr lang="pt-BR" sz="4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28286F5-93E4-2755-6FB9-9E599FADE1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4974" y="5123634"/>
            <a:ext cx="789125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Revise tudo.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IA pode errar, então sempre confira antes de usar.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Evite dados pessoais.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Nunca envie informações sensíveis.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como apoio, não substituto.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Ela é uma ferramenta, não um substituto do seu raciocínio.</a:t>
            </a:r>
          </a:p>
        </p:txBody>
      </p:sp>
    </p:spTree>
    <p:extLst>
      <p:ext uri="{BB962C8B-B14F-4D97-AF65-F5344CB8AC3E}">
        <p14:creationId xmlns:p14="http://schemas.microsoft.com/office/powerpoint/2010/main" val="233891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2373A-4425-E51F-F7D0-A1936A65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800" dirty="0"/>
              <a:t>🚀 </a:t>
            </a:r>
            <a:r>
              <a:rPr lang="pt-BR" sz="4800" b="1" dirty="0"/>
              <a:t>Conclusão: A IA Está Aqui para Potencializar Você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91051C-61CB-9C36-E7F0-36F9FA52C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4641850"/>
            <a:ext cx="8281035" cy="351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ChatGPT e Gemini não são apenas programas — são </a:t>
            </a:r>
            <a:r>
              <a:rPr lang="pt-BR" sz="3200" b="1" dirty="0"/>
              <a:t>ferramentas de aumento de produtividade e criatividade</a:t>
            </a:r>
            <a:r>
              <a:rPr lang="pt-BR" sz="3200" dirty="0"/>
              <a:t>.</a:t>
            </a:r>
            <a:br>
              <a:rPr lang="pt-BR" sz="3200" dirty="0"/>
            </a:br>
            <a:r>
              <a:rPr lang="pt-BR" sz="3200" dirty="0"/>
              <a:t>Quem aprende a usá-las bem ganha tempo, melhora resultados e abre novas oportunidades no trabalho e na vida pessoal.</a:t>
            </a:r>
          </a:p>
        </p:txBody>
      </p:sp>
    </p:spTree>
    <p:extLst>
      <p:ext uri="{BB962C8B-B14F-4D97-AF65-F5344CB8AC3E}">
        <p14:creationId xmlns:p14="http://schemas.microsoft.com/office/powerpoint/2010/main" val="1000828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650</Words>
  <Application>Microsoft Office PowerPoint</Application>
  <PresentationFormat>Papel A3 (297 x 420 mm)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Aptos</vt:lpstr>
      <vt:lpstr>Aptos Black</vt:lpstr>
      <vt:lpstr>Aptos Display</vt:lpstr>
      <vt:lpstr>Arial</vt:lpstr>
      <vt:lpstr>Impact</vt:lpstr>
      <vt:lpstr>Tema do Office</vt:lpstr>
      <vt:lpstr>Apresentação do PowerPoint</vt:lpstr>
      <vt:lpstr>🤖 O Que é Inteligência Artificial, Afinal?</vt:lpstr>
      <vt:lpstr>💬 ChatGPT e Gemini: Seus Novos Assistentes Pessoais</vt:lpstr>
      <vt:lpstr>🏠 Usando IA no Dia a Dia</vt:lpstr>
      <vt:lpstr>💼 Usando IA no Trabalho</vt:lpstr>
      <vt:lpstr>✍️ Como Criar Prompts Eficientes</vt:lpstr>
      <vt:lpstr>⚡ Combine ChatGPT e Gemini</vt:lpstr>
      <vt:lpstr>🔒 Cuidados e Boas Práticas</vt:lpstr>
      <vt:lpstr>🚀 Conclusão: A IA Está Aqui para Potencializar Você</vt:lpstr>
      <vt:lpstr>OBRIGADO POR LER ATÉ AQUI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Luccas Rolo Candido</dc:creator>
  <cp:lastModifiedBy>Luccas Rolo Candido</cp:lastModifiedBy>
  <cp:revision>1</cp:revision>
  <dcterms:created xsi:type="dcterms:W3CDTF">2025-10-28T16:49:28Z</dcterms:created>
  <dcterms:modified xsi:type="dcterms:W3CDTF">2025-10-28T17:38:21Z</dcterms:modified>
</cp:coreProperties>
</file>