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61" r:id="rId4"/>
    <p:sldId id="259" r:id="rId5"/>
    <p:sldId id="264" r:id="rId6"/>
    <p:sldId id="260" r:id="rId7"/>
    <p:sldId id="262" r:id="rId8"/>
    <p:sldId id="263" r:id="rId9"/>
    <p:sldId id="265" r:id="rId10"/>
    <p:sldId id="266" r:id="rId11"/>
    <p:sldId id="267"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4E476-BB05-4F8A-8A97-3C918AD33E2B}" v="3615" dt="2021-06-12T00:22:38.594"/>
    <p1510:client id="{A4E91ECC-F194-4183-BE6B-D6958BF6F5D8}" v="2091" dt="2021-06-14T15:03:49.462"/>
    <p1510:client id="{FDB20222-DB5C-4CD9-A219-2CE7D74F1916}" v="1856" dt="2021-06-10T23:51:30.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58" d="100"/>
          <a:sy n="158" d="100"/>
        </p:scale>
        <p:origin x="10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cas Pessoa" userId="8d51594be3123664" providerId="Windows Live" clId="Web-{4694E476-BB05-4F8A-8A97-3C918AD33E2B}"/>
    <pc:docChg chg="addSld delSld modSld">
      <pc:chgData name="Luccas Pessoa" userId="8d51594be3123664" providerId="Windows Live" clId="Web-{4694E476-BB05-4F8A-8A97-3C918AD33E2B}" dt="2021-06-12T00:22:41.594" v="1835"/>
      <pc:docMkLst>
        <pc:docMk/>
      </pc:docMkLst>
      <pc:sldChg chg="addSp delSp modSp">
        <pc:chgData name="Luccas Pessoa" userId="8d51594be3123664" providerId="Windows Live" clId="Web-{4694E476-BB05-4F8A-8A97-3C918AD33E2B}" dt="2021-06-11T22:02:13.565" v="856" actId="20577"/>
        <pc:sldMkLst>
          <pc:docMk/>
          <pc:sldMk cId="2210866551" sldId="256"/>
        </pc:sldMkLst>
        <pc:spChg chg="mod">
          <ac:chgData name="Luccas Pessoa" userId="8d51594be3123664" providerId="Windows Live" clId="Web-{4694E476-BB05-4F8A-8A97-3C918AD33E2B}" dt="2021-06-11T19:47:22.066" v="127" actId="20577"/>
          <ac:spMkLst>
            <pc:docMk/>
            <pc:sldMk cId="2210866551" sldId="256"/>
            <ac:spMk id="2" creationId="{00000000-0000-0000-0000-000000000000}"/>
          </ac:spMkLst>
        </pc:spChg>
        <pc:spChg chg="mod">
          <ac:chgData name="Luccas Pessoa" userId="8d51594be3123664" providerId="Windows Live" clId="Web-{4694E476-BB05-4F8A-8A97-3C918AD33E2B}" dt="2021-06-11T22:01:31.251" v="847" actId="1076"/>
          <ac:spMkLst>
            <pc:docMk/>
            <pc:sldMk cId="2210866551" sldId="256"/>
            <ac:spMk id="3" creationId="{00000000-0000-0000-0000-000000000000}"/>
          </ac:spMkLst>
        </pc:spChg>
        <pc:spChg chg="add del mod">
          <ac:chgData name="Luccas Pessoa" userId="8d51594be3123664" providerId="Windows Live" clId="Web-{4694E476-BB05-4F8A-8A97-3C918AD33E2B}" dt="2021-06-11T17:12:19.629" v="3"/>
          <ac:spMkLst>
            <pc:docMk/>
            <pc:sldMk cId="2210866551" sldId="256"/>
            <ac:spMk id="4" creationId="{DF8B24DB-A4E1-4D27-A4B8-CFAB85EF290A}"/>
          </ac:spMkLst>
        </pc:spChg>
        <pc:spChg chg="add mod">
          <ac:chgData name="Luccas Pessoa" userId="8d51594be3123664" providerId="Windows Live" clId="Web-{4694E476-BB05-4F8A-8A97-3C918AD33E2B}" dt="2021-06-11T22:02:13.565" v="856" actId="20577"/>
          <ac:spMkLst>
            <pc:docMk/>
            <pc:sldMk cId="2210866551" sldId="256"/>
            <ac:spMk id="4" creationId="{F0817863-A67A-46F6-845F-29D4F1F127E8}"/>
          </ac:spMkLst>
        </pc:spChg>
      </pc:sldChg>
      <pc:sldChg chg="modSp del">
        <pc:chgData name="Luccas Pessoa" userId="8d51594be3123664" providerId="Windows Live" clId="Web-{4694E476-BB05-4F8A-8A97-3C918AD33E2B}" dt="2021-06-11T17:14:06.975" v="87"/>
        <pc:sldMkLst>
          <pc:docMk/>
          <pc:sldMk cId="1693559669" sldId="257"/>
        </pc:sldMkLst>
        <pc:spChg chg="mod">
          <ac:chgData name="Luccas Pessoa" userId="8d51594be3123664" providerId="Windows Live" clId="Web-{4694E476-BB05-4F8A-8A97-3C918AD33E2B}" dt="2021-06-11T17:13:50.334" v="86" actId="20577"/>
          <ac:spMkLst>
            <pc:docMk/>
            <pc:sldMk cId="1693559669" sldId="257"/>
            <ac:spMk id="2" creationId="{5618869E-80A7-4BC2-9A57-6F562A528F93}"/>
          </ac:spMkLst>
        </pc:spChg>
      </pc:sldChg>
      <pc:sldChg chg="modSp">
        <pc:chgData name="Luccas Pessoa" userId="8d51594be3123664" providerId="Windows Live" clId="Web-{4694E476-BB05-4F8A-8A97-3C918AD33E2B}" dt="2021-06-11T22:47:51.835" v="873" actId="20577"/>
        <pc:sldMkLst>
          <pc:docMk/>
          <pc:sldMk cId="581107750" sldId="258"/>
        </pc:sldMkLst>
        <pc:spChg chg="mod">
          <ac:chgData name="Luccas Pessoa" userId="8d51594be3123664" providerId="Windows Live" clId="Web-{4694E476-BB05-4F8A-8A97-3C918AD33E2B}" dt="2021-06-11T22:47:51.835" v="873" actId="20577"/>
          <ac:spMkLst>
            <pc:docMk/>
            <pc:sldMk cId="581107750" sldId="258"/>
            <ac:spMk id="2" creationId="{CD52503E-0FA5-4B28-8EC1-84179892CF34}"/>
          </ac:spMkLst>
        </pc:spChg>
        <pc:spChg chg="mod">
          <ac:chgData name="Luccas Pessoa" userId="8d51594be3123664" providerId="Windows Live" clId="Web-{4694E476-BB05-4F8A-8A97-3C918AD33E2B}" dt="2021-06-11T22:45:59.707" v="867" actId="14100"/>
          <ac:spMkLst>
            <pc:docMk/>
            <pc:sldMk cId="581107750" sldId="258"/>
            <ac:spMk id="3" creationId="{A08B5935-050D-417A-A96A-CF91E8826E49}"/>
          </ac:spMkLst>
        </pc:spChg>
      </pc:sldChg>
      <pc:sldChg chg="addSp delSp modSp mod setBg setClrOvrMap">
        <pc:chgData name="Luccas Pessoa" userId="8d51594be3123664" providerId="Windows Live" clId="Web-{4694E476-BB05-4F8A-8A97-3C918AD33E2B}" dt="2021-06-11T21:51:15.218" v="797" actId="1076"/>
        <pc:sldMkLst>
          <pc:docMk/>
          <pc:sldMk cId="2636972923" sldId="259"/>
        </pc:sldMkLst>
        <pc:spChg chg="mod">
          <ac:chgData name="Luccas Pessoa" userId="8d51594be3123664" providerId="Windows Live" clId="Web-{4694E476-BB05-4F8A-8A97-3C918AD33E2B}" dt="2021-06-11T21:51:06.109" v="796" actId="1076"/>
          <ac:spMkLst>
            <pc:docMk/>
            <pc:sldMk cId="2636972923" sldId="259"/>
            <ac:spMk id="2" creationId="{04E211FF-1399-4E42-BA3D-92EE4D679E72}"/>
          </ac:spMkLst>
        </pc:spChg>
        <pc:spChg chg="mod ord">
          <ac:chgData name="Luccas Pessoa" userId="8d51594be3123664" providerId="Windows Live" clId="Web-{4694E476-BB05-4F8A-8A97-3C918AD33E2B}" dt="2021-06-11T21:50:53.436" v="793" actId="1076"/>
          <ac:spMkLst>
            <pc:docMk/>
            <pc:sldMk cId="2636972923" sldId="259"/>
            <ac:spMk id="3" creationId="{4E66BC84-FAB3-487F-AC11-A1B15A000756}"/>
          </ac:spMkLst>
        </pc:spChg>
        <pc:spChg chg="add del">
          <ac:chgData name="Luccas Pessoa" userId="8d51594be3123664" providerId="Windows Live" clId="Web-{4694E476-BB05-4F8A-8A97-3C918AD33E2B}" dt="2021-06-11T20:07:54.588" v="468"/>
          <ac:spMkLst>
            <pc:docMk/>
            <pc:sldMk cId="2636972923" sldId="259"/>
            <ac:spMk id="9" creationId="{F58FB36D-73B3-45EF-8CD4-221CCC8BE09F}"/>
          </ac:spMkLst>
        </pc:spChg>
        <pc:spChg chg="add del">
          <ac:chgData name="Luccas Pessoa" userId="8d51594be3123664" providerId="Windows Live" clId="Web-{4694E476-BB05-4F8A-8A97-3C918AD33E2B}" dt="2021-06-11T20:07:54.588" v="468"/>
          <ac:spMkLst>
            <pc:docMk/>
            <pc:sldMk cId="2636972923" sldId="259"/>
            <ac:spMk id="11" creationId="{4D7835D7-DF12-420F-843A-1C5083D2B3F8}"/>
          </ac:spMkLst>
        </pc:spChg>
        <pc:spChg chg="add del">
          <ac:chgData name="Luccas Pessoa" userId="8d51594be3123664" providerId="Windows Live" clId="Web-{4694E476-BB05-4F8A-8A97-3C918AD33E2B}" dt="2021-06-11T20:08:48.387" v="473"/>
          <ac:spMkLst>
            <pc:docMk/>
            <pc:sldMk cId="2636972923" sldId="259"/>
            <ac:spMk id="16" creationId="{EB6D1D7F-141C-4D8E-BFBA-D95B68E16385}"/>
          </ac:spMkLst>
        </pc:spChg>
        <pc:spChg chg="add del">
          <ac:chgData name="Luccas Pessoa" userId="8d51594be3123664" providerId="Windows Live" clId="Web-{4694E476-BB05-4F8A-8A97-3C918AD33E2B}" dt="2021-06-11T20:08:48.387" v="473"/>
          <ac:spMkLst>
            <pc:docMk/>
            <pc:sldMk cId="2636972923" sldId="259"/>
            <ac:spMk id="18" creationId="{245B42B6-26F8-4E25-839B-FB38F13BEFFC}"/>
          </ac:spMkLst>
        </pc:spChg>
        <pc:spChg chg="add del">
          <ac:chgData name="Luccas Pessoa" userId="8d51594be3123664" providerId="Windows Live" clId="Web-{4694E476-BB05-4F8A-8A97-3C918AD33E2B}" dt="2021-06-11T20:11:12.641" v="483"/>
          <ac:spMkLst>
            <pc:docMk/>
            <pc:sldMk cId="2636972923" sldId="259"/>
            <ac:spMk id="23" creationId="{EB6D1D7F-141C-4D8E-BFBA-D95B68E16385}"/>
          </ac:spMkLst>
        </pc:spChg>
        <pc:spChg chg="add del">
          <ac:chgData name="Luccas Pessoa" userId="8d51594be3123664" providerId="Windows Live" clId="Web-{4694E476-BB05-4F8A-8A97-3C918AD33E2B}" dt="2021-06-11T20:11:12.641" v="483"/>
          <ac:spMkLst>
            <pc:docMk/>
            <pc:sldMk cId="2636972923" sldId="259"/>
            <ac:spMk id="25" creationId="{245B42B6-26F8-4E25-839B-FB38F13BEFFC}"/>
          </ac:spMkLst>
        </pc:spChg>
        <pc:spChg chg="add del">
          <ac:chgData name="Luccas Pessoa" userId="8d51594be3123664" providerId="Windows Live" clId="Web-{4694E476-BB05-4F8A-8A97-3C918AD33E2B}" dt="2021-06-11T20:12:12.487" v="494"/>
          <ac:spMkLst>
            <pc:docMk/>
            <pc:sldMk cId="2636972923" sldId="259"/>
            <ac:spMk id="30" creationId="{EB6D1D7F-141C-4D8E-BFBA-D95B68E16385}"/>
          </ac:spMkLst>
        </pc:spChg>
        <pc:spChg chg="add del">
          <ac:chgData name="Luccas Pessoa" userId="8d51594be3123664" providerId="Windows Live" clId="Web-{4694E476-BB05-4F8A-8A97-3C918AD33E2B}" dt="2021-06-11T20:12:12.487" v="494"/>
          <ac:spMkLst>
            <pc:docMk/>
            <pc:sldMk cId="2636972923" sldId="259"/>
            <ac:spMk id="32" creationId="{245B42B6-26F8-4E25-839B-FB38F13BEFFC}"/>
          </ac:spMkLst>
        </pc:spChg>
        <pc:spChg chg="add del">
          <ac:chgData name="Luccas Pessoa" userId="8d51594be3123664" providerId="Windows Live" clId="Web-{4694E476-BB05-4F8A-8A97-3C918AD33E2B}" dt="2021-06-11T20:11:44.861" v="491"/>
          <ac:spMkLst>
            <pc:docMk/>
            <pc:sldMk cId="2636972923" sldId="259"/>
            <ac:spMk id="34" creationId="{EB6D1D7F-141C-4D8E-BFBA-D95B68E16385}"/>
          </ac:spMkLst>
        </pc:spChg>
        <pc:spChg chg="add del">
          <ac:chgData name="Luccas Pessoa" userId="8d51594be3123664" providerId="Windows Live" clId="Web-{4694E476-BB05-4F8A-8A97-3C918AD33E2B}" dt="2021-06-11T20:11:44.861" v="491"/>
          <ac:spMkLst>
            <pc:docMk/>
            <pc:sldMk cId="2636972923" sldId="259"/>
            <ac:spMk id="35" creationId="{558DA214-7FDA-4C9D-A7CF-9AD725E290E1}"/>
          </ac:spMkLst>
        </pc:spChg>
        <pc:spChg chg="add">
          <ac:chgData name="Luccas Pessoa" userId="8d51594be3123664" providerId="Windows Live" clId="Web-{4694E476-BB05-4F8A-8A97-3C918AD33E2B}" dt="2021-06-11T20:12:12.487" v="494"/>
          <ac:spMkLst>
            <pc:docMk/>
            <pc:sldMk cId="2636972923" sldId="259"/>
            <ac:spMk id="36" creationId="{9666091B-3E48-445D-9D54-63D9E80179BB}"/>
          </ac:spMkLst>
        </pc:spChg>
        <pc:spChg chg="add del">
          <ac:chgData name="Luccas Pessoa" userId="8d51594be3123664" providerId="Windows Live" clId="Web-{4694E476-BB05-4F8A-8A97-3C918AD33E2B}" dt="2021-06-11T20:11:29.845" v="487"/>
          <ac:spMkLst>
            <pc:docMk/>
            <pc:sldMk cId="2636972923" sldId="259"/>
            <ac:spMk id="37" creationId="{EB6D1D7F-141C-4D8E-BFBA-D95B68E16385}"/>
          </ac:spMkLst>
        </pc:spChg>
        <pc:spChg chg="add">
          <ac:chgData name="Luccas Pessoa" userId="8d51594be3123664" providerId="Windows Live" clId="Web-{4694E476-BB05-4F8A-8A97-3C918AD33E2B}" dt="2021-06-11T20:12:12.487" v="494"/>
          <ac:spMkLst>
            <pc:docMk/>
            <pc:sldMk cId="2636972923" sldId="259"/>
            <ac:spMk id="38" creationId="{D7477F8F-3259-4F49-9F98-9097DDBD91C9}"/>
          </ac:spMkLst>
        </pc:spChg>
        <pc:spChg chg="add del">
          <ac:chgData name="Luccas Pessoa" userId="8d51594be3123664" providerId="Windows Live" clId="Web-{4694E476-BB05-4F8A-8A97-3C918AD33E2B}" dt="2021-06-11T20:11:29.845" v="487"/>
          <ac:spMkLst>
            <pc:docMk/>
            <pc:sldMk cId="2636972923" sldId="259"/>
            <ac:spMk id="39" creationId="{245B42B6-26F8-4E25-839B-FB38F13BEFFC}"/>
          </ac:spMkLst>
        </pc:spChg>
        <pc:picChg chg="add del mod">
          <ac:chgData name="Luccas Pessoa" userId="8d51594be3123664" providerId="Windows Live" clId="Web-{4694E476-BB05-4F8A-8A97-3C918AD33E2B}" dt="2021-06-11T20:08:42.746" v="471"/>
          <ac:picMkLst>
            <pc:docMk/>
            <pc:sldMk cId="2636972923" sldId="259"/>
            <ac:picMk id="4" creationId="{CD2FDF87-A3CA-4F1F-B9D6-843A0CC27EEA}"/>
          </ac:picMkLst>
        </pc:picChg>
        <pc:picChg chg="add del mod">
          <ac:chgData name="Luccas Pessoa" userId="8d51594be3123664" providerId="Windows Live" clId="Web-{4694E476-BB05-4F8A-8A97-3C918AD33E2B}" dt="2021-06-11T20:11:08.876" v="481"/>
          <ac:picMkLst>
            <pc:docMk/>
            <pc:sldMk cId="2636972923" sldId="259"/>
            <ac:picMk id="5" creationId="{F0DE3F01-5D88-42B3-8B9D-43702459BDFE}"/>
          </ac:picMkLst>
        </pc:picChg>
        <pc:picChg chg="add del mod">
          <ac:chgData name="Luccas Pessoa" userId="8d51594be3123664" providerId="Windows Live" clId="Web-{4694E476-BB05-4F8A-8A97-3C918AD33E2B}" dt="2021-06-11T20:11:06.360" v="480"/>
          <ac:picMkLst>
            <pc:docMk/>
            <pc:sldMk cId="2636972923" sldId="259"/>
            <ac:picMk id="6" creationId="{A4D22D0C-2DBB-43F2-8902-F35D9730F1A0}"/>
          </ac:picMkLst>
        </pc:picChg>
        <pc:picChg chg="add del mod">
          <ac:chgData name="Luccas Pessoa" userId="8d51594be3123664" providerId="Windows Live" clId="Web-{4694E476-BB05-4F8A-8A97-3C918AD33E2B}" dt="2021-06-11T20:11:19.782" v="484"/>
          <ac:picMkLst>
            <pc:docMk/>
            <pc:sldMk cId="2636972923" sldId="259"/>
            <ac:picMk id="7" creationId="{F66A38E2-90C3-4D93-AAC8-2456C8381DFB}"/>
          </ac:picMkLst>
        </pc:picChg>
        <pc:picChg chg="add del mod">
          <ac:chgData name="Luccas Pessoa" userId="8d51594be3123664" providerId="Windows Live" clId="Web-{4694E476-BB05-4F8A-8A97-3C918AD33E2B}" dt="2021-06-11T20:11:48.408" v="492"/>
          <ac:picMkLst>
            <pc:docMk/>
            <pc:sldMk cId="2636972923" sldId="259"/>
            <ac:picMk id="8" creationId="{A81960E3-214C-4683-9440-75ED106B824D}"/>
          </ac:picMkLst>
        </pc:picChg>
        <pc:picChg chg="add mod">
          <ac:chgData name="Luccas Pessoa" userId="8d51594be3123664" providerId="Windows Live" clId="Web-{4694E476-BB05-4F8A-8A97-3C918AD33E2B}" dt="2021-06-11T21:51:15.218" v="797" actId="1076"/>
          <ac:picMkLst>
            <pc:docMk/>
            <pc:sldMk cId="2636972923" sldId="259"/>
            <ac:picMk id="10" creationId="{17D852BA-6047-439A-A125-B59907ABB593}"/>
          </ac:picMkLst>
        </pc:picChg>
      </pc:sldChg>
      <pc:sldChg chg="addSp delSp modSp new">
        <pc:chgData name="Luccas Pessoa" userId="8d51594be3123664" providerId="Windows Live" clId="Web-{4694E476-BB05-4F8A-8A97-3C918AD33E2B}" dt="2021-06-12T00:00:45.630" v="1553" actId="20577"/>
        <pc:sldMkLst>
          <pc:docMk/>
          <pc:sldMk cId="3475839079" sldId="260"/>
        </pc:sldMkLst>
        <pc:spChg chg="mod">
          <ac:chgData name="Luccas Pessoa" userId="8d51594be3123664" providerId="Windows Live" clId="Web-{4694E476-BB05-4F8A-8A97-3C918AD33E2B}" dt="2021-06-11T23:39:25.840" v="1109" actId="20577"/>
          <ac:spMkLst>
            <pc:docMk/>
            <pc:sldMk cId="3475839079" sldId="260"/>
            <ac:spMk id="2" creationId="{A096BC6B-2C57-45EE-909E-D64DFE4A4380}"/>
          </ac:spMkLst>
        </pc:spChg>
        <pc:spChg chg="add del mod">
          <ac:chgData name="Luccas Pessoa" userId="8d51594be3123664" providerId="Windows Live" clId="Web-{4694E476-BB05-4F8A-8A97-3C918AD33E2B}" dt="2021-06-12T00:00:45.630" v="1553" actId="20577"/>
          <ac:spMkLst>
            <pc:docMk/>
            <pc:sldMk cId="3475839079" sldId="260"/>
            <ac:spMk id="3" creationId="{809734D8-88CE-49B5-9E09-84A655CF3AEA}"/>
          </ac:spMkLst>
        </pc:spChg>
        <pc:graphicFrameChg chg="add del mod ord modGraphic">
          <ac:chgData name="Luccas Pessoa" userId="8d51594be3123664" providerId="Windows Live" clId="Web-{4694E476-BB05-4F8A-8A97-3C918AD33E2B}" dt="2021-06-11T22:48:15.773" v="877"/>
          <ac:graphicFrameMkLst>
            <pc:docMk/>
            <pc:sldMk cId="3475839079" sldId="260"/>
            <ac:graphicFrameMk id="4" creationId="{68B894CD-B9F8-42D2-B142-3F2B9ED67D74}"/>
          </ac:graphicFrameMkLst>
        </pc:graphicFrameChg>
      </pc:sldChg>
      <pc:sldChg chg="modSp new">
        <pc:chgData name="Luccas Pessoa" userId="8d51594be3123664" providerId="Windows Live" clId="Web-{4694E476-BB05-4F8A-8A97-3C918AD33E2B}" dt="2021-06-11T23:42:21.798" v="1282" actId="20577"/>
        <pc:sldMkLst>
          <pc:docMk/>
          <pc:sldMk cId="4097204082" sldId="261"/>
        </pc:sldMkLst>
        <pc:spChg chg="mod">
          <ac:chgData name="Luccas Pessoa" userId="8d51594be3123664" providerId="Windows Live" clId="Web-{4694E476-BB05-4F8A-8A97-3C918AD33E2B}" dt="2021-06-11T23:33:07.703" v="940" actId="20577"/>
          <ac:spMkLst>
            <pc:docMk/>
            <pc:sldMk cId="4097204082" sldId="261"/>
            <ac:spMk id="2" creationId="{A164A3BE-5E5C-4EDA-A6FF-2052D1E471C4}"/>
          </ac:spMkLst>
        </pc:spChg>
        <pc:spChg chg="mod">
          <ac:chgData name="Luccas Pessoa" userId="8d51594be3123664" providerId="Windows Live" clId="Web-{4694E476-BB05-4F8A-8A97-3C918AD33E2B}" dt="2021-06-11T23:42:21.798" v="1282" actId="20577"/>
          <ac:spMkLst>
            <pc:docMk/>
            <pc:sldMk cId="4097204082" sldId="261"/>
            <ac:spMk id="3" creationId="{E021C9AF-6303-4932-823D-7CF40075416A}"/>
          </ac:spMkLst>
        </pc:spChg>
      </pc:sldChg>
      <pc:sldChg chg="addSp delSp modSp new mod setBg">
        <pc:chgData name="Luccas Pessoa" userId="8d51594be3123664" providerId="Windows Live" clId="Web-{4694E476-BB05-4F8A-8A97-3C918AD33E2B}" dt="2021-06-12T00:04:39.950" v="1617"/>
        <pc:sldMkLst>
          <pc:docMk/>
          <pc:sldMk cId="4142184575" sldId="262"/>
        </pc:sldMkLst>
        <pc:spChg chg="mod">
          <ac:chgData name="Luccas Pessoa" userId="8d51594be3123664" providerId="Windows Live" clId="Web-{4694E476-BB05-4F8A-8A97-3C918AD33E2B}" dt="2021-06-12T00:04:32.840" v="1615" actId="20577"/>
          <ac:spMkLst>
            <pc:docMk/>
            <pc:sldMk cId="4142184575" sldId="262"/>
            <ac:spMk id="2" creationId="{E24CF3FF-ADB4-4066-A6AE-6D153BFC085F}"/>
          </ac:spMkLst>
        </pc:spChg>
        <pc:spChg chg="mod ord">
          <ac:chgData name="Luccas Pessoa" userId="8d51594be3123664" providerId="Windows Live" clId="Web-{4694E476-BB05-4F8A-8A97-3C918AD33E2B}" dt="2021-06-12T00:04:16.918" v="1613"/>
          <ac:spMkLst>
            <pc:docMk/>
            <pc:sldMk cId="4142184575" sldId="262"/>
            <ac:spMk id="3" creationId="{3F0A40A9-2B12-443B-A15B-706B7A8A3015}"/>
          </ac:spMkLst>
        </pc:spChg>
        <pc:spChg chg="add del mod">
          <ac:chgData name="Luccas Pessoa" userId="8d51594be3123664" providerId="Windows Live" clId="Web-{4694E476-BB05-4F8A-8A97-3C918AD33E2B}" dt="2021-06-12T00:04:39.950" v="1617"/>
          <ac:spMkLst>
            <pc:docMk/>
            <pc:sldMk cId="4142184575" sldId="262"/>
            <ac:spMk id="5" creationId="{AB1B69E3-C6B3-488C-9141-0A70859E8687}"/>
          </ac:spMkLst>
        </pc:spChg>
        <pc:spChg chg="add">
          <ac:chgData name="Luccas Pessoa" userId="8d51594be3123664" providerId="Windows Live" clId="Web-{4694E476-BB05-4F8A-8A97-3C918AD33E2B}" dt="2021-06-12T00:04:16.918" v="1613"/>
          <ac:spMkLst>
            <pc:docMk/>
            <pc:sldMk cId="4142184575" sldId="262"/>
            <ac:spMk id="9" creationId="{EB6D1D7F-141C-4D8E-BFBA-D95B68E16385}"/>
          </ac:spMkLst>
        </pc:spChg>
        <pc:spChg chg="add">
          <ac:chgData name="Luccas Pessoa" userId="8d51594be3123664" providerId="Windows Live" clId="Web-{4694E476-BB05-4F8A-8A97-3C918AD33E2B}" dt="2021-06-12T00:04:16.918" v="1613"/>
          <ac:spMkLst>
            <pc:docMk/>
            <pc:sldMk cId="4142184575" sldId="262"/>
            <ac:spMk id="11" creationId="{245B42B6-26F8-4E25-839B-FB38F13BEFFC}"/>
          </ac:spMkLst>
        </pc:spChg>
        <pc:picChg chg="add mod">
          <ac:chgData name="Luccas Pessoa" userId="8d51594be3123664" providerId="Windows Live" clId="Web-{4694E476-BB05-4F8A-8A97-3C918AD33E2B}" dt="2021-06-12T00:04:16.918" v="1613"/>
          <ac:picMkLst>
            <pc:docMk/>
            <pc:sldMk cId="4142184575" sldId="262"/>
            <ac:picMk id="4" creationId="{5B5FD8A1-49A0-4935-9753-464D1118E786}"/>
          </ac:picMkLst>
        </pc:picChg>
      </pc:sldChg>
      <pc:sldChg chg="addSp delSp modSp new del">
        <pc:chgData name="Luccas Pessoa" userId="8d51594be3123664" providerId="Windows Live" clId="Web-{4694E476-BB05-4F8A-8A97-3C918AD33E2B}" dt="2021-06-12T00:06:13.437" v="1631"/>
        <pc:sldMkLst>
          <pc:docMk/>
          <pc:sldMk cId="1488911753" sldId="263"/>
        </pc:sldMkLst>
        <pc:spChg chg="add del">
          <ac:chgData name="Luccas Pessoa" userId="8d51594be3123664" providerId="Windows Live" clId="Web-{4694E476-BB05-4F8A-8A97-3C918AD33E2B}" dt="2021-06-12T00:06:12.515" v="1630"/>
          <ac:spMkLst>
            <pc:docMk/>
            <pc:sldMk cId="1488911753" sldId="263"/>
            <ac:spMk id="2" creationId="{F522FCD8-F16E-4B54-8463-6B2BEC8BE98A}"/>
          </ac:spMkLst>
        </pc:spChg>
        <pc:spChg chg="mod">
          <ac:chgData name="Luccas Pessoa" userId="8d51594be3123664" providerId="Windows Live" clId="Web-{4694E476-BB05-4F8A-8A97-3C918AD33E2B}" dt="2021-06-12T00:06:11.859" v="1629" actId="1076"/>
          <ac:spMkLst>
            <pc:docMk/>
            <pc:sldMk cId="1488911753" sldId="263"/>
            <ac:spMk id="3" creationId="{2ACCF789-6226-45C5-88D5-8D279E6AF016}"/>
          </ac:spMkLst>
        </pc:spChg>
      </pc:sldChg>
      <pc:sldChg chg="addSp delSp modSp new mod setBg">
        <pc:chgData name="Luccas Pessoa" userId="8d51594be3123664" providerId="Windows Live" clId="Web-{4694E476-BB05-4F8A-8A97-3C918AD33E2B}" dt="2021-06-12T00:22:41.594" v="1835"/>
        <pc:sldMkLst>
          <pc:docMk/>
          <pc:sldMk cId="2194855531" sldId="263"/>
        </pc:sldMkLst>
        <pc:spChg chg="mod">
          <ac:chgData name="Luccas Pessoa" userId="8d51594be3123664" providerId="Windows Live" clId="Web-{4694E476-BB05-4F8A-8A97-3C918AD33E2B}" dt="2021-06-12T00:22:41.594" v="1835"/>
          <ac:spMkLst>
            <pc:docMk/>
            <pc:sldMk cId="2194855531" sldId="263"/>
            <ac:spMk id="2" creationId="{FCF2D6F5-EB1E-4410-88FD-A555F7A2B95D}"/>
          </ac:spMkLst>
        </pc:spChg>
        <pc:spChg chg="add del mod">
          <ac:chgData name="Luccas Pessoa" userId="8d51594be3123664" providerId="Windows Live" clId="Web-{4694E476-BB05-4F8A-8A97-3C918AD33E2B}" dt="2021-06-12T00:22:41.594" v="1835"/>
          <ac:spMkLst>
            <pc:docMk/>
            <pc:sldMk cId="2194855531" sldId="263"/>
            <ac:spMk id="3" creationId="{8C2D37BA-9692-40AB-9107-5FE4DBEB2836}"/>
          </ac:spMkLst>
        </pc:spChg>
        <pc:spChg chg="add">
          <ac:chgData name="Luccas Pessoa" userId="8d51594be3123664" providerId="Windows Live" clId="Web-{4694E476-BB05-4F8A-8A97-3C918AD33E2B}" dt="2021-06-12T00:22:41.594" v="1835"/>
          <ac:spMkLst>
            <pc:docMk/>
            <pc:sldMk cId="2194855531" sldId="263"/>
            <ac:spMk id="16" creationId="{EB6D1D7F-141C-4D8E-BFBA-D95B68E16385}"/>
          </ac:spMkLst>
        </pc:spChg>
        <pc:spChg chg="add">
          <ac:chgData name="Luccas Pessoa" userId="8d51594be3123664" providerId="Windows Live" clId="Web-{4694E476-BB05-4F8A-8A97-3C918AD33E2B}" dt="2021-06-12T00:22:41.594" v="1835"/>
          <ac:spMkLst>
            <pc:docMk/>
            <pc:sldMk cId="2194855531" sldId="263"/>
            <ac:spMk id="18" creationId="{558DA214-7FDA-4C9D-A7CF-9AD725E290E1}"/>
          </ac:spMkLst>
        </pc:spChg>
        <pc:spChg chg="add">
          <ac:chgData name="Luccas Pessoa" userId="8d51594be3123664" providerId="Windows Live" clId="Web-{4694E476-BB05-4F8A-8A97-3C918AD33E2B}" dt="2021-06-12T00:22:41.594" v="1835"/>
          <ac:spMkLst>
            <pc:docMk/>
            <pc:sldMk cId="2194855531" sldId="263"/>
            <ac:spMk id="20" creationId="{A77F89CE-BF52-4AF5-8B0B-7E9693734EDE}"/>
          </ac:spMkLst>
        </pc:spChg>
        <pc:graphicFrameChg chg="add del mod ord modGraphic">
          <ac:chgData name="Luccas Pessoa" userId="8d51594be3123664" providerId="Windows Live" clId="Web-{4694E476-BB05-4F8A-8A97-3C918AD33E2B}" dt="2021-06-12T00:08:43.192" v="1664"/>
          <ac:graphicFrameMkLst>
            <pc:docMk/>
            <pc:sldMk cId="2194855531" sldId="263"/>
            <ac:graphicFrameMk id="4" creationId="{3C7996B9-9438-46D5-9AB2-0806E6F46458}"/>
          </ac:graphicFrameMkLst>
        </pc:graphicFrameChg>
        <pc:picChg chg="add mod">
          <ac:chgData name="Luccas Pessoa" userId="8d51594be3123664" providerId="Windows Live" clId="Web-{4694E476-BB05-4F8A-8A97-3C918AD33E2B}" dt="2021-06-12T00:22:41.594" v="1835"/>
          <ac:picMkLst>
            <pc:docMk/>
            <pc:sldMk cId="2194855531" sldId="263"/>
            <ac:picMk id="11" creationId="{A1201502-AB8B-4F45-B9BA-07C75B577927}"/>
          </ac:picMkLst>
        </pc:picChg>
      </pc:sldChg>
    </pc:docChg>
  </pc:docChgLst>
  <pc:docChgLst>
    <pc:chgData name="Luccas Pessoa" userId="8d51594be3123664" providerId="Windows Live" clId="Web-{FDB20222-DB5C-4CD9-A219-2CE7D74F1916}"/>
    <pc:docChg chg="addSld delSld modSld addMainMaster delMainMaster">
      <pc:chgData name="Luccas Pessoa" userId="8d51594be3123664" providerId="Windows Live" clId="Web-{FDB20222-DB5C-4CD9-A219-2CE7D74F1916}" dt="2021-06-10T23:51:30.716" v="988" actId="20577"/>
      <pc:docMkLst>
        <pc:docMk/>
      </pc:docMkLst>
      <pc:sldChg chg="addSp delSp modSp mod setBg modClrScheme addAnim setClrOvrMap delDesignElem chgLayout">
        <pc:chgData name="Luccas Pessoa" userId="8d51594be3123664" providerId="Windows Live" clId="Web-{FDB20222-DB5C-4CD9-A219-2CE7D74F1916}" dt="2021-06-10T23:30:50.909" v="283" actId="20577"/>
        <pc:sldMkLst>
          <pc:docMk/>
          <pc:sldMk cId="2210866551" sldId="256"/>
        </pc:sldMkLst>
        <pc:spChg chg="mod ord">
          <ac:chgData name="Luccas Pessoa" userId="8d51594be3123664" providerId="Windows Live" clId="Web-{FDB20222-DB5C-4CD9-A219-2CE7D74F1916}" dt="2021-06-10T23:29:52.844" v="235"/>
          <ac:spMkLst>
            <pc:docMk/>
            <pc:sldMk cId="2210866551" sldId="256"/>
            <ac:spMk id="2" creationId="{00000000-0000-0000-0000-000000000000}"/>
          </ac:spMkLst>
        </pc:spChg>
        <pc:spChg chg="mod ord">
          <ac:chgData name="Luccas Pessoa" userId="8d51594be3123664" providerId="Windows Live" clId="Web-{FDB20222-DB5C-4CD9-A219-2CE7D74F1916}" dt="2021-06-10T23:30:50.909" v="283" actId="20577"/>
          <ac:spMkLst>
            <pc:docMk/>
            <pc:sldMk cId="2210866551" sldId="256"/>
            <ac:spMk id="3" creationId="{00000000-0000-0000-0000-000000000000}"/>
          </ac:spMkLst>
        </pc:spChg>
        <pc:spChg chg="add">
          <ac:chgData name="Luccas Pessoa" userId="8d51594be3123664" providerId="Windows Live" clId="Web-{FDB20222-DB5C-4CD9-A219-2CE7D74F1916}" dt="2021-06-10T23:29:52.844" v="235"/>
          <ac:spMkLst>
            <pc:docMk/>
            <pc:sldMk cId="2210866551" sldId="256"/>
            <ac:spMk id="5" creationId="{4AA13AD3-0A4F-475A-BEBB-DEEFF5C096C3}"/>
          </ac:spMkLst>
        </pc:spChg>
        <pc:spChg chg="add">
          <ac:chgData name="Luccas Pessoa" userId="8d51594be3123664" providerId="Windows Live" clId="Web-{FDB20222-DB5C-4CD9-A219-2CE7D74F1916}" dt="2021-06-10T23:29:52.844" v="235"/>
          <ac:spMkLst>
            <pc:docMk/>
            <pc:sldMk cId="2210866551" sldId="256"/>
            <ac:spMk id="6" creationId="{D65E0E3C-32F3-480B-9842-7611BBE2EE9F}"/>
          </ac:spMkLst>
        </pc:spChg>
        <pc:spChg chg="add del">
          <ac:chgData name="Luccas Pessoa" userId="8d51594be3123664" providerId="Windows Live" clId="Web-{FDB20222-DB5C-4CD9-A219-2CE7D74F1916}" dt="2021-06-10T23:26:11.399" v="22"/>
          <ac:spMkLst>
            <pc:docMk/>
            <pc:sldMk cId="2210866551" sldId="256"/>
            <ac:spMk id="8" creationId="{2124007E-BA57-41B2-8C6B-5E99927F2247}"/>
          </ac:spMkLst>
        </pc:spChg>
        <pc:spChg chg="add del">
          <ac:chgData name="Luccas Pessoa" userId="8d51594be3123664" providerId="Windows Live" clId="Web-{FDB20222-DB5C-4CD9-A219-2CE7D74F1916}" dt="2021-06-10T23:26:11.399" v="22"/>
          <ac:spMkLst>
            <pc:docMk/>
            <pc:sldMk cId="2210866551" sldId="256"/>
            <ac:spMk id="10" creationId="{255D0BF7-94F4-4437-A2B2-87BAFF86D541}"/>
          </ac:spMkLst>
        </pc:spChg>
        <pc:spChg chg="add del">
          <ac:chgData name="Luccas Pessoa" userId="8d51594be3123664" providerId="Windows Live" clId="Web-{FDB20222-DB5C-4CD9-A219-2CE7D74F1916}" dt="2021-06-10T23:29:46.719" v="234"/>
          <ac:spMkLst>
            <pc:docMk/>
            <pc:sldMk cId="2210866551" sldId="256"/>
            <ac:spMk id="15" creationId="{8C6E698C-8155-4B8B-BDC9-B7299772B509}"/>
          </ac:spMkLst>
        </pc:spChg>
        <pc:spChg chg="add del">
          <ac:chgData name="Luccas Pessoa" userId="8d51594be3123664" providerId="Windows Live" clId="Web-{FDB20222-DB5C-4CD9-A219-2CE7D74F1916}" dt="2021-06-10T23:29:46.719" v="234"/>
          <ac:spMkLst>
            <pc:docMk/>
            <pc:sldMk cId="2210866551" sldId="256"/>
            <ac:spMk id="19" creationId="{C7391006-C2A1-403D-AEBB-4C4C84FCA940}"/>
          </ac:spMkLst>
        </pc:spChg>
        <pc:cxnChg chg="add del">
          <ac:chgData name="Luccas Pessoa" userId="8d51594be3123664" providerId="Windows Live" clId="Web-{FDB20222-DB5C-4CD9-A219-2CE7D74F1916}" dt="2021-06-10T23:29:46.719" v="234"/>
          <ac:cxnSpMkLst>
            <pc:docMk/>
            <pc:sldMk cId="2210866551" sldId="256"/>
            <ac:cxnSpMk id="17" creationId="{09525C9A-1972-4836-BA7A-706C946EF4DA}"/>
          </ac:cxnSpMkLst>
        </pc:cxnChg>
      </pc:sldChg>
      <pc:sldChg chg="new add del">
        <pc:chgData name="Luccas Pessoa" userId="8d51594be3123664" providerId="Windows Live" clId="Web-{FDB20222-DB5C-4CD9-A219-2CE7D74F1916}" dt="2021-06-10T23:29:29.093" v="233"/>
        <pc:sldMkLst>
          <pc:docMk/>
          <pc:sldMk cId="888971873" sldId="257"/>
        </pc:sldMkLst>
      </pc:sldChg>
      <pc:sldChg chg="addSp delSp modSp new mod setBg">
        <pc:chgData name="Luccas Pessoa" userId="8d51594be3123664" providerId="Windows Live" clId="Web-{FDB20222-DB5C-4CD9-A219-2CE7D74F1916}" dt="2021-06-10T23:32:24.646" v="337"/>
        <pc:sldMkLst>
          <pc:docMk/>
          <pc:sldMk cId="1693559669" sldId="257"/>
        </pc:sldMkLst>
        <pc:spChg chg="add del mod">
          <ac:chgData name="Luccas Pessoa" userId="8d51594be3123664" providerId="Windows Live" clId="Web-{FDB20222-DB5C-4CD9-A219-2CE7D74F1916}" dt="2021-06-10T23:32:24.646" v="337"/>
          <ac:spMkLst>
            <pc:docMk/>
            <pc:sldMk cId="1693559669" sldId="257"/>
            <ac:spMk id="2" creationId="{5618869E-80A7-4BC2-9A57-6F562A528F93}"/>
          </ac:spMkLst>
        </pc:spChg>
        <pc:spChg chg="mod">
          <ac:chgData name="Luccas Pessoa" userId="8d51594be3123664" providerId="Windows Live" clId="Web-{FDB20222-DB5C-4CD9-A219-2CE7D74F1916}" dt="2021-06-10T23:30:03.110" v="238"/>
          <ac:spMkLst>
            <pc:docMk/>
            <pc:sldMk cId="1693559669" sldId="257"/>
            <ac:spMk id="3" creationId="{0735C55C-EF40-469C-8DAB-F2499E48A9DC}"/>
          </ac:spMkLst>
        </pc:spChg>
        <pc:spChg chg="add del mod">
          <ac:chgData name="Luccas Pessoa" userId="8d51594be3123664" providerId="Windows Live" clId="Web-{FDB20222-DB5C-4CD9-A219-2CE7D74F1916}" dt="2021-06-10T23:32:23.802" v="336"/>
          <ac:spMkLst>
            <pc:docMk/>
            <pc:sldMk cId="1693559669" sldId="257"/>
            <ac:spMk id="4" creationId="{4C293A43-F65F-4107-A4AF-DD692AEC9A2E}"/>
          </ac:spMkLst>
        </pc:spChg>
        <pc:spChg chg="add">
          <ac:chgData name="Luccas Pessoa" userId="8d51594be3123664" providerId="Windows Live" clId="Web-{FDB20222-DB5C-4CD9-A219-2CE7D74F1916}" dt="2021-06-10T23:30:03.110" v="238"/>
          <ac:spMkLst>
            <pc:docMk/>
            <pc:sldMk cId="1693559669" sldId="257"/>
            <ac:spMk id="8" creationId="{EB6D1D7F-141C-4D8E-BFBA-D95B68E16385}"/>
          </ac:spMkLst>
        </pc:spChg>
        <pc:spChg chg="add">
          <ac:chgData name="Luccas Pessoa" userId="8d51594be3123664" providerId="Windows Live" clId="Web-{FDB20222-DB5C-4CD9-A219-2CE7D74F1916}" dt="2021-06-10T23:30:03.110" v="238"/>
          <ac:spMkLst>
            <pc:docMk/>
            <pc:sldMk cId="1693559669" sldId="257"/>
            <ac:spMk id="10" creationId="{27248369-464E-49D1-91FC-BC34A50A66D2}"/>
          </ac:spMkLst>
        </pc:spChg>
      </pc:sldChg>
      <pc:sldChg chg="addSp delSp modSp new del mod setBg">
        <pc:chgData name="Luccas Pessoa" userId="8d51594be3123664" providerId="Windows Live" clId="Web-{FDB20222-DB5C-4CD9-A219-2CE7D74F1916}" dt="2021-06-10T23:28:44.217" v="136"/>
        <pc:sldMkLst>
          <pc:docMk/>
          <pc:sldMk cId="3935883390" sldId="257"/>
        </pc:sldMkLst>
        <pc:spChg chg="mod">
          <ac:chgData name="Luccas Pessoa" userId="8d51594be3123664" providerId="Windows Live" clId="Web-{FDB20222-DB5C-4CD9-A219-2CE7D74F1916}" dt="2021-06-10T23:28:43.029" v="135"/>
          <ac:spMkLst>
            <pc:docMk/>
            <pc:sldMk cId="3935883390" sldId="257"/>
            <ac:spMk id="2" creationId="{1AAA4FA4-6890-48F4-B35C-6607BA636142}"/>
          </ac:spMkLst>
        </pc:spChg>
        <pc:spChg chg="mod">
          <ac:chgData name="Luccas Pessoa" userId="8d51594be3123664" providerId="Windows Live" clId="Web-{FDB20222-DB5C-4CD9-A219-2CE7D74F1916}" dt="2021-06-10T23:28:43.029" v="135"/>
          <ac:spMkLst>
            <pc:docMk/>
            <pc:sldMk cId="3935883390" sldId="257"/>
            <ac:spMk id="3" creationId="{89D82D42-5A86-4CD9-9472-B9E6E86C48B3}"/>
          </ac:spMkLst>
        </pc:spChg>
        <pc:spChg chg="add del">
          <ac:chgData name="Luccas Pessoa" userId="8d51594be3123664" providerId="Windows Live" clId="Web-{FDB20222-DB5C-4CD9-A219-2CE7D74F1916}" dt="2021-06-10T23:28:43.029" v="135"/>
          <ac:spMkLst>
            <pc:docMk/>
            <pc:sldMk cId="3935883390" sldId="257"/>
            <ac:spMk id="8" creationId="{3558DB37-9FEE-48A2-8578-ED0401573943}"/>
          </ac:spMkLst>
        </pc:spChg>
        <pc:spChg chg="add del">
          <ac:chgData name="Luccas Pessoa" userId="8d51594be3123664" providerId="Windows Live" clId="Web-{FDB20222-DB5C-4CD9-A219-2CE7D74F1916}" dt="2021-06-10T23:28:43.029" v="135"/>
          <ac:spMkLst>
            <pc:docMk/>
            <pc:sldMk cId="3935883390" sldId="257"/>
            <ac:spMk id="10" creationId="{5F7FCCA6-00E2-4F74-A105-0D769872F243}"/>
          </ac:spMkLst>
        </pc:spChg>
        <pc:spChg chg="add del">
          <ac:chgData name="Luccas Pessoa" userId="8d51594be3123664" providerId="Windows Live" clId="Web-{FDB20222-DB5C-4CD9-A219-2CE7D74F1916}" dt="2021-06-10T23:28:43.029" v="135"/>
          <ac:spMkLst>
            <pc:docMk/>
            <pc:sldMk cId="3935883390" sldId="257"/>
            <ac:spMk id="12" creationId="{9B834327-03F1-4931-8261-971373A5A694}"/>
          </ac:spMkLst>
        </pc:spChg>
      </pc:sldChg>
      <pc:sldChg chg="modSp new">
        <pc:chgData name="Luccas Pessoa" userId="8d51594be3123664" providerId="Windows Live" clId="Web-{FDB20222-DB5C-4CD9-A219-2CE7D74F1916}" dt="2021-06-10T23:51:30.716" v="988" actId="20577"/>
        <pc:sldMkLst>
          <pc:docMk/>
          <pc:sldMk cId="581107750" sldId="258"/>
        </pc:sldMkLst>
        <pc:spChg chg="mod">
          <ac:chgData name="Luccas Pessoa" userId="8d51594be3123664" providerId="Windows Live" clId="Web-{FDB20222-DB5C-4CD9-A219-2CE7D74F1916}" dt="2021-06-10T23:33:09.101" v="349" actId="20577"/>
          <ac:spMkLst>
            <pc:docMk/>
            <pc:sldMk cId="581107750" sldId="258"/>
            <ac:spMk id="2" creationId="{CD52503E-0FA5-4B28-8EC1-84179892CF34}"/>
          </ac:spMkLst>
        </pc:spChg>
        <pc:spChg chg="mod">
          <ac:chgData name="Luccas Pessoa" userId="8d51594be3123664" providerId="Windows Live" clId="Web-{FDB20222-DB5C-4CD9-A219-2CE7D74F1916}" dt="2021-06-10T23:51:30.716" v="988" actId="20577"/>
          <ac:spMkLst>
            <pc:docMk/>
            <pc:sldMk cId="581107750" sldId="258"/>
            <ac:spMk id="3" creationId="{A08B5935-050D-417A-A96A-CF91E8826E49}"/>
          </ac:spMkLst>
        </pc:spChg>
      </pc:sldChg>
      <pc:sldChg chg="modSp new">
        <pc:chgData name="Luccas Pessoa" userId="8d51594be3123664" providerId="Windows Live" clId="Web-{FDB20222-DB5C-4CD9-A219-2CE7D74F1916}" dt="2021-06-10T23:42:00.650" v="971" actId="20577"/>
        <pc:sldMkLst>
          <pc:docMk/>
          <pc:sldMk cId="2636972923" sldId="259"/>
        </pc:sldMkLst>
        <pc:spChg chg="mod">
          <ac:chgData name="Luccas Pessoa" userId="8d51594be3123664" providerId="Windows Live" clId="Web-{FDB20222-DB5C-4CD9-A219-2CE7D74F1916}" dt="2021-06-10T23:35:17.136" v="420" actId="20577"/>
          <ac:spMkLst>
            <pc:docMk/>
            <pc:sldMk cId="2636972923" sldId="259"/>
            <ac:spMk id="2" creationId="{04E211FF-1399-4E42-BA3D-92EE4D679E72}"/>
          </ac:spMkLst>
        </pc:spChg>
        <pc:spChg chg="mod">
          <ac:chgData name="Luccas Pessoa" userId="8d51594be3123664" providerId="Windows Live" clId="Web-{FDB20222-DB5C-4CD9-A219-2CE7D74F1916}" dt="2021-06-10T23:42:00.650" v="971" actId="20577"/>
          <ac:spMkLst>
            <pc:docMk/>
            <pc:sldMk cId="2636972923" sldId="259"/>
            <ac:spMk id="3" creationId="{4E66BC84-FAB3-487F-AC11-A1B15A000756}"/>
          </ac:spMkLst>
        </pc:spChg>
      </pc:sldChg>
      <pc:sldMasterChg chg="del delSldLayout">
        <pc:chgData name="Luccas Pessoa" userId="8d51594be3123664" providerId="Windows Live" clId="Web-{FDB20222-DB5C-4CD9-A219-2CE7D74F1916}" dt="2021-06-10T23:25:17.991" v="0"/>
        <pc:sldMasterMkLst>
          <pc:docMk/>
          <pc:sldMasterMk cId="2675746937" sldId="2147483648"/>
        </pc:sldMasterMkLst>
        <pc:sldLayoutChg chg="del">
          <pc:chgData name="Luccas Pessoa" userId="8d51594be3123664" providerId="Windows Live" clId="Web-{FDB20222-DB5C-4CD9-A219-2CE7D74F1916}" dt="2021-06-10T23:25:17.991" v="0"/>
          <pc:sldLayoutMkLst>
            <pc:docMk/>
            <pc:sldMasterMk cId="2675746937" sldId="2147483648"/>
            <pc:sldLayoutMk cId="877683876" sldId="2147483649"/>
          </pc:sldLayoutMkLst>
        </pc:sldLayoutChg>
        <pc:sldLayoutChg chg="del">
          <pc:chgData name="Luccas Pessoa" userId="8d51594be3123664" providerId="Windows Live" clId="Web-{FDB20222-DB5C-4CD9-A219-2CE7D74F1916}" dt="2021-06-10T23:25:17.991" v="0"/>
          <pc:sldLayoutMkLst>
            <pc:docMk/>
            <pc:sldMasterMk cId="2675746937" sldId="2147483648"/>
            <pc:sldLayoutMk cId="314005268" sldId="2147483650"/>
          </pc:sldLayoutMkLst>
        </pc:sldLayoutChg>
        <pc:sldLayoutChg chg="del">
          <pc:chgData name="Luccas Pessoa" userId="8d51594be3123664" providerId="Windows Live" clId="Web-{FDB20222-DB5C-4CD9-A219-2CE7D74F1916}" dt="2021-06-10T23:25:17.991" v="0"/>
          <pc:sldLayoutMkLst>
            <pc:docMk/>
            <pc:sldMasterMk cId="2675746937" sldId="2147483648"/>
            <pc:sldLayoutMk cId="3781375764" sldId="2147483651"/>
          </pc:sldLayoutMkLst>
        </pc:sldLayoutChg>
        <pc:sldLayoutChg chg="del">
          <pc:chgData name="Luccas Pessoa" userId="8d51594be3123664" providerId="Windows Live" clId="Web-{FDB20222-DB5C-4CD9-A219-2CE7D74F1916}" dt="2021-06-10T23:25:17.991" v="0"/>
          <pc:sldLayoutMkLst>
            <pc:docMk/>
            <pc:sldMasterMk cId="2675746937" sldId="2147483648"/>
            <pc:sldLayoutMk cId="2124613824" sldId="2147483652"/>
          </pc:sldLayoutMkLst>
        </pc:sldLayoutChg>
        <pc:sldLayoutChg chg="del">
          <pc:chgData name="Luccas Pessoa" userId="8d51594be3123664" providerId="Windows Live" clId="Web-{FDB20222-DB5C-4CD9-A219-2CE7D74F1916}" dt="2021-06-10T23:25:17.991" v="0"/>
          <pc:sldLayoutMkLst>
            <pc:docMk/>
            <pc:sldMasterMk cId="2675746937" sldId="2147483648"/>
            <pc:sldLayoutMk cId="3694421058" sldId="2147483653"/>
          </pc:sldLayoutMkLst>
        </pc:sldLayoutChg>
        <pc:sldLayoutChg chg="del">
          <pc:chgData name="Luccas Pessoa" userId="8d51594be3123664" providerId="Windows Live" clId="Web-{FDB20222-DB5C-4CD9-A219-2CE7D74F1916}" dt="2021-06-10T23:25:17.991" v="0"/>
          <pc:sldLayoutMkLst>
            <pc:docMk/>
            <pc:sldMasterMk cId="2675746937" sldId="2147483648"/>
            <pc:sldLayoutMk cId="3108533492" sldId="2147483654"/>
          </pc:sldLayoutMkLst>
        </pc:sldLayoutChg>
        <pc:sldLayoutChg chg="del">
          <pc:chgData name="Luccas Pessoa" userId="8d51594be3123664" providerId="Windows Live" clId="Web-{FDB20222-DB5C-4CD9-A219-2CE7D74F1916}" dt="2021-06-10T23:25:17.991" v="0"/>
          <pc:sldLayoutMkLst>
            <pc:docMk/>
            <pc:sldMasterMk cId="2675746937" sldId="2147483648"/>
            <pc:sldLayoutMk cId="578281579" sldId="2147483655"/>
          </pc:sldLayoutMkLst>
        </pc:sldLayoutChg>
        <pc:sldLayoutChg chg="del">
          <pc:chgData name="Luccas Pessoa" userId="8d51594be3123664" providerId="Windows Live" clId="Web-{FDB20222-DB5C-4CD9-A219-2CE7D74F1916}" dt="2021-06-10T23:25:17.991" v="0"/>
          <pc:sldLayoutMkLst>
            <pc:docMk/>
            <pc:sldMasterMk cId="2675746937" sldId="2147483648"/>
            <pc:sldLayoutMk cId="2217836567" sldId="2147483656"/>
          </pc:sldLayoutMkLst>
        </pc:sldLayoutChg>
        <pc:sldLayoutChg chg="del">
          <pc:chgData name="Luccas Pessoa" userId="8d51594be3123664" providerId="Windows Live" clId="Web-{FDB20222-DB5C-4CD9-A219-2CE7D74F1916}" dt="2021-06-10T23:25:17.991" v="0"/>
          <pc:sldLayoutMkLst>
            <pc:docMk/>
            <pc:sldMasterMk cId="2675746937" sldId="2147483648"/>
            <pc:sldLayoutMk cId="2245566346" sldId="2147483657"/>
          </pc:sldLayoutMkLst>
        </pc:sldLayoutChg>
        <pc:sldLayoutChg chg="del">
          <pc:chgData name="Luccas Pessoa" userId="8d51594be3123664" providerId="Windows Live" clId="Web-{FDB20222-DB5C-4CD9-A219-2CE7D74F1916}" dt="2021-06-10T23:25:17.991" v="0"/>
          <pc:sldLayoutMkLst>
            <pc:docMk/>
            <pc:sldMasterMk cId="2675746937" sldId="2147483648"/>
            <pc:sldLayoutMk cId="746588027" sldId="2147483658"/>
          </pc:sldLayoutMkLst>
        </pc:sldLayoutChg>
        <pc:sldLayoutChg chg="del">
          <pc:chgData name="Luccas Pessoa" userId="8d51594be3123664" providerId="Windows Live" clId="Web-{FDB20222-DB5C-4CD9-A219-2CE7D74F1916}" dt="2021-06-10T23:25:17.991" v="0"/>
          <pc:sldLayoutMkLst>
            <pc:docMk/>
            <pc:sldMasterMk cId="2675746937" sldId="2147483648"/>
            <pc:sldLayoutMk cId="1306397509" sldId="2147483659"/>
          </pc:sldLayoutMkLst>
        </pc:sldLayoutChg>
      </pc:sldMasterChg>
      <pc:sldMasterChg chg="add del addSldLayout delSldLayout">
        <pc:chgData name="Luccas Pessoa" userId="8d51594be3123664" providerId="Windows Live" clId="Web-{FDB20222-DB5C-4CD9-A219-2CE7D74F1916}" dt="2021-06-10T23:26:11.399" v="22"/>
        <pc:sldMasterMkLst>
          <pc:docMk/>
          <pc:sldMasterMk cId="3183826947" sldId="2147483679"/>
        </pc:sldMasterMkLst>
        <pc:sldLayoutChg chg="add del">
          <pc:chgData name="Luccas Pessoa" userId="8d51594be3123664" providerId="Windows Live" clId="Web-{FDB20222-DB5C-4CD9-A219-2CE7D74F1916}" dt="2021-06-10T23:26:11.399" v="22"/>
          <pc:sldLayoutMkLst>
            <pc:docMk/>
            <pc:sldMasterMk cId="3183826947" sldId="2147483679"/>
            <pc:sldLayoutMk cId="1116329681" sldId="2147483662"/>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3500935395" sldId="2147483663"/>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3512127960" sldId="2147483664"/>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1165275723" sldId="2147483665"/>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2859238947" sldId="2147483666"/>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2623514790" sldId="2147483667"/>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1805745933" sldId="2147483668"/>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1149598747" sldId="2147483669"/>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2332762562" sldId="2147483670"/>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1733141728" sldId="2147483671"/>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3381570888" sldId="2147483672"/>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601326290" sldId="2147483673"/>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2481155696" sldId="2147483674"/>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3783982004" sldId="2147483675"/>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3300787627" sldId="2147483676"/>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2628842190" sldId="2147483677"/>
          </pc:sldLayoutMkLst>
        </pc:sldLayoutChg>
        <pc:sldLayoutChg chg="add del">
          <pc:chgData name="Luccas Pessoa" userId="8d51594be3123664" providerId="Windows Live" clId="Web-{FDB20222-DB5C-4CD9-A219-2CE7D74F1916}" dt="2021-06-10T23:26:11.399" v="22"/>
          <pc:sldLayoutMkLst>
            <pc:docMk/>
            <pc:sldMasterMk cId="3183826947" sldId="2147483679"/>
            <pc:sldLayoutMk cId="857680911" sldId="2147483678"/>
          </pc:sldLayoutMkLst>
        </pc:sldLayoutChg>
      </pc:sldMasterChg>
      <pc:sldMasterChg chg="add del addSldLayout delSldLayout">
        <pc:chgData name="Luccas Pessoa" userId="8d51594be3123664" providerId="Windows Live" clId="Web-{FDB20222-DB5C-4CD9-A219-2CE7D74F1916}" dt="2021-06-10T23:29:46.719" v="234"/>
        <pc:sldMasterMkLst>
          <pc:docMk/>
          <pc:sldMasterMk cId="1776405293" sldId="2147483729"/>
        </pc:sldMasterMkLst>
        <pc:sldLayoutChg chg="add del">
          <pc:chgData name="Luccas Pessoa" userId="8d51594be3123664" providerId="Windows Live" clId="Web-{FDB20222-DB5C-4CD9-A219-2CE7D74F1916}" dt="2021-06-10T23:29:46.719" v="234"/>
          <pc:sldLayoutMkLst>
            <pc:docMk/>
            <pc:sldMasterMk cId="1776405293" sldId="2147483729"/>
            <pc:sldLayoutMk cId="2873615937" sldId="2147483718"/>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2380057167" sldId="2147483719"/>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460073483" sldId="2147483720"/>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4104162195" sldId="2147483721"/>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2384450984" sldId="2147483722"/>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3019987346" sldId="2147483723"/>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3797085776" sldId="2147483724"/>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377479859" sldId="2147483725"/>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2501296925" sldId="2147483726"/>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1712445307" sldId="2147483727"/>
          </pc:sldLayoutMkLst>
        </pc:sldLayoutChg>
        <pc:sldLayoutChg chg="add del">
          <pc:chgData name="Luccas Pessoa" userId="8d51594be3123664" providerId="Windows Live" clId="Web-{FDB20222-DB5C-4CD9-A219-2CE7D74F1916}" dt="2021-06-10T23:29:46.719" v="234"/>
          <pc:sldLayoutMkLst>
            <pc:docMk/>
            <pc:sldMasterMk cId="1776405293" sldId="2147483729"/>
            <pc:sldLayoutMk cId="2711454" sldId="2147483728"/>
          </pc:sldLayoutMkLst>
        </pc:sldLayoutChg>
      </pc:sldMasterChg>
      <pc:sldMasterChg chg="add del addSldLayout delSldLayout modSldLayout">
        <pc:chgData name="Luccas Pessoa" userId="8d51594be3123664" providerId="Windows Live" clId="Web-{FDB20222-DB5C-4CD9-A219-2CE7D74F1916}" dt="2021-06-10T23:29:52.844" v="235"/>
        <pc:sldMasterMkLst>
          <pc:docMk/>
          <pc:sldMasterMk cId="1078681394" sldId="2147483730"/>
        </pc:sldMasterMkLst>
        <pc:sldLayoutChg chg="add del mod replId">
          <pc:chgData name="Luccas Pessoa" userId="8d51594be3123664" providerId="Windows Live" clId="Web-{FDB20222-DB5C-4CD9-A219-2CE7D74F1916}" dt="2021-06-10T23:29:52.844" v="235"/>
          <pc:sldLayoutMkLst>
            <pc:docMk/>
            <pc:sldMasterMk cId="1078681394" sldId="2147483730"/>
            <pc:sldLayoutMk cId="2064695494" sldId="2147483731"/>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810930918" sldId="2147483732"/>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1177176881" sldId="2147483733"/>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3846876527" sldId="2147483734"/>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3970287484" sldId="2147483735"/>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3566947069" sldId="2147483736"/>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2664730858" sldId="2147483737"/>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4086384382" sldId="2147483738"/>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556503910" sldId="2147483739"/>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2165243506" sldId="2147483740"/>
          </pc:sldLayoutMkLst>
        </pc:sldLayoutChg>
        <pc:sldLayoutChg chg="add del mod replId">
          <pc:chgData name="Luccas Pessoa" userId="8d51594be3123664" providerId="Windows Live" clId="Web-{FDB20222-DB5C-4CD9-A219-2CE7D74F1916}" dt="2021-06-10T23:29:52.844" v="235"/>
          <pc:sldLayoutMkLst>
            <pc:docMk/>
            <pc:sldMasterMk cId="1078681394" sldId="2147483730"/>
            <pc:sldLayoutMk cId="870740887" sldId="2147483741"/>
          </pc:sldLayoutMkLst>
        </pc:sldLayoutChg>
      </pc:sldMasterChg>
      <pc:sldMasterChg chg="add addSldLayout">
        <pc:chgData name="Luccas Pessoa" userId="8d51594be3123664" providerId="Windows Live" clId="Web-{FDB20222-DB5C-4CD9-A219-2CE7D74F1916}" dt="2021-06-10T23:29:52.844" v="235"/>
        <pc:sldMasterMkLst>
          <pc:docMk/>
          <pc:sldMasterMk cId="2541296356" sldId="2147483755"/>
        </pc:sldMasterMkLst>
        <pc:sldLayoutChg chg="add">
          <pc:chgData name="Luccas Pessoa" userId="8d51594be3123664" providerId="Windows Live" clId="Web-{FDB20222-DB5C-4CD9-A219-2CE7D74F1916}" dt="2021-06-10T23:29:52.844" v="235"/>
          <pc:sldLayoutMkLst>
            <pc:docMk/>
            <pc:sldMasterMk cId="2541296356" sldId="2147483755"/>
            <pc:sldLayoutMk cId="3724484742" sldId="2147483744"/>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1089020043" sldId="2147483745"/>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2953573185" sldId="2147483746"/>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3160110273" sldId="2147483747"/>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570874818" sldId="2147483748"/>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3575402163" sldId="2147483749"/>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633758825" sldId="2147483750"/>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3904291288" sldId="2147483751"/>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4197279381" sldId="2147483752"/>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2150045239" sldId="2147483753"/>
          </pc:sldLayoutMkLst>
        </pc:sldLayoutChg>
        <pc:sldLayoutChg chg="add">
          <pc:chgData name="Luccas Pessoa" userId="8d51594be3123664" providerId="Windows Live" clId="Web-{FDB20222-DB5C-4CD9-A219-2CE7D74F1916}" dt="2021-06-10T23:29:52.844" v="235"/>
          <pc:sldLayoutMkLst>
            <pc:docMk/>
            <pc:sldMasterMk cId="2541296356" sldId="2147483755"/>
            <pc:sldLayoutMk cId="3690554074" sldId="2147483754"/>
          </pc:sldLayoutMkLst>
        </pc:sldLayoutChg>
      </pc:sldMasterChg>
    </pc:docChg>
  </pc:docChgLst>
  <pc:docChgLst>
    <pc:chgData name="Luccas Pessoa" userId="8d51594be3123664" providerId="Windows Live" clId="Web-{A4E91ECC-F194-4183-BE6B-D6958BF6F5D8}"/>
    <pc:docChg chg="addSld delSld modSld">
      <pc:chgData name="Luccas Pessoa" userId="8d51594be3123664" providerId="Windows Live" clId="Web-{A4E91ECC-F194-4183-BE6B-D6958BF6F5D8}" dt="2021-06-14T15:03:49.447" v="1016" actId="20577"/>
      <pc:docMkLst>
        <pc:docMk/>
      </pc:docMkLst>
      <pc:sldChg chg="modSp">
        <pc:chgData name="Luccas Pessoa" userId="8d51594be3123664" providerId="Windows Live" clId="Web-{A4E91ECC-F194-4183-BE6B-D6958BF6F5D8}" dt="2021-06-14T14:25:53.729" v="15" actId="20577"/>
        <pc:sldMkLst>
          <pc:docMk/>
          <pc:sldMk cId="581107750" sldId="258"/>
        </pc:sldMkLst>
        <pc:spChg chg="mod">
          <ac:chgData name="Luccas Pessoa" userId="8d51594be3123664" providerId="Windows Live" clId="Web-{A4E91ECC-F194-4183-BE6B-D6958BF6F5D8}" dt="2021-06-14T14:25:53.729" v="15" actId="20577"/>
          <ac:spMkLst>
            <pc:docMk/>
            <pc:sldMk cId="581107750" sldId="258"/>
            <ac:spMk id="3" creationId="{A08B5935-050D-417A-A96A-CF91E8826E49}"/>
          </ac:spMkLst>
        </pc:spChg>
      </pc:sldChg>
      <pc:sldChg chg="modSp">
        <pc:chgData name="Luccas Pessoa" userId="8d51594be3123664" providerId="Windows Live" clId="Web-{A4E91ECC-F194-4183-BE6B-D6958BF6F5D8}" dt="2021-06-14T14:32:07.880" v="276" actId="20577"/>
        <pc:sldMkLst>
          <pc:docMk/>
          <pc:sldMk cId="4097204082" sldId="261"/>
        </pc:sldMkLst>
        <pc:spChg chg="mod">
          <ac:chgData name="Luccas Pessoa" userId="8d51594be3123664" providerId="Windows Live" clId="Web-{A4E91ECC-F194-4183-BE6B-D6958BF6F5D8}" dt="2021-06-14T14:32:07.880" v="276" actId="20577"/>
          <ac:spMkLst>
            <pc:docMk/>
            <pc:sldMk cId="4097204082" sldId="261"/>
            <ac:spMk id="3" creationId="{E021C9AF-6303-4932-823D-7CF40075416A}"/>
          </ac:spMkLst>
        </pc:spChg>
      </pc:sldChg>
      <pc:sldChg chg="modSp new">
        <pc:chgData name="Luccas Pessoa" userId="8d51594be3123664" providerId="Windows Live" clId="Web-{A4E91ECC-F194-4183-BE6B-D6958BF6F5D8}" dt="2021-06-14T14:41:34.950" v="612" actId="20577"/>
        <pc:sldMkLst>
          <pc:docMk/>
          <pc:sldMk cId="2814494338" sldId="264"/>
        </pc:sldMkLst>
        <pc:spChg chg="mod">
          <ac:chgData name="Luccas Pessoa" userId="8d51594be3123664" providerId="Windows Live" clId="Web-{A4E91ECC-F194-4183-BE6B-D6958BF6F5D8}" dt="2021-06-14T14:27:56.425" v="28" actId="20577"/>
          <ac:spMkLst>
            <pc:docMk/>
            <pc:sldMk cId="2814494338" sldId="264"/>
            <ac:spMk id="2" creationId="{5E99FE62-49E8-4997-A340-74BA87DA6993}"/>
          </ac:spMkLst>
        </pc:spChg>
        <pc:spChg chg="mod">
          <ac:chgData name="Luccas Pessoa" userId="8d51594be3123664" providerId="Windows Live" clId="Web-{A4E91ECC-F194-4183-BE6B-D6958BF6F5D8}" dt="2021-06-14T14:41:34.950" v="612" actId="20577"/>
          <ac:spMkLst>
            <pc:docMk/>
            <pc:sldMk cId="2814494338" sldId="264"/>
            <ac:spMk id="3" creationId="{ED4E0A56-3FB9-4A60-8C88-5E87AC901FAE}"/>
          </ac:spMkLst>
        </pc:spChg>
      </pc:sldChg>
      <pc:sldChg chg="new del">
        <pc:chgData name="Luccas Pessoa" userId="8d51594be3123664" providerId="Windows Live" clId="Web-{A4E91ECC-F194-4183-BE6B-D6958BF6F5D8}" dt="2021-06-14T14:50:18.235" v="644"/>
        <pc:sldMkLst>
          <pc:docMk/>
          <pc:sldMk cId="2674013323" sldId="265"/>
        </pc:sldMkLst>
      </pc:sldChg>
      <pc:sldChg chg="addSp delSp modSp new">
        <pc:chgData name="Luccas Pessoa" userId="8d51594be3123664" providerId="Windows Live" clId="Web-{A4E91ECC-F194-4183-BE6B-D6958BF6F5D8}" dt="2021-06-14T15:03:49.447" v="1016" actId="20577"/>
        <pc:sldMkLst>
          <pc:docMk/>
          <pc:sldMk cId="3871668114" sldId="265"/>
        </pc:sldMkLst>
        <pc:spChg chg="mod">
          <ac:chgData name="Luccas Pessoa" userId="8d51594be3123664" providerId="Windows Live" clId="Web-{A4E91ECC-F194-4183-BE6B-D6958BF6F5D8}" dt="2021-06-14T14:51:18.474" v="707" actId="20577"/>
          <ac:spMkLst>
            <pc:docMk/>
            <pc:sldMk cId="3871668114" sldId="265"/>
            <ac:spMk id="2" creationId="{05FE1B70-B030-4127-BE79-A82217539869}"/>
          </ac:spMkLst>
        </pc:spChg>
        <pc:spChg chg="add del mod">
          <ac:chgData name="Luccas Pessoa" userId="8d51594be3123664" providerId="Windows Live" clId="Web-{A4E91ECC-F194-4183-BE6B-D6958BF6F5D8}" dt="2021-06-14T15:03:49.447" v="1016" actId="20577"/>
          <ac:spMkLst>
            <pc:docMk/>
            <pc:sldMk cId="3871668114" sldId="265"/>
            <ac:spMk id="3" creationId="{695613F8-464A-44DF-A416-F151859E64DB}"/>
          </ac:spMkLst>
        </pc:spChg>
        <pc:graphicFrameChg chg="add del mod ord modGraphic">
          <ac:chgData name="Luccas Pessoa" userId="8d51594be3123664" providerId="Windows Live" clId="Web-{A4E91ECC-F194-4183-BE6B-D6958BF6F5D8}" dt="2021-06-14T14:50:58.019" v="666"/>
          <ac:graphicFrameMkLst>
            <pc:docMk/>
            <pc:sldMk cId="3871668114" sldId="265"/>
            <ac:graphicFrameMk id="4" creationId="{8EACFCEB-5E23-446E-A18A-CAF2F6C493F7}"/>
          </ac:graphicFrameMkLst>
        </pc:graphicFrameChg>
      </pc:sldChg>
      <pc:sldChg chg="modSp new del">
        <pc:chgData name="Luccas Pessoa" userId="8d51594be3123664" providerId="Windows Live" clId="Web-{A4E91ECC-F194-4183-BE6B-D6958BF6F5D8}" dt="2021-06-14T14:43:20.316" v="642"/>
        <pc:sldMkLst>
          <pc:docMk/>
          <pc:sldMk cId="4152480122" sldId="265"/>
        </pc:sldMkLst>
        <pc:spChg chg="mod">
          <ac:chgData name="Luccas Pessoa" userId="8d51594be3123664" providerId="Windows Live" clId="Web-{A4E91ECC-F194-4183-BE6B-D6958BF6F5D8}" dt="2021-06-14T14:43:05.737" v="641" actId="20577"/>
          <ac:spMkLst>
            <pc:docMk/>
            <pc:sldMk cId="4152480122" sldId="265"/>
            <ac:spMk id="2" creationId="{21D3B6D4-FD1C-435B-95EF-1123353D5E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6/14/2021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63375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16011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6/14/2021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57540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90429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19727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15004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5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57087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72448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02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6/14/2021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357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6/14/2021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54129635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48" r:id="rId6"/>
    <p:sldLayoutId id="2147483744" r:id="rId7"/>
    <p:sldLayoutId id="2147483745" r:id="rId8"/>
    <p:sldLayoutId id="2147483746" r:id="rId9"/>
    <p:sldLayoutId id="2147483747" r:id="rId10"/>
    <p:sldLayoutId id="214748374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960120" y="169710"/>
            <a:ext cx="10268712" cy="3698202"/>
          </a:xfrm>
        </p:spPr>
        <p:txBody>
          <a:bodyPr vert="horz" lIns="91440" tIns="45720" rIns="91440" bIns="45720" rtlCol="0" anchor="t">
            <a:normAutofit fontScale="90000"/>
          </a:bodyPr>
          <a:lstStyle/>
          <a:p>
            <a:r>
              <a:rPr lang="de-DE"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t>Trabalho Acadêmico</a:t>
            </a:r>
            <a:br>
              <a:rPr lang="de-DE"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br>
            <a:br>
              <a:rPr lang="de-DE" dirty="0">
                <a:ln>
                  <a:solidFill>
                    <a:prstClr val="black">
                      <a:lumMod val="75000"/>
                      <a:lumOff val="25000"/>
                      <a:alpha val="10000"/>
                    </a:prstClr>
                  </a:solidFill>
                </a:ln>
                <a:effectLst>
                  <a:outerShdw blurRad="9525" dist="25400" dir="14640000" algn="tl" rotWithShape="0">
                    <a:prstClr val="black">
                      <a:alpha val="30000"/>
                    </a:prstClr>
                  </a:outerShdw>
                </a:effectLst>
              </a:rPr>
            </a:br>
            <a:r>
              <a:rPr lang="de-DE" sz="28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cs typeface="Calibri"/>
              </a:rPr>
              <a:t>SISB</a:t>
            </a:r>
            <a:r>
              <a:rPr lang="de-DE" sz="28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Franklin Gothic Demi Cond"/>
                <a:cs typeface="Calibri"/>
              </a:rPr>
              <a:t> (SISTEMAS DE INFORMAÇÃO DA SAÚDE EM BLOCKCHAIN)</a:t>
            </a:r>
            <a:endParaRPr lang="de-DE" sz="2800"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latin typeface="Franklin Gothic Demi Cond"/>
              <a:ea typeface="+mj-lt"/>
              <a:cs typeface="+mj-lt"/>
            </a:endParaRPr>
          </a:p>
          <a:p>
            <a:br>
              <a:rPr lang="de-DE" dirty="0">
                <a:ln>
                  <a:solidFill>
                    <a:prstClr val="black">
                      <a:lumMod val="75000"/>
                      <a:lumOff val="25000"/>
                      <a:alpha val="10000"/>
                    </a:prstClr>
                  </a:solidFill>
                </a:ln>
                <a:solidFill>
                  <a:schemeClr val="bg1"/>
                </a:solidFill>
                <a:effectLst>
                  <a:outerShdw blurRad="9525" dist="25400" dir="14640000" algn="tl" rotWithShape="0">
                    <a:prstClr val="black">
                      <a:alpha val="30000"/>
                    </a:prstClr>
                  </a:outerShdw>
                </a:effectLst>
              </a:rPr>
            </a:br>
            <a:br>
              <a:rPr lang="de-DE" dirty="0">
                <a:ln>
                  <a:solidFill>
                    <a:prstClr val="black">
                      <a:lumMod val="75000"/>
                      <a:lumOff val="25000"/>
                      <a:alpha val="10000"/>
                    </a:prstClr>
                  </a:solidFill>
                </a:ln>
                <a:effectLst>
                  <a:outerShdw blurRad="9525" dist="25400" dir="14640000" algn="tl" rotWithShape="0">
                    <a:prstClr val="black">
                      <a:alpha val="30000"/>
                    </a:prstClr>
                  </a:outerShdw>
                </a:effectLst>
              </a:rPr>
            </a:br>
            <a:br>
              <a:rPr lang="de-DE" dirty="0">
                <a:ln>
                  <a:solidFill>
                    <a:prstClr val="black">
                      <a:lumMod val="75000"/>
                      <a:lumOff val="25000"/>
                      <a:alpha val="10000"/>
                    </a:prstClr>
                  </a:solidFill>
                </a:ln>
                <a:effectLst>
                  <a:outerShdw blurRad="9525" dist="25400" dir="14640000" algn="tl" rotWithShape="0">
                    <a:prstClr val="black">
                      <a:alpha val="30000"/>
                    </a:prstClr>
                  </a:outerShdw>
                </a:effectLst>
              </a:rPr>
            </a:br>
            <a:endParaRPr lang="de-DE" dirty="0">
              <a:solidFill>
                <a:schemeClr val="bg1"/>
              </a:solidFill>
            </a:endParaRPr>
          </a:p>
        </p:txBody>
      </p:sp>
      <p:sp>
        <p:nvSpPr>
          <p:cNvPr id="3" name="Subtítulo 2"/>
          <p:cNvSpPr>
            <a:spLocks noGrp="1"/>
          </p:cNvSpPr>
          <p:nvPr>
            <p:ph type="subTitle" idx="1"/>
          </p:nvPr>
        </p:nvSpPr>
        <p:spPr>
          <a:xfrm>
            <a:off x="1432753" y="4593799"/>
            <a:ext cx="4105194" cy="1431596"/>
          </a:xfrm>
        </p:spPr>
        <p:txBody>
          <a:bodyPr vert="horz" lIns="91440" tIns="45720" rIns="91440" bIns="45720" rtlCol="0" anchor="ctr">
            <a:normAutofit/>
          </a:bodyPr>
          <a:lstStyle/>
          <a:p>
            <a:pPr algn="l">
              <a:lnSpc>
                <a:spcPct val="110000"/>
              </a:lnSpc>
            </a:pPr>
            <a:r>
              <a:rPr lang="de-DE" sz="1800">
                <a:solidFill>
                  <a:schemeClr val="tx1"/>
                </a:solidFill>
                <a:latin typeface="Franklin Gothic Demi Cond"/>
                <a:cs typeface="Calibri"/>
              </a:rPr>
              <a:t>Autores: </a:t>
            </a:r>
            <a:endParaRPr lang="pt-BR" sz="1800">
              <a:solidFill>
                <a:schemeClr val="tx1"/>
              </a:solidFill>
              <a:latin typeface="Franklin Gothic Demi Cond"/>
              <a:cs typeface="Calibri"/>
            </a:endParaRPr>
          </a:p>
          <a:p>
            <a:pPr algn="l">
              <a:lnSpc>
                <a:spcPct val="110000"/>
              </a:lnSpc>
            </a:pPr>
            <a:r>
              <a:rPr lang="de-DE" sz="1800" dirty="0">
                <a:solidFill>
                  <a:schemeClr val="tx1"/>
                </a:solidFill>
                <a:latin typeface="Franklin Gothic Demi Cond"/>
                <a:cs typeface="Calibri"/>
              </a:rPr>
              <a:t>Luccas Pessoa </a:t>
            </a:r>
            <a:r>
              <a:rPr lang="de-DE" sz="1800">
                <a:solidFill>
                  <a:schemeClr val="tx1"/>
                </a:solidFill>
                <a:latin typeface="Franklin Gothic Demi Cond"/>
                <a:cs typeface="Calibri"/>
              </a:rPr>
              <a:t>Aguiar</a:t>
            </a:r>
            <a:endParaRPr lang="de-DE" sz="1800">
              <a:solidFill>
                <a:schemeClr val="tx1"/>
              </a:solidFill>
              <a:latin typeface="Franklin Gothic Demi Cond"/>
            </a:endParaRPr>
          </a:p>
          <a:p>
            <a:pPr algn="l">
              <a:lnSpc>
                <a:spcPct val="110000"/>
              </a:lnSpc>
            </a:pPr>
            <a:r>
              <a:rPr lang="de-DE" sz="1800">
                <a:solidFill>
                  <a:schemeClr val="tx1"/>
                </a:solidFill>
                <a:latin typeface="Franklin Gothic Demi Cond"/>
                <a:cs typeface="Calibri"/>
              </a:rPr>
              <a:t>Victor Reis Ferreira</a:t>
            </a:r>
            <a:endParaRPr lang="pt-BR">
              <a:solidFill>
                <a:schemeClr val="tx1"/>
              </a:solidFill>
              <a:latin typeface="Franklin Gothic Demi Cond"/>
            </a:endParaRPr>
          </a:p>
        </p:txBody>
      </p:sp>
      <p:sp>
        <p:nvSpPr>
          <p:cNvPr id="4" name="CaixaDeTexto 3">
            <a:extLst>
              <a:ext uri="{FF2B5EF4-FFF2-40B4-BE49-F238E27FC236}">
                <a16:creationId xmlns:a16="http://schemas.microsoft.com/office/drawing/2014/main" id="{F0817863-A67A-46F6-845F-29D4F1F127E8}"/>
              </a:ext>
            </a:extLst>
          </p:cNvPr>
          <p:cNvSpPr txBox="1"/>
          <p:nvPr/>
        </p:nvSpPr>
        <p:spPr>
          <a:xfrm>
            <a:off x="7029691" y="4463968"/>
            <a:ext cx="4026058" cy="1288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pt-BR" dirty="0">
                <a:latin typeface="Franklin Gothic Demi Cond"/>
              </a:rPr>
              <a:t>Orientador:</a:t>
            </a:r>
          </a:p>
          <a:p>
            <a:pPr algn="l">
              <a:lnSpc>
                <a:spcPct val="150000"/>
              </a:lnSpc>
            </a:pPr>
            <a:r>
              <a:rPr lang="pt-BR" dirty="0">
                <a:latin typeface="Franklin Gothic Demi Cond"/>
              </a:rPr>
              <a:t>Fabio Henrique Silva</a:t>
            </a:r>
            <a:endParaRPr lang="pt-BR" dirty="0"/>
          </a:p>
          <a:p>
            <a:pPr>
              <a:lnSpc>
                <a:spcPct val="150000"/>
              </a:lnSpc>
            </a:pPr>
            <a:endParaRPr lang="pt-BR" dirty="0"/>
          </a:p>
        </p:txBody>
      </p:sp>
    </p:spTree>
    <p:extLst>
      <p:ext uri="{BB962C8B-B14F-4D97-AF65-F5344CB8AC3E}">
        <p14:creationId xmlns:p14="http://schemas.microsoft.com/office/powerpoint/2010/main" val="221086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E1B70-B030-4127-BE79-A82217539869}"/>
              </a:ext>
            </a:extLst>
          </p:cNvPr>
          <p:cNvSpPr>
            <a:spLocks noGrp="1"/>
          </p:cNvSpPr>
          <p:nvPr>
            <p:ph type="title"/>
          </p:nvPr>
        </p:nvSpPr>
        <p:spPr/>
        <p:txBody>
          <a:bodyPr>
            <a:normAutofit/>
          </a:bodyPr>
          <a:lstStyle/>
          <a:p>
            <a:pPr algn="ctr"/>
            <a:r>
              <a:rPr lang="pt-BR" dirty="0"/>
              <a:t>Caso de teste</a:t>
            </a:r>
          </a:p>
        </p:txBody>
      </p:sp>
      <p:sp>
        <p:nvSpPr>
          <p:cNvPr id="3" name="Espaço Reservado para Conteúdo 2">
            <a:extLst>
              <a:ext uri="{FF2B5EF4-FFF2-40B4-BE49-F238E27FC236}">
                <a16:creationId xmlns:a16="http://schemas.microsoft.com/office/drawing/2014/main" id="{695613F8-464A-44DF-A416-F151859E64DB}"/>
              </a:ext>
            </a:extLst>
          </p:cNvPr>
          <p:cNvSpPr>
            <a:spLocks noGrp="1"/>
          </p:cNvSpPr>
          <p:nvPr>
            <p:ph idx="1"/>
          </p:nvPr>
        </p:nvSpPr>
        <p:spPr/>
        <p:txBody>
          <a:bodyPr vert="horz" lIns="91440" tIns="45720" rIns="91440" bIns="45720" rtlCol="0" anchor="t">
            <a:normAutofit/>
          </a:bodyPr>
          <a:lstStyle/>
          <a:p>
            <a:r>
              <a:rPr lang="pt-BR" dirty="0"/>
              <a:t>Nesse caso de teste são apresentados três usuários: laboratório, um doutor que nomeamos de “Dr. Robert” e um paciente com o nome de “Arthur”.</a:t>
            </a:r>
          </a:p>
          <a:p>
            <a:endParaRPr lang="pt-BR" dirty="0"/>
          </a:p>
          <a:p>
            <a:pPr algn="ctr"/>
            <a:r>
              <a:rPr lang="pt-BR" dirty="0"/>
              <a:t>Laboratório </a:t>
            </a:r>
            <a:r>
              <a:rPr lang="pt-BR" dirty="0">
                <a:sym typeface="Wingdings" panose="05000000000000000000" pitchFamily="2" charset="2"/>
              </a:rPr>
              <a:t> Exame  Arthur</a:t>
            </a:r>
          </a:p>
          <a:p>
            <a:pPr algn="ctr"/>
            <a:r>
              <a:rPr lang="pt-BR" dirty="0">
                <a:sym typeface="Wingdings" panose="05000000000000000000" pitchFamily="2" charset="2"/>
              </a:rPr>
              <a:t>Arthur  Solicitação  Dr. Robert</a:t>
            </a:r>
          </a:p>
          <a:p>
            <a:pPr algn="ctr"/>
            <a:r>
              <a:rPr lang="pt-BR" dirty="0">
                <a:sym typeface="Wingdings" panose="05000000000000000000" pitchFamily="2" charset="2"/>
              </a:rPr>
              <a:t>Dr. Robert  Receita  Arthur</a:t>
            </a:r>
            <a:r>
              <a:rPr lang="pt-BR" dirty="0"/>
              <a:t> </a:t>
            </a:r>
          </a:p>
        </p:txBody>
      </p:sp>
    </p:spTree>
    <p:extLst>
      <p:ext uri="{BB962C8B-B14F-4D97-AF65-F5344CB8AC3E}">
        <p14:creationId xmlns:p14="http://schemas.microsoft.com/office/powerpoint/2010/main" val="362362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97281-C4F1-4ECB-937E-2CF18211232F}"/>
              </a:ext>
            </a:extLst>
          </p:cNvPr>
          <p:cNvSpPr>
            <a:spLocks noGrp="1"/>
          </p:cNvSpPr>
          <p:nvPr>
            <p:ph type="title"/>
          </p:nvPr>
        </p:nvSpPr>
        <p:spPr/>
        <p:txBody>
          <a:bodyPr/>
          <a:lstStyle/>
          <a:p>
            <a:pPr algn="ctr"/>
            <a:r>
              <a:rPr lang="pt-BR" dirty="0"/>
              <a:t>Transação Criptografada</a:t>
            </a:r>
          </a:p>
        </p:txBody>
      </p:sp>
      <p:pic>
        <p:nvPicPr>
          <p:cNvPr id="5" name="Espaço Reservado para Conteúdo 4">
            <a:extLst>
              <a:ext uri="{FF2B5EF4-FFF2-40B4-BE49-F238E27FC236}">
                <a16:creationId xmlns:a16="http://schemas.microsoft.com/office/drawing/2014/main" id="{2F2E74D7-98F2-4E85-9CAB-FB0FDCFBC1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154" y="3428998"/>
            <a:ext cx="3037532" cy="1823219"/>
          </a:xfrm>
        </p:spPr>
      </p:pic>
      <p:pic>
        <p:nvPicPr>
          <p:cNvPr id="7" name="Imagem 6">
            <a:extLst>
              <a:ext uri="{FF2B5EF4-FFF2-40B4-BE49-F238E27FC236}">
                <a16:creationId xmlns:a16="http://schemas.microsoft.com/office/drawing/2014/main" id="{C3370CFA-223A-4A30-91DA-33F23734F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015" y="3428998"/>
            <a:ext cx="3037532" cy="1823219"/>
          </a:xfrm>
          <a:prstGeom prst="rect">
            <a:avLst/>
          </a:prstGeom>
        </p:spPr>
      </p:pic>
      <p:pic>
        <p:nvPicPr>
          <p:cNvPr id="9" name="Imagem 8">
            <a:extLst>
              <a:ext uri="{FF2B5EF4-FFF2-40B4-BE49-F238E27FC236}">
                <a16:creationId xmlns:a16="http://schemas.microsoft.com/office/drawing/2014/main" id="{8C11728E-4FB9-4EE1-B533-EE813BEFD7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9876" y="3428999"/>
            <a:ext cx="3069802" cy="1823218"/>
          </a:xfrm>
          <a:prstGeom prst="rect">
            <a:avLst/>
          </a:prstGeom>
        </p:spPr>
      </p:pic>
      <p:sp>
        <p:nvSpPr>
          <p:cNvPr id="10" name="CaixaDeTexto 9">
            <a:extLst>
              <a:ext uri="{FF2B5EF4-FFF2-40B4-BE49-F238E27FC236}">
                <a16:creationId xmlns:a16="http://schemas.microsoft.com/office/drawing/2014/main" id="{434BFF36-C402-4201-A290-771468A29318}"/>
              </a:ext>
            </a:extLst>
          </p:cNvPr>
          <p:cNvSpPr txBox="1"/>
          <p:nvPr/>
        </p:nvSpPr>
        <p:spPr>
          <a:xfrm>
            <a:off x="273917" y="2638467"/>
            <a:ext cx="3419937" cy="646331"/>
          </a:xfrm>
          <a:prstGeom prst="rect">
            <a:avLst/>
          </a:prstGeom>
          <a:noFill/>
        </p:spPr>
        <p:txBody>
          <a:bodyPr wrap="square" rtlCol="0">
            <a:spAutoFit/>
          </a:bodyPr>
          <a:lstStyle/>
          <a:p>
            <a:r>
              <a:rPr lang="pt-BR" dirty="0"/>
              <a:t>Laboratório </a:t>
            </a:r>
            <a:r>
              <a:rPr lang="pt-BR" dirty="0">
                <a:sym typeface="Wingdings" panose="05000000000000000000" pitchFamily="2" charset="2"/>
              </a:rPr>
              <a:t> Exame  Arthur</a:t>
            </a:r>
          </a:p>
          <a:p>
            <a:endParaRPr lang="pt-BR" dirty="0"/>
          </a:p>
        </p:txBody>
      </p:sp>
      <p:sp>
        <p:nvSpPr>
          <p:cNvPr id="11" name="CaixaDeTexto 10">
            <a:extLst>
              <a:ext uri="{FF2B5EF4-FFF2-40B4-BE49-F238E27FC236}">
                <a16:creationId xmlns:a16="http://schemas.microsoft.com/office/drawing/2014/main" id="{46917841-4AFA-4781-8AF7-D14AD2CF63FD}"/>
              </a:ext>
            </a:extLst>
          </p:cNvPr>
          <p:cNvSpPr txBox="1"/>
          <p:nvPr/>
        </p:nvSpPr>
        <p:spPr>
          <a:xfrm>
            <a:off x="4338364" y="2638467"/>
            <a:ext cx="3585093" cy="646331"/>
          </a:xfrm>
          <a:prstGeom prst="rect">
            <a:avLst/>
          </a:prstGeom>
          <a:noFill/>
        </p:spPr>
        <p:txBody>
          <a:bodyPr wrap="square" rtlCol="0">
            <a:spAutoFit/>
          </a:bodyPr>
          <a:lstStyle/>
          <a:p>
            <a:r>
              <a:rPr lang="pt-BR" dirty="0">
                <a:sym typeface="Wingdings" panose="05000000000000000000" pitchFamily="2" charset="2"/>
              </a:rPr>
              <a:t>Arthur  Solicitação  Dr. Robert</a:t>
            </a:r>
          </a:p>
          <a:p>
            <a:endParaRPr lang="pt-BR" dirty="0"/>
          </a:p>
        </p:txBody>
      </p:sp>
      <p:sp>
        <p:nvSpPr>
          <p:cNvPr id="12" name="CaixaDeTexto 11">
            <a:extLst>
              <a:ext uri="{FF2B5EF4-FFF2-40B4-BE49-F238E27FC236}">
                <a16:creationId xmlns:a16="http://schemas.microsoft.com/office/drawing/2014/main" id="{7EC0FB20-4A0B-4A70-8D8A-DC6019621B37}"/>
              </a:ext>
            </a:extLst>
          </p:cNvPr>
          <p:cNvSpPr txBox="1"/>
          <p:nvPr/>
        </p:nvSpPr>
        <p:spPr>
          <a:xfrm>
            <a:off x="8567967" y="2638467"/>
            <a:ext cx="3419937" cy="646331"/>
          </a:xfrm>
          <a:prstGeom prst="rect">
            <a:avLst/>
          </a:prstGeom>
          <a:noFill/>
        </p:spPr>
        <p:txBody>
          <a:bodyPr wrap="square" rtlCol="0">
            <a:spAutoFit/>
          </a:bodyPr>
          <a:lstStyle/>
          <a:p>
            <a:r>
              <a:rPr lang="pt-BR" dirty="0">
                <a:sym typeface="Wingdings" panose="05000000000000000000" pitchFamily="2" charset="2"/>
              </a:rPr>
              <a:t>Dr. Robert  Receita  Arthur</a:t>
            </a:r>
            <a:r>
              <a:rPr lang="pt-BR" dirty="0"/>
              <a:t> </a:t>
            </a:r>
          </a:p>
          <a:p>
            <a:endParaRPr lang="pt-BR" dirty="0"/>
          </a:p>
        </p:txBody>
      </p:sp>
    </p:spTree>
    <p:extLst>
      <p:ext uri="{BB962C8B-B14F-4D97-AF65-F5344CB8AC3E}">
        <p14:creationId xmlns:p14="http://schemas.microsoft.com/office/powerpoint/2010/main" val="148300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52766-F27D-4648-96A8-A18039597B3D}"/>
              </a:ext>
            </a:extLst>
          </p:cNvPr>
          <p:cNvSpPr>
            <a:spLocks noGrp="1"/>
          </p:cNvSpPr>
          <p:nvPr>
            <p:ph type="title"/>
          </p:nvPr>
        </p:nvSpPr>
        <p:spPr/>
        <p:txBody>
          <a:bodyPr/>
          <a:lstStyle/>
          <a:p>
            <a:pPr algn="ctr"/>
            <a:r>
              <a:rPr lang="pt-BR" dirty="0"/>
              <a:t>Instância do </a:t>
            </a:r>
            <a:r>
              <a:rPr lang="pt-BR" dirty="0" err="1"/>
              <a:t>blockchain</a:t>
            </a:r>
            <a:endParaRPr lang="pt-BR" dirty="0"/>
          </a:p>
        </p:txBody>
      </p:sp>
      <p:pic>
        <p:nvPicPr>
          <p:cNvPr id="5" name="Espaço Reservado para Conteúdo 4">
            <a:extLst>
              <a:ext uri="{FF2B5EF4-FFF2-40B4-BE49-F238E27FC236}">
                <a16:creationId xmlns:a16="http://schemas.microsoft.com/office/drawing/2014/main" id="{2F68753A-FB04-4D25-ACCE-286DFDDAFD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726" y="2587625"/>
            <a:ext cx="6519373" cy="3594100"/>
          </a:xfrm>
        </p:spPr>
      </p:pic>
    </p:spTree>
    <p:extLst>
      <p:ext uri="{BB962C8B-B14F-4D97-AF65-F5344CB8AC3E}">
        <p14:creationId xmlns:p14="http://schemas.microsoft.com/office/powerpoint/2010/main" val="10117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2503E-0FA5-4B28-8EC1-84179892CF34}"/>
              </a:ext>
            </a:extLst>
          </p:cNvPr>
          <p:cNvSpPr>
            <a:spLocks noGrp="1"/>
          </p:cNvSpPr>
          <p:nvPr>
            <p:ph type="title"/>
          </p:nvPr>
        </p:nvSpPr>
        <p:spPr/>
        <p:txBody>
          <a:bodyPr>
            <a:normAutofit/>
          </a:bodyPr>
          <a:lstStyle/>
          <a:p>
            <a:pPr algn="ctr"/>
            <a:r>
              <a:rPr lang="pt-BR" err="1"/>
              <a:t>cONTEXTO</a:t>
            </a:r>
            <a:endParaRPr lang="pt-BR"/>
          </a:p>
        </p:txBody>
      </p:sp>
      <p:sp>
        <p:nvSpPr>
          <p:cNvPr id="3" name="Espaço Reservado para Conteúdo 2">
            <a:extLst>
              <a:ext uri="{FF2B5EF4-FFF2-40B4-BE49-F238E27FC236}">
                <a16:creationId xmlns:a16="http://schemas.microsoft.com/office/drawing/2014/main" id="{A08B5935-050D-417A-A96A-CF91E8826E49}"/>
              </a:ext>
            </a:extLst>
          </p:cNvPr>
          <p:cNvSpPr>
            <a:spLocks noGrp="1"/>
          </p:cNvSpPr>
          <p:nvPr>
            <p:ph idx="1"/>
          </p:nvPr>
        </p:nvSpPr>
        <p:spPr>
          <a:xfrm>
            <a:off x="960120" y="3536657"/>
            <a:ext cx="10268712" cy="2083971"/>
          </a:xfrm>
        </p:spPr>
        <p:txBody>
          <a:bodyPr vert="horz" lIns="91440" tIns="45720" rIns="91440" bIns="45720" rtlCol="0" anchor="t">
            <a:normAutofit/>
          </a:bodyPr>
          <a:lstStyle/>
          <a:p>
            <a:pPr algn="just"/>
            <a:r>
              <a:rPr lang="pt-BR" sz="2000" dirty="0"/>
              <a:t>Tendo em vista o contexto atual da sociedade, onde o principal ativo é a informação. É possível afirmar que a segurança, integridade, confiabilidade e disponibilidade desses dados é o que representará a defirença entre lucro e prejuizo e entre o sucesso e o fracasso.</a:t>
            </a:r>
          </a:p>
          <a:p>
            <a:endParaRPr lang="pt-BR" sz="2000" dirty="0"/>
          </a:p>
        </p:txBody>
      </p:sp>
    </p:spTree>
    <p:extLst>
      <p:ext uri="{BB962C8B-B14F-4D97-AF65-F5344CB8AC3E}">
        <p14:creationId xmlns:p14="http://schemas.microsoft.com/office/powerpoint/2010/main" val="58110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4A3BE-5E5C-4EDA-A6FF-2052D1E471C4}"/>
              </a:ext>
            </a:extLst>
          </p:cNvPr>
          <p:cNvSpPr>
            <a:spLocks noGrp="1"/>
          </p:cNvSpPr>
          <p:nvPr>
            <p:ph type="title"/>
          </p:nvPr>
        </p:nvSpPr>
        <p:spPr/>
        <p:txBody>
          <a:bodyPr>
            <a:noAutofit/>
          </a:bodyPr>
          <a:lstStyle/>
          <a:p>
            <a:pPr algn="ctr"/>
            <a:r>
              <a:rPr lang="pt-BR"/>
              <a:t>Dados alarmantes na saúde</a:t>
            </a:r>
          </a:p>
        </p:txBody>
      </p:sp>
      <p:sp>
        <p:nvSpPr>
          <p:cNvPr id="3" name="Espaço Reservado para Conteúdo 2">
            <a:extLst>
              <a:ext uri="{FF2B5EF4-FFF2-40B4-BE49-F238E27FC236}">
                <a16:creationId xmlns:a16="http://schemas.microsoft.com/office/drawing/2014/main" id="{E021C9AF-6303-4932-823D-7CF40075416A}"/>
              </a:ext>
            </a:extLst>
          </p:cNvPr>
          <p:cNvSpPr>
            <a:spLocks noGrp="1"/>
          </p:cNvSpPr>
          <p:nvPr>
            <p:ph idx="1"/>
          </p:nvPr>
        </p:nvSpPr>
        <p:spPr/>
        <p:txBody>
          <a:bodyPr vert="horz" lIns="91440" tIns="45720" rIns="91440" bIns="45720" rtlCol="0" anchor="t">
            <a:normAutofit/>
          </a:bodyPr>
          <a:lstStyle/>
          <a:p>
            <a:pPr algn="just"/>
            <a:r>
              <a:rPr lang="pt-BR" sz="2400" dirty="0">
                <a:latin typeface="Franklin Gothic Medium"/>
              </a:rPr>
              <a:t>Na ultima década, foram reportados nos Estados Unidos 3.705 violações de dados de saúde (em torno de 268.189.693 registros de saúde expostos e roubados).</a:t>
            </a:r>
            <a:endParaRPr lang="pt-BR" dirty="0"/>
          </a:p>
          <a:p>
            <a:pPr algn="just"/>
            <a:r>
              <a:rPr lang="pt-BR" sz="2400" dirty="0">
                <a:latin typeface="Franklin Gothic Medium"/>
              </a:rPr>
              <a:t>É estimado que 250.000 pessoas morrem todo ano nos Estados Unidos, por conta de erros médicos (Equipes inequadamente qualificada, erro de julgamento ou cuidado, um defeito do sistema ou um efeito adverso evitável).</a:t>
            </a:r>
          </a:p>
        </p:txBody>
      </p:sp>
    </p:spTree>
    <p:extLst>
      <p:ext uri="{BB962C8B-B14F-4D97-AF65-F5344CB8AC3E}">
        <p14:creationId xmlns:p14="http://schemas.microsoft.com/office/powerpoint/2010/main" val="409720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6">
            <a:extLst>
              <a:ext uri="{FF2B5EF4-FFF2-40B4-BE49-F238E27FC236}">
                <a16:creationId xmlns:a16="http://schemas.microsoft.com/office/drawing/2014/main" id="{9666091B-3E48-445D-9D54-63D9E8017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8">
            <a:extLst>
              <a:ext uri="{FF2B5EF4-FFF2-40B4-BE49-F238E27FC236}">
                <a16:creationId xmlns:a16="http://schemas.microsoft.com/office/drawing/2014/main" id="{D7477F8F-3259-4F49-9F98-9097DDBD9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152632"/>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E211FF-1399-4E42-BA3D-92EE4D679E72}"/>
              </a:ext>
            </a:extLst>
          </p:cNvPr>
          <p:cNvSpPr>
            <a:spLocks noGrp="1"/>
          </p:cNvSpPr>
          <p:nvPr>
            <p:ph type="title"/>
          </p:nvPr>
        </p:nvSpPr>
        <p:spPr>
          <a:xfrm>
            <a:off x="786501" y="256239"/>
            <a:ext cx="5128260" cy="2486011"/>
          </a:xfrm>
        </p:spPr>
        <p:txBody>
          <a:bodyPr vert="horz" lIns="91440" tIns="45720" rIns="91440" bIns="45720" rtlCol="0">
            <a:normAutofit/>
          </a:bodyPr>
          <a:lstStyle/>
          <a:p>
            <a:r>
              <a:rPr lang="pt-BR">
                <a:solidFill>
                  <a:srgbClr val="000000"/>
                </a:solidFill>
              </a:rPr>
              <a:t>objetivo</a:t>
            </a:r>
          </a:p>
        </p:txBody>
      </p:sp>
      <p:pic>
        <p:nvPicPr>
          <p:cNvPr id="10" name="Imagem 11" descr="Diagrama&#10;&#10;Descrição gerada automaticamente">
            <a:extLst>
              <a:ext uri="{FF2B5EF4-FFF2-40B4-BE49-F238E27FC236}">
                <a16:creationId xmlns:a16="http://schemas.microsoft.com/office/drawing/2014/main" id="{17D852BA-6047-439A-A125-B59907ABB593}"/>
              </a:ext>
            </a:extLst>
          </p:cNvPr>
          <p:cNvPicPr>
            <a:picLocks noChangeAspect="1"/>
          </p:cNvPicPr>
          <p:nvPr/>
        </p:nvPicPr>
        <p:blipFill>
          <a:blip r:embed="rId2"/>
          <a:stretch>
            <a:fillRect/>
          </a:stretch>
        </p:blipFill>
        <p:spPr>
          <a:xfrm>
            <a:off x="2227303" y="3723767"/>
            <a:ext cx="7738631" cy="2564181"/>
          </a:xfrm>
          <a:prstGeom prst="rect">
            <a:avLst/>
          </a:prstGeom>
        </p:spPr>
      </p:pic>
      <p:sp>
        <p:nvSpPr>
          <p:cNvPr id="3" name="Espaço Reservado para Conteúdo 2">
            <a:extLst>
              <a:ext uri="{FF2B5EF4-FFF2-40B4-BE49-F238E27FC236}">
                <a16:creationId xmlns:a16="http://schemas.microsoft.com/office/drawing/2014/main" id="{4E66BC84-FAB3-487F-AC11-A1B15A000756}"/>
              </a:ext>
            </a:extLst>
          </p:cNvPr>
          <p:cNvSpPr>
            <a:spLocks noGrp="1"/>
          </p:cNvSpPr>
          <p:nvPr>
            <p:ph idx="1"/>
          </p:nvPr>
        </p:nvSpPr>
        <p:spPr>
          <a:xfrm>
            <a:off x="7351054" y="405998"/>
            <a:ext cx="4427310" cy="2490581"/>
          </a:xfrm>
        </p:spPr>
        <p:txBody>
          <a:bodyPr vert="horz" lIns="91440" tIns="45720" rIns="91440" bIns="45720" rtlCol="0" anchor="ctr">
            <a:normAutofit/>
          </a:bodyPr>
          <a:lstStyle/>
          <a:p>
            <a:pPr>
              <a:lnSpc>
                <a:spcPct val="91000"/>
              </a:lnSpc>
            </a:pPr>
            <a:r>
              <a:rPr lang="pt-BR" sz="2000">
                <a:solidFill>
                  <a:schemeClr val="bg1"/>
                </a:solidFill>
              </a:rPr>
              <a:t>O objetivo deste trabalho é desenvolver uma ferramenta, baseada no protocolo Blockchain como base para a transição dos dados, realizando registros dos envios de dados e armazenando as informações de maneira ordenada e criptografada.</a:t>
            </a:r>
          </a:p>
          <a:p>
            <a:pPr>
              <a:lnSpc>
                <a:spcPct val="91000"/>
              </a:lnSpc>
            </a:pPr>
            <a:endParaRPr lang="pt-BR" sz="2000"/>
          </a:p>
        </p:txBody>
      </p:sp>
    </p:spTree>
    <p:extLst>
      <p:ext uri="{BB962C8B-B14F-4D97-AF65-F5344CB8AC3E}">
        <p14:creationId xmlns:p14="http://schemas.microsoft.com/office/powerpoint/2010/main" val="26369729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9FE62-49E8-4997-A340-74BA87DA6993}"/>
              </a:ext>
            </a:extLst>
          </p:cNvPr>
          <p:cNvSpPr>
            <a:spLocks noGrp="1"/>
          </p:cNvSpPr>
          <p:nvPr>
            <p:ph type="title"/>
          </p:nvPr>
        </p:nvSpPr>
        <p:spPr/>
        <p:txBody>
          <a:bodyPr>
            <a:normAutofit/>
          </a:bodyPr>
          <a:lstStyle/>
          <a:p>
            <a:pPr algn="ctr"/>
            <a:r>
              <a:rPr lang="pt-BR" sz="3600" dirty="0"/>
              <a:t>Motivação e justificativa</a:t>
            </a:r>
          </a:p>
        </p:txBody>
      </p:sp>
      <p:sp>
        <p:nvSpPr>
          <p:cNvPr id="3" name="Espaço Reservado para Conteúdo 2">
            <a:extLst>
              <a:ext uri="{FF2B5EF4-FFF2-40B4-BE49-F238E27FC236}">
                <a16:creationId xmlns:a16="http://schemas.microsoft.com/office/drawing/2014/main" id="{ED4E0A56-3FB9-4A60-8C88-5E87AC901FAE}"/>
              </a:ext>
            </a:extLst>
          </p:cNvPr>
          <p:cNvSpPr>
            <a:spLocks noGrp="1"/>
          </p:cNvSpPr>
          <p:nvPr>
            <p:ph idx="1"/>
          </p:nvPr>
        </p:nvSpPr>
        <p:spPr/>
        <p:txBody>
          <a:bodyPr vert="horz" lIns="91440" tIns="45720" rIns="91440" bIns="45720" rtlCol="0" anchor="t">
            <a:normAutofit/>
          </a:bodyPr>
          <a:lstStyle/>
          <a:p>
            <a:pPr algn="just"/>
            <a:r>
              <a:rPr lang="pt-BR" dirty="0"/>
              <a:t>A motivação para realização do projeto, surgiu ao identificarmos a necessidade e dificuldade que as empresas de saúde enfrentam em relação a busca de informações de dados históricos dos pacientes. Outro ponto é que os usuários (pacientes) não conseguem quem, quando e como seus dados são utilizados.</a:t>
            </a:r>
          </a:p>
          <a:p>
            <a:pPr algn="just"/>
            <a:r>
              <a:rPr lang="pt-BR" dirty="0"/>
              <a:t>Por conta desses pontos, foi decidido propor o desenvolvimento de uma solução que solucione esses problemas e adicione novas vantagens não encontradas em sistemas padrões de saúde (</a:t>
            </a:r>
            <a:r>
              <a:rPr lang="pt-BR" dirty="0" err="1"/>
              <a:t>ERP's</a:t>
            </a:r>
            <a:r>
              <a:rPr lang="pt-BR" dirty="0"/>
              <a:t>).</a:t>
            </a:r>
          </a:p>
        </p:txBody>
      </p:sp>
    </p:spTree>
    <p:extLst>
      <p:ext uri="{BB962C8B-B14F-4D97-AF65-F5344CB8AC3E}">
        <p14:creationId xmlns:p14="http://schemas.microsoft.com/office/powerpoint/2010/main" val="281449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6BC6B-2C57-45EE-909E-D64DFE4A4380}"/>
              </a:ext>
            </a:extLst>
          </p:cNvPr>
          <p:cNvSpPr>
            <a:spLocks noGrp="1"/>
          </p:cNvSpPr>
          <p:nvPr>
            <p:ph type="title"/>
          </p:nvPr>
        </p:nvSpPr>
        <p:spPr/>
        <p:txBody>
          <a:bodyPr>
            <a:normAutofit/>
          </a:bodyPr>
          <a:lstStyle/>
          <a:p>
            <a:pPr algn="ctr"/>
            <a:r>
              <a:rPr lang="pt-BR"/>
              <a:t>Blockchain</a:t>
            </a:r>
          </a:p>
        </p:txBody>
      </p:sp>
      <p:sp>
        <p:nvSpPr>
          <p:cNvPr id="3" name="Espaço Reservado para Conteúdo 2">
            <a:extLst>
              <a:ext uri="{FF2B5EF4-FFF2-40B4-BE49-F238E27FC236}">
                <a16:creationId xmlns:a16="http://schemas.microsoft.com/office/drawing/2014/main" id="{809734D8-88CE-49B5-9E09-84A655CF3AEA}"/>
              </a:ext>
            </a:extLst>
          </p:cNvPr>
          <p:cNvSpPr>
            <a:spLocks noGrp="1"/>
          </p:cNvSpPr>
          <p:nvPr>
            <p:ph idx="1"/>
          </p:nvPr>
        </p:nvSpPr>
        <p:spPr/>
        <p:txBody>
          <a:bodyPr vert="horz" lIns="91440" tIns="45720" rIns="91440" bIns="45720" rtlCol="0" anchor="t">
            <a:normAutofit/>
          </a:bodyPr>
          <a:lstStyle/>
          <a:p>
            <a:pPr algn="just"/>
            <a:r>
              <a:rPr lang="pt-BR" dirty="0"/>
              <a:t>Protocolo que pode ser definido como um livro-razão digital </a:t>
            </a:r>
            <a:r>
              <a:rPr lang="pt-BR"/>
              <a:t>resistente à violação, imutável, descentralizado e transparente.</a:t>
            </a:r>
          </a:p>
          <a:p>
            <a:pPr algn="just"/>
            <a:r>
              <a:rPr lang="pt-BR" dirty="0"/>
              <a:t>Permitindo a criação de uma cadeia criptografada, com utilização de registros de marca temporal nas transações e com o conceito do </a:t>
            </a:r>
            <a:r>
              <a:rPr lang="pt-BR"/>
              <a:t>proof-of-work, que serve para provar a sequência dos eventos.</a:t>
            </a:r>
            <a:endParaRPr lang="pt-BR" dirty="0"/>
          </a:p>
        </p:txBody>
      </p:sp>
    </p:spTree>
    <p:extLst>
      <p:ext uri="{BB962C8B-B14F-4D97-AF65-F5344CB8AC3E}">
        <p14:creationId xmlns:p14="http://schemas.microsoft.com/office/powerpoint/2010/main" val="347583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4CF3FF-ADB4-4066-A6AE-6D153BFC085F}"/>
              </a:ext>
            </a:extLst>
          </p:cNvPr>
          <p:cNvSpPr>
            <a:spLocks noGrp="1"/>
          </p:cNvSpPr>
          <p:nvPr>
            <p:ph type="title"/>
          </p:nvPr>
        </p:nvSpPr>
        <p:spPr>
          <a:xfrm>
            <a:off x="960120" y="317814"/>
            <a:ext cx="10268712" cy="1700784"/>
          </a:xfrm>
        </p:spPr>
        <p:txBody>
          <a:bodyPr>
            <a:normAutofit/>
          </a:bodyPr>
          <a:lstStyle/>
          <a:p>
            <a:pPr algn="ctr"/>
            <a:r>
              <a:rPr lang="pt-BR"/>
              <a:t>NODE.JS</a:t>
            </a:r>
          </a:p>
        </p:txBody>
      </p:sp>
      <p:pic>
        <p:nvPicPr>
          <p:cNvPr id="4" name="Imagem 4" descr="Diagrama&#10;&#10;Descrição gerada automaticamente">
            <a:extLst>
              <a:ext uri="{FF2B5EF4-FFF2-40B4-BE49-F238E27FC236}">
                <a16:creationId xmlns:a16="http://schemas.microsoft.com/office/drawing/2014/main" id="{5B5FD8A1-49A0-4935-9753-464D1118E786}"/>
              </a:ext>
            </a:extLst>
          </p:cNvPr>
          <p:cNvPicPr>
            <a:picLocks noChangeAspect="1"/>
          </p:cNvPicPr>
          <p:nvPr/>
        </p:nvPicPr>
        <p:blipFill>
          <a:blip r:embed="rId2"/>
          <a:stretch>
            <a:fillRect/>
          </a:stretch>
        </p:blipFill>
        <p:spPr>
          <a:xfrm>
            <a:off x="958597" y="3501271"/>
            <a:ext cx="3694176" cy="1976384"/>
          </a:xfrm>
          <a:prstGeom prst="rect">
            <a:avLst/>
          </a:prstGeom>
        </p:spPr>
      </p:pic>
      <p:sp>
        <p:nvSpPr>
          <p:cNvPr id="3" name="Espaço Reservado para Conteúdo 2">
            <a:extLst>
              <a:ext uri="{FF2B5EF4-FFF2-40B4-BE49-F238E27FC236}">
                <a16:creationId xmlns:a16="http://schemas.microsoft.com/office/drawing/2014/main" id="{3F0A40A9-2B12-443B-A15B-706B7A8A3015}"/>
              </a:ext>
            </a:extLst>
          </p:cNvPr>
          <p:cNvSpPr>
            <a:spLocks noGrp="1"/>
          </p:cNvSpPr>
          <p:nvPr>
            <p:ph idx="1"/>
          </p:nvPr>
        </p:nvSpPr>
        <p:spPr>
          <a:xfrm>
            <a:off x="5296240" y="2835776"/>
            <a:ext cx="5932591" cy="3274183"/>
          </a:xfrm>
        </p:spPr>
        <p:txBody>
          <a:bodyPr vert="horz" lIns="91440" tIns="45720" rIns="91440" bIns="45720" rtlCol="0" anchor="ctr">
            <a:normAutofit/>
          </a:bodyPr>
          <a:lstStyle/>
          <a:p>
            <a:r>
              <a:rPr lang="pt-BR"/>
              <a:t>Ambiente de execução JavaScript de código aberto, para desenvolvimento de aplicações Back-end.</a:t>
            </a:r>
          </a:p>
        </p:txBody>
      </p:sp>
    </p:spTree>
    <p:extLst>
      <p:ext uri="{BB962C8B-B14F-4D97-AF65-F5344CB8AC3E}">
        <p14:creationId xmlns:p14="http://schemas.microsoft.com/office/powerpoint/2010/main" val="414218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F2D6F5-EB1E-4410-88FD-A555F7A2B95D}"/>
              </a:ext>
            </a:extLst>
          </p:cNvPr>
          <p:cNvSpPr>
            <a:spLocks noGrp="1"/>
          </p:cNvSpPr>
          <p:nvPr>
            <p:ph type="title"/>
          </p:nvPr>
        </p:nvSpPr>
        <p:spPr>
          <a:xfrm>
            <a:off x="960438" y="640080"/>
            <a:ext cx="4500737" cy="2194560"/>
          </a:xfrm>
        </p:spPr>
        <p:txBody>
          <a:bodyPr>
            <a:normAutofit/>
          </a:bodyPr>
          <a:lstStyle/>
          <a:p>
            <a:r>
              <a:rPr lang="pt-BR" sz="4100"/>
              <a:t>Desenvolvimento</a:t>
            </a:r>
          </a:p>
        </p:txBody>
      </p:sp>
      <p:sp>
        <p:nvSpPr>
          <p:cNvPr id="3" name="Espaço Reservado para Conteúdo 2">
            <a:extLst>
              <a:ext uri="{FF2B5EF4-FFF2-40B4-BE49-F238E27FC236}">
                <a16:creationId xmlns:a16="http://schemas.microsoft.com/office/drawing/2014/main" id="{8C2D37BA-9692-40AB-9107-5FE4DBEB2836}"/>
              </a:ext>
            </a:extLst>
          </p:cNvPr>
          <p:cNvSpPr>
            <a:spLocks noGrp="1"/>
          </p:cNvSpPr>
          <p:nvPr>
            <p:ph idx="1"/>
          </p:nvPr>
        </p:nvSpPr>
        <p:spPr>
          <a:xfrm>
            <a:off x="960438" y="2916936"/>
            <a:ext cx="4500737" cy="3264408"/>
          </a:xfrm>
        </p:spPr>
        <p:txBody>
          <a:bodyPr vert="horz" lIns="91440" tIns="45720" rIns="91440" bIns="45720" rtlCol="0" anchor="t">
            <a:normAutofit/>
          </a:bodyPr>
          <a:lstStyle/>
          <a:p>
            <a:r>
              <a:rPr lang="pt-BR" sz="2400">
                <a:solidFill>
                  <a:schemeClr val="bg1"/>
                </a:solidFill>
              </a:rPr>
              <a:t>A biblioteca Crypto do Node.js permite a utilização de diversos algoritmos criptográficos como SHA256, RSA e MD5.</a:t>
            </a:r>
          </a:p>
          <a:p>
            <a:r>
              <a:rPr lang="pt-BR" sz="2400">
                <a:solidFill>
                  <a:schemeClr val="bg1"/>
                </a:solidFill>
              </a:rPr>
              <a:t>Utilizando uma integração com o banco de Dados MongoDB, com suporte da Mongoose.</a:t>
            </a:r>
          </a:p>
        </p:txBody>
      </p:sp>
      <p:pic>
        <p:nvPicPr>
          <p:cNvPr id="11" name="Imagem 11" descr="Diagrama&#10;&#10;Descrição gerada automaticamente">
            <a:extLst>
              <a:ext uri="{FF2B5EF4-FFF2-40B4-BE49-F238E27FC236}">
                <a16:creationId xmlns:a16="http://schemas.microsoft.com/office/drawing/2014/main" id="{A1201502-AB8B-4F45-B9BA-07C75B577927}"/>
              </a:ext>
            </a:extLst>
          </p:cNvPr>
          <p:cNvPicPr>
            <a:picLocks noChangeAspect="1"/>
          </p:cNvPicPr>
          <p:nvPr/>
        </p:nvPicPr>
        <p:blipFill>
          <a:blip r:embed="rId2"/>
          <a:stretch>
            <a:fillRect/>
          </a:stretch>
        </p:blipFill>
        <p:spPr>
          <a:xfrm>
            <a:off x="6741822" y="2266208"/>
            <a:ext cx="4795019" cy="2325584"/>
          </a:xfrm>
          <a:prstGeom prst="rect">
            <a:avLst/>
          </a:prstGeom>
        </p:spPr>
      </p:pic>
    </p:spTree>
    <p:extLst>
      <p:ext uri="{BB962C8B-B14F-4D97-AF65-F5344CB8AC3E}">
        <p14:creationId xmlns:p14="http://schemas.microsoft.com/office/powerpoint/2010/main" val="219485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E1B70-B030-4127-BE79-A82217539869}"/>
              </a:ext>
            </a:extLst>
          </p:cNvPr>
          <p:cNvSpPr>
            <a:spLocks noGrp="1"/>
          </p:cNvSpPr>
          <p:nvPr>
            <p:ph type="title"/>
          </p:nvPr>
        </p:nvSpPr>
        <p:spPr/>
        <p:txBody>
          <a:bodyPr>
            <a:normAutofit fontScale="90000"/>
          </a:bodyPr>
          <a:lstStyle/>
          <a:p>
            <a:pPr algn="ctr"/>
            <a:r>
              <a:rPr lang="pt-BR" dirty="0"/>
              <a:t>DESENVOLVIMENTO DAS CLASSES </a:t>
            </a:r>
          </a:p>
        </p:txBody>
      </p:sp>
      <p:sp>
        <p:nvSpPr>
          <p:cNvPr id="3" name="Espaço Reservado para Conteúdo 2">
            <a:extLst>
              <a:ext uri="{FF2B5EF4-FFF2-40B4-BE49-F238E27FC236}">
                <a16:creationId xmlns:a16="http://schemas.microsoft.com/office/drawing/2014/main" id="{695613F8-464A-44DF-A416-F151859E64DB}"/>
              </a:ext>
            </a:extLst>
          </p:cNvPr>
          <p:cNvSpPr>
            <a:spLocks noGrp="1"/>
          </p:cNvSpPr>
          <p:nvPr>
            <p:ph idx="1"/>
          </p:nvPr>
        </p:nvSpPr>
        <p:spPr/>
        <p:txBody>
          <a:bodyPr vert="horz" lIns="91440" tIns="45720" rIns="91440" bIns="45720" rtlCol="0" anchor="t">
            <a:normAutofit fontScale="92500" lnSpcReduction="10000"/>
          </a:bodyPr>
          <a:lstStyle/>
          <a:p>
            <a:r>
              <a:rPr lang="pt-BR" dirty="0"/>
              <a:t>Wallet – Simula a carteira de um usuário (laboratórios, médicos e pacientes).</a:t>
            </a:r>
          </a:p>
          <a:p>
            <a:r>
              <a:rPr lang="pt-BR" dirty="0" err="1"/>
              <a:t>Transaction</a:t>
            </a:r>
            <a:r>
              <a:rPr lang="pt-BR" dirty="0"/>
              <a:t> – Transferir informações de um usuários para outro em forma de um transação.</a:t>
            </a:r>
          </a:p>
          <a:p>
            <a:r>
              <a:rPr lang="pt-BR" dirty="0" err="1"/>
              <a:t>Block</a:t>
            </a:r>
            <a:r>
              <a:rPr lang="pt-BR" dirty="0"/>
              <a:t> - É o </a:t>
            </a:r>
            <a:r>
              <a:rPr lang="pt-BR" dirty="0" err="1"/>
              <a:t>conteiner</a:t>
            </a:r>
            <a:r>
              <a:rPr lang="pt-BR" dirty="0"/>
              <a:t> para as transações, funciona como um lista encadeada. Possui a propriedade de imutabilidade.</a:t>
            </a:r>
          </a:p>
          <a:p>
            <a:r>
              <a:rPr lang="pt-BR" dirty="0"/>
              <a:t>Chain - É a corrente que conecta os blocos, realiza o </a:t>
            </a:r>
            <a:r>
              <a:rPr lang="pt-BR" dirty="0" err="1"/>
              <a:t>Proof</a:t>
            </a:r>
            <a:r>
              <a:rPr lang="pt-BR" dirty="0"/>
              <a:t> </a:t>
            </a:r>
            <a:r>
              <a:rPr lang="pt-BR" dirty="0" err="1"/>
              <a:t>of</a:t>
            </a:r>
            <a:r>
              <a:rPr lang="pt-BR" dirty="0"/>
              <a:t> </a:t>
            </a:r>
            <a:r>
              <a:rPr lang="pt-BR" dirty="0" err="1"/>
              <a:t>Work</a:t>
            </a:r>
            <a:r>
              <a:rPr lang="pt-BR" dirty="0"/>
              <a:t> para validar os blocos e também faz a mineração.</a:t>
            </a:r>
          </a:p>
          <a:p>
            <a:endParaRPr lang="pt-BR" dirty="0"/>
          </a:p>
        </p:txBody>
      </p:sp>
    </p:spTree>
    <p:extLst>
      <p:ext uri="{BB962C8B-B14F-4D97-AF65-F5344CB8AC3E}">
        <p14:creationId xmlns:p14="http://schemas.microsoft.com/office/powerpoint/2010/main" val="3871668114"/>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288</TotalTime>
  <Words>537</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Franklin Gothic Demi Cond</vt:lpstr>
      <vt:lpstr>Franklin Gothic Medium</vt:lpstr>
      <vt:lpstr>Wingdings</vt:lpstr>
      <vt:lpstr>JuxtaposeVTI</vt:lpstr>
      <vt:lpstr>Trabalho Acadêmico  SISB (SISTEMAS DE INFORMAÇÃO DA SAÚDE EM BLOCKCHAIN)    </vt:lpstr>
      <vt:lpstr>cONTEXTO</vt:lpstr>
      <vt:lpstr>Dados alarmantes na saúde</vt:lpstr>
      <vt:lpstr>objetivo</vt:lpstr>
      <vt:lpstr>Motivação e justificativa</vt:lpstr>
      <vt:lpstr>Blockchain</vt:lpstr>
      <vt:lpstr>NODE.JS</vt:lpstr>
      <vt:lpstr>Desenvolvimento</vt:lpstr>
      <vt:lpstr>DESENVOLVIMENTO DAS CLASSES </vt:lpstr>
      <vt:lpstr>Caso de teste</vt:lpstr>
      <vt:lpstr>Transação Criptografada</vt:lpstr>
      <vt:lpstr>Instância do blockchain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Victor Reis Ferreira</cp:lastModifiedBy>
  <cp:revision>522</cp:revision>
  <dcterms:created xsi:type="dcterms:W3CDTF">2021-06-10T23:25:09Z</dcterms:created>
  <dcterms:modified xsi:type="dcterms:W3CDTF">2021-06-14T23:40:40Z</dcterms:modified>
</cp:coreProperties>
</file>