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5" r:id="rId6"/>
    <p:sldId id="266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6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449F7B-0261-154D-84FE-CB797A28268B}" v="29" dt="2022-02-04T08:39:53.6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4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20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cha Diwandari" userId="9420c0d6-db41-4b55-b7a8-c7fa53e6c8bd" providerId="ADAL" clId="{AC449F7B-0261-154D-84FE-CB797A28268B}"/>
    <pc:docChg chg="undo custSel addSld modSld">
      <pc:chgData name="Saucha Diwandari" userId="9420c0d6-db41-4b55-b7a8-c7fa53e6c8bd" providerId="ADAL" clId="{AC449F7B-0261-154D-84FE-CB797A28268B}" dt="2022-02-04T08:40:06.641" v="296" actId="14100"/>
      <pc:docMkLst>
        <pc:docMk/>
      </pc:docMkLst>
      <pc:sldChg chg="addSp modSp mod">
        <pc:chgData name="Saucha Diwandari" userId="9420c0d6-db41-4b55-b7a8-c7fa53e6c8bd" providerId="ADAL" clId="{AC449F7B-0261-154D-84FE-CB797A28268B}" dt="2022-02-04T06:53:31.380" v="8" actId="20577"/>
        <pc:sldMkLst>
          <pc:docMk/>
          <pc:sldMk cId="4226309605" sldId="284"/>
        </pc:sldMkLst>
        <pc:spChg chg="mod">
          <ac:chgData name="Saucha Diwandari" userId="9420c0d6-db41-4b55-b7a8-c7fa53e6c8bd" providerId="ADAL" clId="{AC449F7B-0261-154D-84FE-CB797A28268B}" dt="2022-02-04T06:53:31.380" v="8" actId="20577"/>
          <ac:spMkLst>
            <pc:docMk/>
            <pc:sldMk cId="4226309605" sldId="284"/>
            <ac:spMk id="3" creationId="{AA1E9E0C-1233-46D3-8545-97DD4C3BBE43}"/>
          </ac:spMkLst>
        </pc:spChg>
        <pc:spChg chg="add mod">
          <ac:chgData name="Saucha Diwandari" userId="9420c0d6-db41-4b55-b7a8-c7fa53e6c8bd" providerId="ADAL" clId="{AC449F7B-0261-154D-84FE-CB797A28268B}" dt="2022-02-04T06:52:35.460" v="1"/>
          <ac:spMkLst>
            <pc:docMk/>
            <pc:sldMk cId="4226309605" sldId="284"/>
            <ac:spMk id="4" creationId="{758AF127-6653-CB47-A946-CC514B15E253}"/>
          </ac:spMkLst>
        </pc:spChg>
      </pc:sldChg>
      <pc:sldChg chg="modSp new mod">
        <pc:chgData name="Saucha Diwandari" userId="9420c0d6-db41-4b55-b7a8-c7fa53e6c8bd" providerId="ADAL" clId="{AC449F7B-0261-154D-84FE-CB797A28268B}" dt="2022-02-04T06:54:39.988" v="15" actId="403"/>
        <pc:sldMkLst>
          <pc:docMk/>
          <pc:sldMk cId="1393382377" sldId="285"/>
        </pc:sldMkLst>
        <pc:spChg chg="mod">
          <ac:chgData name="Saucha Diwandari" userId="9420c0d6-db41-4b55-b7a8-c7fa53e6c8bd" providerId="ADAL" clId="{AC449F7B-0261-154D-84FE-CB797A28268B}" dt="2022-02-04T06:54:34.394" v="11"/>
          <ac:spMkLst>
            <pc:docMk/>
            <pc:sldMk cId="1393382377" sldId="285"/>
            <ac:spMk id="2" creationId="{78BB5674-BBA3-4F41-889C-E23A11067386}"/>
          </ac:spMkLst>
        </pc:spChg>
        <pc:spChg chg="mod">
          <ac:chgData name="Saucha Diwandari" userId="9420c0d6-db41-4b55-b7a8-c7fa53e6c8bd" providerId="ADAL" clId="{AC449F7B-0261-154D-84FE-CB797A28268B}" dt="2022-02-04T06:54:39.988" v="15" actId="403"/>
          <ac:spMkLst>
            <pc:docMk/>
            <pc:sldMk cId="1393382377" sldId="285"/>
            <ac:spMk id="3" creationId="{55E036D8-5E54-FE48-B137-CBD9FE0F013B}"/>
          </ac:spMkLst>
        </pc:spChg>
      </pc:sldChg>
      <pc:sldChg chg="addSp delSp modSp new mod modClrScheme chgLayout">
        <pc:chgData name="Saucha Diwandari" userId="9420c0d6-db41-4b55-b7a8-c7fa53e6c8bd" providerId="ADAL" clId="{AC449F7B-0261-154D-84FE-CB797A28268B}" dt="2022-02-04T06:59:15.163" v="94" actId="113"/>
        <pc:sldMkLst>
          <pc:docMk/>
          <pc:sldMk cId="532871678" sldId="286"/>
        </pc:sldMkLst>
        <pc:spChg chg="del">
          <ac:chgData name="Saucha Diwandari" userId="9420c0d6-db41-4b55-b7a8-c7fa53e6c8bd" providerId="ADAL" clId="{AC449F7B-0261-154D-84FE-CB797A28268B}" dt="2022-02-04T06:57:40.175" v="17" actId="26606"/>
          <ac:spMkLst>
            <pc:docMk/>
            <pc:sldMk cId="532871678" sldId="286"/>
            <ac:spMk id="2" creationId="{C4F854AA-5F2A-0D4F-A2EA-A05556964CE0}"/>
          </ac:spMkLst>
        </pc:spChg>
        <pc:spChg chg="del">
          <ac:chgData name="Saucha Diwandari" userId="9420c0d6-db41-4b55-b7a8-c7fa53e6c8bd" providerId="ADAL" clId="{AC449F7B-0261-154D-84FE-CB797A28268B}" dt="2022-02-04T06:57:40.175" v="17" actId="26606"/>
          <ac:spMkLst>
            <pc:docMk/>
            <pc:sldMk cId="532871678" sldId="286"/>
            <ac:spMk id="3" creationId="{6EBEFBA2-39E5-E743-8702-7D4F9EF29195}"/>
          </ac:spMkLst>
        </pc:spChg>
        <pc:spChg chg="add mod">
          <ac:chgData name="Saucha Diwandari" userId="9420c0d6-db41-4b55-b7a8-c7fa53e6c8bd" providerId="ADAL" clId="{AC449F7B-0261-154D-84FE-CB797A28268B}" dt="2022-02-04T06:57:52.910" v="36" actId="20577"/>
          <ac:spMkLst>
            <pc:docMk/>
            <pc:sldMk cId="532871678" sldId="286"/>
            <ac:spMk id="8" creationId="{C73203AA-AD3B-4114-A2F6-8319AD4EA3D7}"/>
          </ac:spMkLst>
        </pc:spChg>
        <pc:spChg chg="add mod">
          <ac:chgData name="Saucha Diwandari" userId="9420c0d6-db41-4b55-b7a8-c7fa53e6c8bd" providerId="ADAL" clId="{AC449F7B-0261-154D-84FE-CB797A28268B}" dt="2022-02-04T06:59:15.163" v="94" actId="113"/>
          <ac:spMkLst>
            <pc:docMk/>
            <pc:sldMk cId="532871678" sldId="286"/>
            <ac:spMk id="10" creationId="{3C998C1D-C8F9-4B84-B246-2F72E229DCCF}"/>
          </ac:spMkLst>
        </pc:spChg>
      </pc:sldChg>
      <pc:sldChg chg="addSp delSp modSp new mod modClrScheme chgLayout">
        <pc:chgData name="Saucha Diwandari" userId="9420c0d6-db41-4b55-b7a8-c7fa53e6c8bd" providerId="ADAL" clId="{AC449F7B-0261-154D-84FE-CB797A28268B}" dt="2022-02-04T07:02:10.464" v="173" actId="113"/>
        <pc:sldMkLst>
          <pc:docMk/>
          <pc:sldMk cId="3913844530" sldId="287"/>
        </pc:sldMkLst>
        <pc:spChg chg="del">
          <ac:chgData name="Saucha Diwandari" userId="9420c0d6-db41-4b55-b7a8-c7fa53e6c8bd" providerId="ADAL" clId="{AC449F7B-0261-154D-84FE-CB797A28268B}" dt="2022-02-04T06:59:31.200" v="96" actId="26606"/>
          <ac:spMkLst>
            <pc:docMk/>
            <pc:sldMk cId="3913844530" sldId="287"/>
            <ac:spMk id="2" creationId="{AB8907E1-79DE-204F-BBF4-165E1DC4D49E}"/>
          </ac:spMkLst>
        </pc:spChg>
        <pc:spChg chg="del">
          <ac:chgData name="Saucha Diwandari" userId="9420c0d6-db41-4b55-b7a8-c7fa53e6c8bd" providerId="ADAL" clId="{AC449F7B-0261-154D-84FE-CB797A28268B}" dt="2022-02-04T06:59:31.200" v="96" actId="26606"/>
          <ac:spMkLst>
            <pc:docMk/>
            <pc:sldMk cId="3913844530" sldId="287"/>
            <ac:spMk id="3" creationId="{381A4D35-C572-4F45-AF9D-7F5B81E53E34}"/>
          </ac:spMkLst>
        </pc:spChg>
        <pc:spChg chg="add mod">
          <ac:chgData name="Saucha Diwandari" userId="9420c0d6-db41-4b55-b7a8-c7fa53e6c8bd" providerId="ADAL" clId="{AC449F7B-0261-154D-84FE-CB797A28268B}" dt="2022-02-04T07:02:10.464" v="173" actId="113"/>
          <ac:spMkLst>
            <pc:docMk/>
            <pc:sldMk cId="3913844530" sldId="287"/>
            <ac:spMk id="8" creationId="{55779CA2-EED8-4125-B5EB-8D7D068BEA35}"/>
          </ac:spMkLst>
        </pc:spChg>
        <pc:spChg chg="add mod">
          <ac:chgData name="Saucha Diwandari" userId="9420c0d6-db41-4b55-b7a8-c7fa53e6c8bd" providerId="ADAL" clId="{AC449F7B-0261-154D-84FE-CB797A28268B}" dt="2022-02-04T07:00:39.035" v="119" actId="113"/>
          <ac:spMkLst>
            <pc:docMk/>
            <pc:sldMk cId="3913844530" sldId="287"/>
            <ac:spMk id="10" creationId="{2411FA13-625C-43D2-B385-8965FA0CC2C9}"/>
          </ac:spMkLst>
        </pc:spChg>
      </pc:sldChg>
      <pc:sldChg chg="modSp new mod">
        <pc:chgData name="Saucha Diwandari" userId="9420c0d6-db41-4b55-b7a8-c7fa53e6c8bd" providerId="ADAL" clId="{AC449F7B-0261-154D-84FE-CB797A28268B}" dt="2022-02-04T07:02:05.017" v="172" actId="113"/>
        <pc:sldMkLst>
          <pc:docMk/>
          <pc:sldMk cId="951296435" sldId="288"/>
        </pc:sldMkLst>
        <pc:spChg chg="mod">
          <ac:chgData name="Saucha Diwandari" userId="9420c0d6-db41-4b55-b7a8-c7fa53e6c8bd" providerId="ADAL" clId="{AC449F7B-0261-154D-84FE-CB797A28268B}" dt="2022-02-04T07:02:05.017" v="172" actId="113"/>
          <ac:spMkLst>
            <pc:docMk/>
            <pc:sldMk cId="951296435" sldId="288"/>
            <ac:spMk id="2" creationId="{929210C9-3721-A04E-BC1B-382FFD051B8D}"/>
          </ac:spMkLst>
        </pc:spChg>
        <pc:spChg chg="mod">
          <ac:chgData name="Saucha Diwandari" userId="9420c0d6-db41-4b55-b7a8-c7fa53e6c8bd" providerId="ADAL" clId="{AC449F7B-0261-154D-84FE-CB797A28268B}" dt="2022-02-04T07:01:46.805" v="134" actId="14100"/>
          <ac:spMkLst>
            <pc:docMk/>
            <pc:sldMk cId="951296435" sldId="288"/>
            <ac:spMk id="3" creationId="{F0A78EA1-6AF7-2B41-85AA-7A27DD7FBD5F}"/>
          </ac:spMkLst>
        </pc:spChg>
      </pc:sldChg>
      <pc:sldChg chg="modSp new mod">
        <pc:chgData name="Saucha Diwandari" userId="9420c0d6-db41-4b55-b7a8-c7fa53e6c8bd" providerId="ADAL" clId="{AC449F7B-0261-154D-84FE-CB797A28268B}" dt="2022-02-04T07:03:48.089" v="184" actId="113"/>
        <pc:sldMkLst>
          <pc:docMk/>
          <pc:sldMk cId="1614784417" sldId="289"/>
        </pc:sldMkLst>
        <pc:spChg chg="mod">
          <ac:chgData name="Saucha Diwandari" userId="9420c0d6-db41-4b55-b7a8-c7fa53e6c8bd" providerId="ADAL" clId="{AC449F7B-0261-154D-84FE-CB797A28268B}" dt="2022-02-04T07:03:48.089" v="184" actId="113"/>
          <ac:spMkLst>
            <pc:docMk/>
            <pc:sldMk cId="1614784417" sldId="289"/>
            <ac:spMk id="2" creationId="{7EDA1DF1-4BE8-8145-AC1A-F113670BBAEB}"/>
          </ac:spMkLst>
        </pc:spChg>
        <pc:spChg chg="mod">
          <ac:chgData name="Saucha Diwandari" userId="9420c0d6-db41-4b55-b7a8-c7fa53e6c8bd" providerId="ADAL" clId="{AC449F7B-0261-154D-84FE-CB797A28268B}" dt="2022-02-04T07:03:44.417" v="183" actId="27636"/>
          <ac:spMkLst>
            <pc:docMk/>
            <pc:sldMk cId="1614784417" sldId="289"/>
            <ac:spMk id="3" creationId="{DE7C7DE1-B61C-1143-B95A-129A8DCB6D04}"/>
          </ac:spMkLst>
        </pc:spChg>
      </pc:sldChg>
      <pc:sldChg chg="modSp new mod">
        <pc:chgData name="Saucha Diwandari" userId="9420c0d6-db41-4b55-b7a8-c7fa53e6c8bd" providerId="ADAL" clId="{AC449F7B-0261-154D-84FE-CB797A28268B}" dt="2022-02-04T07:04:52.223" v="197" actId="113"/>
        <pc:sldMkLst>
          <pc:docMk/>
          <pc:sldMk cId="2915434200" sldId="290"/>
        </pc:sldMkLst>
        <pc:spChg chg="mod">
          <ac:chgData name="Saucha Diwandari" userId="9420c0d6-db41-4b55-b7a8-c7fa53e6c8bd" providerId="ADAL" clId="{AC449F7B-0261-154D-84FE-CB797A28268B}" dt="2022-02-04T07:04:45.322" v="196" actId="113"/>
          <ac:spMkLst>
            <pc:docMk/>
            <pc:sldMk cId="2915434200" sldId="290"/>
            <ac:spMk id="2" creationId="{166F9726-10C9-A64C-8D6B-A32A19BB28C3}"/>
          </ac:spMkLst>
        </pc:spChg>
        <pc:spChg chg="mod">
          <ac:chgData name="Saucha Diwandari" userId="9420c0d6-db41-4b55-b7a8-c7fa53e6c8bd" providerId="ADAL" clId="{AC449F7B-0261-154D-84FE-CB797A28268B}" dt="2022-02-04T07:04:52.223" v="197" actId="113"/>
          <ac:spMkLst>
            <pc:docMk/>
            <pc:sldMk cId="2915434200" sldId="290"/>
            <ac:spMk id="3" creationId="{B6D917CC-DC18-3941-A8C2-384788E68411}"/>
          </ac:spMkLst>
        </pc:spChg>
      </pc:sldChg>
      <pc:sldChg chg="addSp delSp modSp new mod">
        <pc:chgData name="Saucha Diwandari" userId="9420c0d6-db41-4b55-b7a8-c7fa53e6c8bd" providerId="ADAL" clId="{AC449F7B-0261-154D-84FE-CB797A28268B}" dt="2022-02-04T07:10:25.957" v="216" actId="403"/>
        <pc:sldMkLst>
          <pc:docMk/>
          <pc:sldMk cId="2847105088" sldId="291"/>
        </pc:sldMkLst>
        <pc:spChg chg="mod">
          <ac:chgData name="Saucha Diwandari" userId="9420c0d6-db41-4b55-b7a8-c7fa53e6c8bd" providerId="ADAL" clId="{AC449F7B-0261-154D-84FE-CB797A28268B}" dt="2022-02-04T07:05:38.036" v="206"/>
          <ac:spMkLst>
            <pc:docMk/>
            <pc:sldMk cId="2847105088" sldId="291"/>
            <ac:spMk id="2" creationId="{8A8EC2DE-B0CC-7845-8EA8-4F5BC3433EF0}"/>
          </ac:spMkLst>
        </pc:spChg>
        <pc:spChg chg="mod">
          <ac:chgData name="Saucha Diwandari" userId="9420c0d6-db41-4b55-b7a8-c7fa53e6c8bd" providerId="ADAL" clId="{AC449F7B-0261-154D-84FE-CB797A28268B}" dt="2022-02-04T07:10:25.957" v="216" actId="403"/>
          <ac:spMkLst>
            <pc:docMk/>
            <pc:sldMk cId="2847105088" sldId="291"/>
            <ac:spMk id="3" creationId="{4DCF1F3C-60CB-8944-AABD-CB9DFF239A92}"/>
          </ac:spMkLst>
        </pc:spChg>
        <pc:spChg chg="add del mod">
          <ac:chgData name="Saucha Diwandari" userId="9420c0d6-db41-4b55-b7a8-c7fa53e6c8bd" providerId="ADAL" clId="{AC449F7B-0261-154D-84FE-CB797A28268B}" dt="2022-02-04T07:05:43.753" v="208"/>
          <ac:spMkLst>
            <pc:docMk/>
            <pc:sldMk cId="2847105088" sldId="291"/>
            <ac:spMk id="4" creationId="{91F0A5D2-58F7-7C41-93DB-69F6E33456D1}"/>
          </ac:spMkLst>
        </pc:spChg>
      </pc:sldChg>
      <pc:sldChg chg="addSp delSp modSp new mod modClrScheme chgLayout">
        <pc:chgData name="Saucha Diwandari" userId="9420c0d6-db41-4b55-b7a8-c7fa53e6c8bd" providerId="ADAL" clId="{AC449F7B-0261-154D-84FE-CB797A28268B}" dt="2022-02-04T07:12:21.150" v="244" actId="20577"/>
        <pc:sldMkLst>
          <pc:docMk/>
          <pc:sldMk cId="297630315" sldId="292"/>
        </pc:sldMkLst>
        <pc:spChg chg="add del">
          <ac:chgData name="Saucha Diwandari" userId="9420c0d6-db41-4b55-b7a8-c7fa53e6c8bd" providerId="ADAL" clId="{AC449F7B-0261-154D-84FE-CB797A28268B}" dt="2022-02-04T07:11:55.576" v="229" actId="26606"/>
          <ac:spMkLst>
            <pc:docMk/>
            <pc:sldMk cId="297630315" sldId="292"/>
            <ac:spMk id="2" creationId="{B51D37E6-AA33-ED4F-8760-79D083FA889C}"/>
          </ac:spMkLst>
        </pc:spChg>
        <pc:spChg chg="del">
          <ac:chgData name="Saucha Diwandari" userId="9420c0d6-db41-4b55-b7a8-c7fa53e6c8bd" providerId="ADAL" clId="{AC449F7B-0261-154D-84FE-CB797A28268B}" dt="2022-02-04T07:11:37.535" v="218"/>
          <ac:spMkLst>
            <pc:docMk/>
            <pc:sldMk cId="297630315" sldId="292"/>
            <ac:spMk id="3" creationId="{A0C1104C-AB1B-F144-AF46-DCEEF915274B}"/>
          </ac:spMkLst>
        </pc:spChg>
        <pc:spChg chg="add del">
          <ac:chgData name="Saucha Diwandari" userId="9420c0d6-db41-4b55-b7a8-c7fa53e6c8bd" providerId="ADAL" clId="{AC449F7B-0261-154D-84FE-CB797A28268B}" dt="2022-02-04T07:11:45.133" v="222" actId="26606"/>
          <ac:spMkLst>
            <pc:docMk/>
            <pc:sldMk cId="297630315" sldId="292"/>
            <ac:spMk id="10" creationId="{57CCC5F4-8DA6-48F1-85DF-66E0E5B77FDD}"/>
          </ac:spMkLst>
        </pc:spChg>
        <pc:spChg chg="add del mod">
          <ac:chgData name="Saucha Diwandari" userId="9420c0d6-db41-4b55-b7a8-c7fa53e6c8bd" providerId="ADAL" clId="{AC449F7B-0261-154D-84FE-CB797A28268B}" dt="2022-02-04T07:11:47.796" v="224" actId="26606"/>
          <ac:spMkLst>
            <pc:docMk/>
            <pc:sldMk cId="297630315" sldId="292"/>
            <ac:spMk id="12" creationId="{FCEFADB9-1330-4A33-83D7-2BAB2FD4BF9F}"/>
          </ac:spMkLst>
        </pc:spChg>
        <pc:spChg chg="add del mod">
          <ac:chgData name="Saucha Diwandari" userId="9420c0d6-db41-4b55-b7a8-c7fa53e6c8bd" providerId="ADAL" clId="{AC449F7B-0261-154D-84FE-CB797A28268B}" dt="2022-02-04T07:11:47.796" v="224" actId="26606"/>
          <ac:spMkLst>
            <pc:docMk/>
            <pc:sldMk cId="297630315" sldId="292"/>
            <ac:spMk id="13" creationId="{FEF69455-880B-4AF3-9906-4C673F93B342}"/>
          </ac:spMkLst>
        </pc:spChg>
        <pc:spChg chg="add del mod">
          <ac:chgData name="Saucha Diwandari" userId="9420c0d6-db41-4b55-b7a8-c7fa53e6c8bd" providerId="ADAL" clId="{AC449F7B-0261-154D-84FE-CB797A28268B}" dt="2022-02-04T07:11:51.512" v="226" actId="26606"/>
          <ac:spMkLst>
            <pc:docMk/>
            <pc:sldMk cId="297630315" sldId="292"/>
            <ac:spMk id="15" creationId="{9FC42E73-0948-458C-A85A-70FB9BFD331B}"/>
          </ac:spMkLst>
        </pc:spChg>
        <pc:spChg chg="add del mod">
          <ac:chgData name="Saucha Diwandari" userId="9420c0d6-db41-4b55-b7a8-c7fa53e6c8bd" providerId="ADAL" clId="{AC449F7B-0261-154D-84FE-CB797A28268B}" dt="2022-02-04T07:11:51.512" v="226" actId="26606"/>
          <ac:spMkLst>
            <pc:docMk/>
            <pc:sldMk cId="297630315" sldId="292"/>
            <ac:spMk id="16" creationId="{A15987C7-9D9C-44B7-A601-A92FFF506521}"/>
          </ac:spMkLst>
        </pc:spChg>
        <pc:spChg chg="add del mod">
          <ac:chgData name="Saucha Diwandari" userId="9420c0d6-db41-4b55-b7a8-c7fa53e6c8bd" providerId="ADAL" clId="{AC449F7B-0261-154D-84FE-CB797A28268B}" dt="2022-02-04T07:11:55.575" v="228" actId="26606"/>
          <ac:spMkLst>
            <pc:docMk/>
            <pc:sldMk cId="297630315" sldId="292"/>
            <ac:spMk id="18" creationId="{FEF69455-880B-4AF3-9906-4C673F93B342}"/>
          </ac:spMkLst>
        </pc:spChg>
        <pc:spChg chg="add del mod">
          <ac:chgData name="Saucha Diwandari" userId="9420c0d6-db41-4b55-b7a8-c7fa53e6c8bd" providerId="ADAL" clId="{AC449F7B-0261-154D-84FE-CB797A28268B}" dt="2022-02-04T07:11:55.575" v="228" actId="26606"/>
          <ac:spMkLst>
            <pc:docMk/>
            <pc:sldMk cId="297630315" sldId="292"/>
            <ac:spMk id="19" creationId="{FCEFADB9-1330-4A33-83D7-2BAB2FD4BF9F}"/>
          </ac:spMkLst>
        </pc:spChg>
        <pc:spChg chg="add mod">
          <ac:chgData name="Saucha Diwandari" userId="9420c0d6-db41-4b55-b7a8-c7fa53e6c8bd" providerId="ADAL" clId="{AC449F7B-0261-154D-84FE-CB797A28268B}" dt="2022-02-04T07:12:21.150" v="244" actId="20577"/>
          <ac:spMkLst>
            <pc:docMk/>
            <pc:sldMk cId="297630315" sldId="292"/>
            <ac:spMk id="21" creationId="{57CCC5F4-8DA6-48F1-85DF-66E0E5B77FDD}"/>
          </ac:spMkLst>
        </pc:spChg>
        <pc:picChg chg="add mod">
          <ac:chgData name="Saucha Diwandari" userId="9420c0d6-db41-4b55-b7a8-c7fa53e6c8bd" providerId="ADAL" clId="{AC449F7B-0261-154D-84FE-CB797A28268B}" dt="2022-02-04T07:12:08.219" v="230" actId="14100"/>
          <ac:picMkLst>
            <pc:docMk/>
            <pc:sldMk cId="297630315" sldId="292"/>
            <ac:picMk id="5" creationId="{3BE0ABA2-2F4D-6A41-894C-1BD985EAEE59}"/>
          </ac:picMkLst>
        </pc:picChg>
      </pc:sldChg>
      <pc:sldChg chg="addSp delSp modSp new mod">
        <pc:chgData name="Saucha Diwandari" userId="9420c0d6-db41-4b55-b7a8-c7fa53e6c8bd" providerId="ADAL" clId="{AC449F7B-0261-154D-84FE-CB797A28268B}" dt="2022-02-04T07:14:40.461" v="250" actId="962"/>
        <pc:sldMkLst>
          <pc:docMk/>
          <pc:sldMk cId="3241184148" sldId="293"/>
        </pc:sldMkLst>
        <pc:spChg chg="mod">
          <ac:chgData name="Saucha Diwandari" userId="9420c0d6-db41-4b55-b7a8-c7fa53e6c8bd" providerId="ADAL" clId="{AC449F7B-0261-154D-84FE-CB797A28268B}" dt="2022-02-04T07:14:10.287" v="247" actId="404"/>
          <ac:spMkLst>
            <pc:docMk/>
            <pc:sldMk cId="3241184148" sldId="293"/>
            <ac:spMk id="2" creationId="{94F23683-4D61-D74A-9756-86DD24E00CEE}"/>
          </ac:spMkLst>
        </pc:spChg>
        <pc:spChg chg="del">
          <ac:chgData name="Saucha Diwandari" userId="9420c0d6-db41-4b55-b7a8-c7fa53e6c8bd" providerId="ADAL" clId="{AC449F7B-0261-154D-84FE-CB797A28268B}" dt="2022-02-04T07:14:37.820" v="248"/>
          <ac:spMkLst>
            <pc:docMk/>
            <pc:sldMk cId="3241184148" sldId="293"/>
            <ac:spMk id="3" creationId="{26944E0D-FE4C-C142-9838-DEF927C019DA}"/>
          </ac:spMkLst>
        </pc:spChg>
        <pc:picChg chg="add mod">
          <ac:chgData name="Saucha Diwandari" userId="9420c0d6-db41-4b55-b7a8-c7fa53e6c8bd" providerId="ADAL" clId="{AC449F7B-0261-154D-84FE-CB797A28268B}" dt="2022-02-04T07:14:40.461" v="250" actId="962"/>
          <ac:picMkLst>
            <pc:docMk/>
            <pc:sldMk cId="3241184148" sldId="293"/>
            <ac:picMk id="5" creationId="{6E4029CF-3AEF-FE44-987C-5C8A726E472B}"/>
          </ac:picMkLst>
        </pc:picChg>
      </pc:sldChg>
      <pc:sldChg chg="addSp delSp modSp new mod">
        <pc:chgData name="Saucha Diwandari" userId="9420c0d6-db41-4b55-b7a8-c7fa53e6c8bd" providerId="ADAL" clId="{AC449F7B-0261-154D-84FE-CB797A28268B}" dt="2022-02-04T07:20:24.107" v="259" actId="14100"/>
        <pc:sldMkLst>
          <pc:docMk/>
          <pc:sldMk cId="1060783489" sldId="294"/>
        </pc:sldMkLst>
        <pc:spChg chg="mod">
          <ac:chgData name="Saucha Diwandari" userId="9420c0d6-db41-4b55-b7a8-c7fa53e6c8bd" providerId="ADAL" clId="{AC449F7B-0261-154D-84FE-CB797A28268B}" dt="2022-02-04T07:19:45.328" v="252"/>
          <ac:spMkLst>
            <pc:docMk/>
            <pc:sldMk cId="1060783489" sldId="294"/>
            <ac:spMk id="2" creationId="{2BB2ED3C-AB42-5347-839A-3546BD8CE5C2}"/>
          </ac:spMkLst>
        </pc:spChg>
        <pc:spChg chg="del">
          <ac:chgData name="Saucha Diwandari" userId="9420c0d6-db41-4b55-b7a8-c7fa53e6c8bd" providerId="ADAL" clId="{AC449F7B-0261-154D-84FE-CB797A28268B}" dt="2022-02-04T07:20:06.798" v="253"/>
          <ac:spMkLst>
            <pc:docMk/>
            <pc:sldMk cId="1060783489" sldId="294"/>
            <ac:spMk id="3" creationId="{956A6C47-69C3-DC4D-B091-645397D3AF47}"/>
          </ac:spMkLst>
        </pc:spChg>
        <pc:picChg chg="add mod">
          <ac:chgData name="Saucha Diwandari" userId="9420c0d6-db41-4b55-b7a8-c7fa53e6c8bd" providerId="ADAL" clId="{AC449F7B-0261-154D-84FE-CB797A28268B}" dt="2022-02-04T07:20:24.107" v="259" actId="14100"/>
          <ac:picMkLst>
            <pc:docMk/>
            <pc:sldMk cId="1060783489" sldId="294"/>
            <ac:picMk id="5" creationId="{AF10DAAB-F6B7-244E-9009-C38E531568AF}"/>
          </ac:picMkLst>
        </pc:picChg>
      </pc:sldChg>
      <pc:sldChg chg="modSp new mod">
        <pc:chgData name="Saucha Diwandari" userId="9420c0d6-db41-4b55-b7a8-c7fa53e6c8bd" providerId="ADAL" clId="{AC449F7B-0261-154D-84FE-CB797A28268B}" dt="2022-02-04T07:22:28.042" v="269" actId="14100"/>
        <pc:sldMkLst>
          <pc:docMk/>
          <pc:sldMk cId="2100513294" sldId="295"/>
        </pc:sldMkLst>
        <pc:spChg chg="mod">
          <ac:chgData name="Saucha Diwandari" userId="9420c0d6-db41-4b55-b7a8-c7fa53e6c8bd" providerId="ADAL" clId="{AC449F7B-0261-154D-84FE-CB797A28268B}" dt="2022-02-04T07:20:44.943" v="261"/>
          <ac:spMkLst>
            <pc:docMk/>
            <pc:sldMk cId="2100513294" sldId="295"/>
            <ac:spMk id="2" creationId="{A0320912-827D-0E47-A47F-5D78ACDA1568}"/>
          </ac:spMkLst>
        </pc:spChg>
        <pc:spChg chg="mod">
          <ac:chgData name="Saucha Diwandari" userId="9420c0d6-db41-4b55-b7a8-c7fa53e6c8bd" providerId="ADAL" clId="{AC449F7B-0261-154D-84FE-CB797A28268B}" dt="2022-02-04T07:22:28.042" v="269" actId="14100"/>
          <ac:spMkLst>
            <pc:docMk/>
            <pc:sldMk cId="2100513294" sldId="295"/>
            <ac:spMk id="3" creationId="{3D3B6A3F-9EF2-0747-9B7B-0F2B445800CC}"/>
          </ac:spMkLst>
        </pc:spChg>
      </pc:sldChg>
      <pc:sldChg chg="addSp delSp modSp new mod">
        <pc:chgData name="Saucha Diwandari" userId="9420c0d6-db41-4b55-b7a8-c7fa53e6c8bd" providerId="ADAL" clId="{AC449F7B-0261-154D-84FE-CB797A28268B}" dt="2022-02-04T07:25:33.494" v="278" actId="14100"/>
        <pc:sldMkLst>
          <pc:docMk/>
          <pc:sldMk cId="999841481" sldId="296"/>
        </pc:sldMkLst>
        <pc:spChg chg="mod">
          <ac:chgData name="Saucha Diwandari" userId="9420c0d6-db41-4b55-b7a8-c7fa53e6c8bd" providerId="ADAL" clId="{AC449F7B-0261-154D-84FE-CB797A28268B}" dt="2022-02-04T07:25:33.494" v="278" actId="14100"/>
          <ac:spMkLst>
            <pc:docMk/>
            <pc:sldMk cId="999841481" sldId="296"/>
            <ac:spMk id="2" creationId="{DBC5C2C3-A633-C648-BF5E-3CC0F7B21C8B}"/>
          </ac:spMkLst>
        </pc:spChg>
        <pc:spChg chg="del">
          <ac:chgData name="Saucha Diwandari" userId="9420c0d6-db41-4b55-b7a8-c7fa53e6c8bd" providerId="ADAL" clId="{AC449F7B-0261-154D-84FE-CB797A28268B}" dt="2022-02-04T07:25:07.836" v="272"/>
          <ac:spMkLst>
            <pc:docMk/>
            <pc:sldMk cId="999841481" sldId="296"/>
            <ac:spMk id="3" creationId="{A627B223-1C1C-B047-B107-E9FC45FEA566}"/>
          </ac:spMkLst>
        </pc:spChg>
        <pc:picChg chg="add mod">
          <ac:chgData name="Saucha Diwandari" userId="9420c0d6-db41-4b55-b7a8-c7fa53e6c8bd" providerId="ADAL" clId="{AC449F7B-0261-154D-84FE-CB797A28268B}" dt="2022-02-04T07:25:29.777" v="277" actId="14100"/>
          <ac:picMkLst>
            <pc:docMk/>
            <pc:sldMk cId="999841481" sldId="296"/>
            <ac:picMk id="5" creationId="{7E99CC5D-18A5-0D41-976E-512931F6C056}"/>
          </ac:picMkLst>
        </pc:picChg>
      </pc:sldChg>
      <pc:sldChg chg="addSp delSp modSp new mod">
        <pc:chgData name="Saucha Diwandari" userId="9420c0d6-db41-4b55-b7a8-c7fa53e6c8bd" providerId="ADAL" clId="{AC449F7B-0261-154D-84FE-CB797A28268B}" dt="2022-02-04T08:40:06.641" v="296" actId="14100"/>
        <pc:sldMkLst>
          <pc:docMk/>
          <pc:sldMk cId="621376347" sldId="297"/>
        </pc:sldMkLst>
        <pc:spChg chg="mod">
          <ac:chgData name="Saucha Diwandari" userId="9420c0d6-db41-4b55-b7a8-c7fa53e6c8bd" providerId="ADAL" clId="{AC449F7B-0261-154D-84FE-CB797A28268B}" dt="2022-02-04T08:39:24.069" v="290" actId="20577"/>
          <ac:spMkLst>
            <pc:docMk/>
            <pc:sldMk cId="621376347" sldId="297"/>
            <ac:spMk id="2" creationId="{0C603F58-6046-0941-9C6D-62E3D46FB6C8}"/>
          </ac:spMkLst>
        </pc:spChg>
        <pc:spChg chg="del">
          <ac:chgData name="Saucha Diwandari" userId="9420c0d6-db41-4b55-b7a8-c7fa53e6c8bd" providerId="ADAL" clId="{AC449F7B-0261-154D-84FE-CB797A28268B}" dt="2022-02-04T08:39:53.686" v="291"/>
          <ac:spMkLst>
            <pc:docMk/>
            <pc:sldMk cId="621376347" sldId="297"/>
            <ac:spMk id="3" creationId="{F537A1BE-110D-0140-B706-08A8BB1AD3E4}"/>
          </ac:spMkLst>
        </pc:spChg>
        <pc:picChg chg="add mod">
          <ac:chgData name="Saucha Diwandari" userId="9420c0d6-db41-4b55-b7a8-c7fa53e6c8bd" providerId="ADAL" clId="{AC449F7B-0261-154D-84FE-CB797A28268B}" dt="2022-02-04T08:40:06.641" v="296" actId="14100"/>
          <ac:picMkLst>
            <pc:docMk/>
            <pc:sldMk cId="621376347" sldId="297"/>
            <ac:picMk id="5" creationId="{6814D4DE-2D80-8043-8A38-27B8ACEE9283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2/4/22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dirty="0" err="1">
                <a:solidFill>
                  <a:schemeClr val="tx1"/>
                </a:solidFill>
              </a:rPr>
              <a:t>pemprosesan</a:t>
            </a:r>
            <a:r>
              <a:rPr lang="en-US" sz="4400" b="1" dirty="0">
                <a:solidFill>
                  <a:schemeClr val="tx1"/>
                </a:solidFill>
              </a:rPr>
              <a:t> </a:t>
            </a:r>
            <a:r>
              <a:rPr lang="en-US" sz="4400" b="1" dirty="0" err="1">
                <a:solidFill>
                  <a:schemeClr val="tx1"/>
                </a:solidFill>
              </a:rPr>
              <a:t>teks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4190757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Saucha Diwandari, </a:t>
            </a:r>
            <a:r>
              <a:rPr lang="en-US" dirty="0" err="1">
                <a:solidFill>
                  <a:schemeClr val="tx1"/>
                </a:solidFill>
              </a:rPr>
              <a:t>S.Kom</a:t>
            </a:r>
            <a:r>
              <a:rPr lang="en-US" dirty="0">
                <a:solidFill>
                  <a:schemeClr val="tx1"/>
                </a:solidFill>
              </a:rPr>
              <a:t>., </a:t>
            </a:r>
            <a:r>
              <a:rPr lang="en-US" dirty="0" err="1">
                <a:solidFill>
                  <a:schemeClr val="tx1"/>
                </a:solidFill>
              </a:rPr>
              <a:t>M.Eng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9FF9D-1AA8-4DC6-96A4-05916BA9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Langkah 1 : Parsing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A86C4-D7F5-4600-A1E4-947A6FB2E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59527"/>
            <a:ext cx="10058400" cy="419321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D" sz="2400" dirty="0"/>
              <a:t>Tulisan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sebuah</a:t>
            </a:r>
            <a:r>
              <a:rPr lang="en-ID" sz="2400" dirty="0"/>
              <a:t> </a:t>
            </a:r>
            <a:r>
              <a:rPr lang="en-ID" sz="2400" dirty="0" err="1"/>
              <a:t>dokumen</a:t>
            </a:r>
            <a:r>
              <a:rPr lang="en-ID" sz="2400" dirty="0"/>
              <a:t> </a:t>
            </a:r>
            <a:r>
              <a:rPr lang="en-ID" sz="2400" dirty="0" err="1"/>
              <a:t>bisa</a:t>
            </a:r>
            <a:r>
              <a:rPr lang="en-ID" sz="2400" dirty="0"/>
              <a:t> </a:t>
            </a:r>
            <a:r>
              <a:rPr lang="en-ID" sz="2400" dirty="0" err="1"/>
              <a:t>jadi</a:t>
            </a:r>
            <a:r>
              <a:rPr lang="en-ID" sz="2400" dirty="0"/>
              <a:t> </a:t>
            </a:r>
            <a:r>
              <a:rPr lang="en-ID" sz="2400" dirty="0" err="1"/>
              <a:t>terdiri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berbagai</a:t>
            </a:r>
            <a:r>
              <a:rPr lang="en-ID" sz="2400" dirty="0"/>
              <a:t> </a:t>
            </a:r>
            <a:r>
              <a:rPr lang="en-ID" sz="2400" dirty="0" err="1"/>
              <a:t>macam</a:t>
            </a:r>
            <a:r>
              <a:rPr lang="en-ID" sz="2400" dirty="0"/>
              <a:t> </a:t>
            </a:r>
            <a:r>
              <a:rPr lang="en-ID" sz="2400" dirty="0" err="1"/>
              <a:t>bahasa</a:t>
            </a:r>
            <a:r>
              <a:rPr lang="en-ID" sz="2400" dirty="0"/>
              <a:t>, character sets, dan format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D" sz="2400" dirty="0" err="1"/>
              <a:t>Sering</a:t>
            </a:r>
            <a:r>
              <a:rPr lang="en-ID" sz="2400" dirty="0"/>
              <a:t> juga,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satu</a:t>
            </a:r>
            <a:r>
              <a:rPr lang="en-ID" sz="2400" dirty="0"/>
              <a:t> </a:t>
            </a:r>
            <a:r>
              <a:rPr lang="en-ID" sz="2400" dirty="0" err="1"/>
              <a:t>dokumen</a:t>
            </a:r>
            <a:r>
              <a:rPr lang="en-ID" sz="2400" dirty="0"/>
              <a:t> yang </a:t>
            </a:r>
            <a:r>
              <a:rPr lang="en-ID" sz="2400" dirty="0" err="1"/>
              <a:t>sama</a:t>
            </a:r>
            <a:r>
              <a:rPr lang="en-ID" sz="2400" dirty="0"/>
              <a:t> </a:t>
            </a:r>
            <a:r>
              <a:rPr lang="en-ID" sz="2400" dirty="0" err="1"/>
              <a:t>berisi</a:t>
            </a:r>
            <a:r>
              <a:rPr lang="en-ID" sz="2400" dirty="0"/>
              <a:t> tulisan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beberapa</a:t>
            </a:r>
            <a:r>
              <a:rPr lang="en-ID" sz="2400" dirty="0"/>
              <a:t> </a:t>
            </a:r>
            <a:r>
              <a:rPr lang="en-ID" sz="2400" dirty="0" err="1"/>
              <a:t>bahasa</a:t>
            </a:r>
            <a:r>
              <a:rPr lang="en-ID" sz="2400" dirty="0"/>
              <a:t>. </a:t>
            </a:r>
            <a:r>
              <a:rPr lang="en-ID" sz="2400" dirty="0" err="1"/>
              <a:t>Misal</a:t>
            </a:r>
            <a:r>
              <a:rPr lang="en-ID" sz="2400" dirty="0"/>
              <a:t>, </a:t>
            </a:r>
            <a:r>
              <a:rPr lang="en-ID" sz="2400" dirty="0" err="1"/>
              <a:t>sebuah</a:t>
            </a:r>
            <a:r>
              <a:rPr lang="en-ID" sz="2400" dirty="0"/>
              <a:t> email </a:t>
            </a:r>
            <a:r>
              <a:rPr lang="en-ID" sz="2400" dirty="0" err="1"/>
              <a:t>berbahasa</a:t>
            </a:r>
            <a:r>
              <a:rPr lang="en-ID" sz="2400" dirty="0"/>
              <a:t> Indonesia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lampiran</a:t>
            </a:r>
            <a:r>
              <a:rPr lang="en-ID" sz="2400" dirty="0"/>
              <a:t> PDF </a:t>
            </a:r>
            <a:r>
              <a:rPr lang="en-ID" sz="2400" dirty="0" err="1"/>
              <a:t>berbahasa</a:t>
            </a:r>
            <a:r>
              <a:rPr lang="en-ID" sz="2400" dirty="0"/>
              <a:t> </a:t>
            </a:r>
            <a:r>
              <a:rPr lang="en-ID" sz="2400" dirty="0" err="1"/>
              <a:t>Inggris</a:t>
            </a:r>
            <a:endParaRPr lang="en-ID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ID" sz="2400" dirty="0"/>
              <a:t>Parsing </a:t>
            </a:r>
            <a:r>
              <a:rPr lang="en-ID" sz="2400" dirty="0" err="1"/>
              <a:t>Dokumen</a:t>
            </a:r>
            <a:r>
              <a:rPr lang="en-ID" sz="2400" dirty="0"/>
              <a:t> </a:t>
            </a:r>
            <a:r>
              <a:rPr lang="en-ID" sz="2400" dirty="0" err="1"/>
              <a:t>berurusan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pengenalan</a:t>
            </a:r>
            <a:r>
              <a:rPr lang="en-ID" sz="2400" dirty="0"/>
              <a:t> dan “</a:t>
            </a:r>
            <a:r>
              <a:rPr lang="en-ID" sz="2400" dirty="0" err="1"/>
              <a:t>pemecahan</a:t>
            </a:r>
            <a:r>
              <a:rPr lang="en-ID" sz="2400" dirty="0"/>
              <a:t>” </a:t>
            </a:r>
            <a:r>
              <a:rPr lang="en-ID" sz="2400" dirty="0" err="1"/>
              <a:t>struktur</a:t>
            </a:r>
            <a:r>
              <a:rPr lang="en-ID" sz="2400" dirty="0"/>
              <a:t> </a:t>
            </a:r>
            <a:r>
              <a:rPr lang="en-ID" sz="2400" dirty="0" err="1"/>
              <a:t>dokumen</a:t>
            </a:r>
            <a:r>
              <a:rPr lang="en-ID" sz="2400" dirty="0"/>
              <a:t> </a:t>
            </a:r>
            <a:r>
              <a:rPr lang="en-ID" sz="2400" dirty="0" err="1"/>
              <a:t>menjadi</a:t>
            </a:r>
            <a:r>
              <a:rPr lang="en-ID" sz="2400" dirty="0"/>
              <a:t> </a:t>
            </a:r>
            <a:r>
              <a:rPr lang="en-ID" sz="2400" dirty="0" err="1"/>
              <a:t>komponen-komponen</a:t>
            </a:r>
            <a:r>
              <a:rPr lang="en-ID" sz="2400" dirty="0"/>
              <a:t> </a:t>
            </a:r>
            <a:r>
              <a:rPr lang="en-ID" sz="2400" dirty="0" err="1"/>
              <a:t>terpisah</a:t>
            </a:r>
            <a:r>
              <a:rPr lang="en-ID" sz="2400" dirty="0"/>
              <a:t>. Pada </a:t>
            </a:r>
            <a:r>
              <a:rPr lang="en-ID" sz="2400" dirty="0" err="1"/>
              <a:t>langkah</a:t>
            </a:r>
            <a:r>
              <a:rPr lang="en-ID" sz="2400" dirty="0"/>
              <a:t> </a:t>
            </a:r>
            <a:r>
              <a:rPr lang="en-ID" sz="2400" dirty="0" err="1"/>
              <a:t>preprocessing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, </a:t>
            </a:r>
            <a:r>
              <a:rPr lang="en-ID" sz="2400" dirty="0" err="1"/>
              <a:t>kita</a:t>
            </a:r>
            <a:r>
              <a:rPr lang="en-ID" sz="2400" dirty="0"/>
              <a:t> </a:t>
            </a:r>
            <a:r>
              <a:rPr lang="en-ID" sz="2400" dirty="0" err="1"/>
              <a:t>menentukan</a:t>
            </a:r>
            <a:r>
              <a:rPr lang="en-ID" sz="2400" dirty="0"/>
              <a:t> mana yang </a:t>
            </a:r>
            <a:r>
              <a:rPr lang="en-ID" sz="2400" dirty="0" err="1"/>
              <a:t>dijadikan</a:t>
            </a:r>
            <a:r>
              <a:rPr lang="en-ID" sz="2400" dirty="0"/>
              <a:t> </a:t>
            </a:r>
            <a:r>
              <a:rPr lang="en-ID" sz="2400" dirty="0" err="1"/>
              <a:t>satu</a:t>
            </a:r>
            <a:r>
              <a:rPr lang="en-ID" sz="2400" dirty="0"/>
              <a:t> unit </a:t>
            </a:r>
            <a:r>
              <a:rPr lang="en-ID" sz="2400" dirty="0" err="1"/>
              <a:t>dokumen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44914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F9FFC-7F18-4638-9AD5-D93E9310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Langkah 1 : Parsing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A7D2A-2862-42F3-BF37-D8ED0B81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7964"/>
            <a:ext cx="10058400" cy="42347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D" sz="2400" dirty="0" err="1"/>
              <a:t>Contoh</a:t>
            </a:r>
            <a:r>
              <a:rPr lang="en-ID" sz="2400" dirty="0"/>
              <a:t>, email </a:t>
            </a:r>
            <a:r>
              <a:rPr lang="en-ID" sz="2400" dirty="0" err="1"/>
              <a:t>dengan</a:t>
            </a:r>
            <a:r>
              <a:rPr lang="en-ID" sz="2400" dirty="0"/>
              <a:t> 4 </a:t>
            </a:r>
            <a:r>
              <a:rPr lang="en-ID" sz="2400" dirty="0" err="1"/>
              <a:t>lampiran</a:t>
            </a:r>
            <a:r>
              <a:rPr lang="en-ID" sz="2400" dirty="0"/>
              <a:t> </a:t>
            </a:r>
            <a:r>
              <a:rPr lang="en-ID" sz="2400" dirty="0" err="1"/>
              <a:t>bisa</a:t>
            </a:r>
            <a:r>
              <a:rPr lang="en-ID" sz="2400" dirty="0"/>
              <a:t> </a:t>
            </a:r>
            <a:r>
              <a:rPr lang="en-ID" sz="2400" dirty="0" err="1"/>
              <a:t>dipisah</a:t>
            </a:r>
            <a:r>
              <a:rPr lang="en-ID" sz="2400" dirty="0"/>
              <a:t> </a:t>
            </a:r>
            <a:r>
              <a:rPr lang="en-ID" sz="2400" dirty="0" err="1"/>
              <a:t>menjadi</a:t>
            </a:r>
            <a:r>
              <a:rPr lang="en-ID" sz="2400" dirty="0"/>
              <a:t> 5 </a:t>
            </a:r>
            <a:r>
              <a:rPr lang="en-ID" sz="2400" dirty="0" err="1"/>
              <a:t>dokumen</a:t>
            </a:r>
            <a:r>
              <a:rPr lang="en-ID" sz="2400" dirty="0"/>
              <a:t> : 1 </a:t>
            </a:r>
            <a:r>
              <a:rPr lang="en-ID" sz="2400" dirty="0" err="1"/>
              <a:t>dokumen</a:t>
            </a:r>
            <a:r>
              <a:rPr lang="en-ID" sz="2400" dirty="0"/>
              <a:t> yang </a:t>
            </a:r>
            <a:r>
              <a:rPr lang="en-ID" sz="2400" dirty="0" err="1"/>
              <a:t>merepresentasikan</a:t>
            </a:r>
            <a:r>
              <a:rPr lang="en-ID" sz="2400" dirty="0"/>
              <a:t> </a:t>
            </a:r>
            <a:r>
              <a:rPr lang="en-ID" sz="2400" dirty="0" err="1"/>
              <a:t>isi</a:t>
            </a:r>
            <a:r>
              <a:rPr lang="en-ID" sz="2400" dirty="0"/>
              <a:t> (body) </a:t>
            </a:r>
            <a:r>
              <a:rPr lang="en-ID" sz="2400" dirty="0" err="1"/>
              <a:t>dari</a:t>
            </a:r>
            <a:r>
              <a:rPr lang="en-ID" sz="2400" dirty="0"/>
              <a:t> email dan 4 </a:t>
            </a:r>
            <a:r>
              <a:rPr lang="en-ID" sz="2400" dirty="0" err="1"/>
              <a:t>dokumen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masing-masing </a:t>
            </a:r>
            <a:r>
              <a:rPr lang="en-ID" sz="2400" dirty="0" err="1"/>
              <a:t>lampiran</a:t>
            </a:r>
            <a:endParaRPr lang="en-ID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ID" sz="2400" dirty="0" err="1"/>
              <a:t>Contoh</a:t>
            </a:r>
            <a:r>
              <a:rPr lang="en-ID" sz="2400" dirty="0"/>
              <a:t> lain, </a:t>
            </a:r>
            <a:r>
              <a:rPr lang="en-ID" sz="2400" dirty="0" err="1"/>
              <a:t>buku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100 </a:t>
            </a:r>
            <a:r>
              <a:rPr lang="en-ID" sz="2400" dirty="0" err="1"/>
              <a:t>halaman</a:t>
            </a:r>
            <a:r>
              <a:rPr lang="en-ID" sz="2400" dirty="0"/>
              <a:t> </a:t>
            </a:r>
            <a:r>
              <a:rPr lang="en-ID" sz="2400" dirty="0" err="1"/>
              <a:t>bisa</a:t>
            </a:r>
            <a:r>
              <a:rPr lang="en-ID" sz="2400" dirty="0"/>
              <a:t> </a:t>
            </a:r>
            <a:r>
              <a:rPr lang="en-ID" sz="2400" dirty="0" err="1"/>
              <a:t>dipisah</a:t>
            </a:r>
            <a:r>
              <a:rPr lang="en-ID" sz="2400" dirty="0"/>
              <a:t> </a:t>
            </a:r>
            <a:r>
              <a:rPr lang="en-ID" sz="2400" dirty="0" err="1"/>
              <a:t>menjadi</a:t>
            </a:r>
            <a:r>
              <a:rPr lang="en-ID" sz="2400" dirty="0"/>
              <a:t> 100 </a:t>
            </a:r>
            <a:r>
              <a:rPr lang="en-ID" sz="2400" dirty="0" err="1"/>
              <a:t>dokumen</a:t>
            </a:r>
            <a:r>
              <a:rPr lang="en-ID" sz="2400" dirty="0"/>
              <a:t>; masing-masing </a:t>
            </a:r>
            <a:r>
              <a:rPr lang="en-ID" sz="2400" dirty="0" err="1"/>
              <a:t>halaman</a:t>
            </a:r>
            <a:r>
              <a:rPr lang="en-ID" sz="2400" dirty="0"/>
              <a:t> </a:t>
            </a:r>
            <a:r>
              <a:rPr lang="en-ID" sz="2400" dirty="0" err="1"/>
              <a:t>menjadi</a:t>
            </a:r>
            <a:r>
              <a:rPr lang="en-ID" sz="2400" dirty="0"/>
              <a:t> 1 </a:t>
            </a:r>
            <a:r>
              <a:rPr lang="en-ID" sz="2400" dirty="0" err="1"/>
              <a:t>dokumen</a:t>
            </a:r>
            <a:r>
              <a:rPr lang="en-ID" sz="2400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D" sz="2400" dirty="0"/>
              <a:t>Satu tweet </a:t>
            </a:r>
            <a:r>
              <a:rPr lang="en-ID" sz="2400" dirty="0" err="1"/>
              <a:t>bisa</a:t>
            </a:r>
            <a:r>
              <a:rPr lang="en-ID" sz="2400" dirty="0"/>
              <a:t> </a:t>
            </a:r>
            <a:r>
              <a:rPr lang="en-ID" sz="2400" dirty="0" err="1"/>
              <a:t>dijadikan</a:t>
            </a:r>
            <a:r>
              <a:rPr lang="en-ID" sz="2400" dirty="0"/>
              <a:t> </a:t>
            </a:r>
            <a:r>
              <a:rPr lang="en-ID" sz="2400" dirty="0" err="1"/>
              <a:t>sebagai</a:t>
            </a:r>
            <a:r>
              <a:rPr lang="en-ID" sz="2400" dirty="0"/>
              <a:t> 1 </a:t>
            </a:r>
            <a:r>
              <a:rPr lang="en-ID" sz="2400" dirty="0" err="1"/>
              <a:t>dokumen</a:t>
            </a:r>
            <a:r>
              <a:rPr lang="en-ID" sz="2400" dirty="0"/>
              <a:t>. </a:t>
            </a:r>
            <a:r>
              <a:rPr lang="en-ID" sz="2400" dirty="0" err="1"/>
              <a:t>Begitu</a:t>
            </a:r>
            <a:r>
              <a:rPr lang="en-ID" sz="2400" dirty="0"/>
              <a:t> juga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sebuah</a:t>
            </a:r>
            <a:r>
              <a:rPr lang="en-ID" sz="2400" dirty="0"/>
              <a:t> </a:t>
            </a:r>
            <a:r>
              <a:rPr lang="en-ID" sz="2400" dirty="0" err="1"/>
              <a:t>komentar</a:t>
            </a:r>
            <a:r>
              <a:rPr lang="en-ID" sz="2400" dirty="0"/>
              <a:t> pada forum </a:t>
            </a:r>
            <a:r>
              <a:rPr lang="en-ID" sz="2400" dirty="0" err="1"/>
              <a:t>atau</a:t>
            </a:r>
            <a:r>
              <a:rPr lang="en-ID" sz="2400" dirty="0"/>
              <a:t> review </a:t>
            </a:r>
            <a:r>
              <a:rPr lang="en-ID" sz="2400" dirty="0" err="1"/>
              <a:t>produk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39397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5F00-5299-444C-B37E-D75ADC75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Langkah 2 : </a:t>
            </a:r>
            <a:r>
              <a:rPr lang="en-ID" b="1" dirty="0"/>
              <a:t>Lexical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2ABC2-5985-40EF-B725-3DC568F5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7" y="1898073"/>
            <a:ext cx="10834255" cy="405467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D" sz="2000" dirty="0"/>
              <a:t>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populer</a:t>
            </a:r>
            <a:r>
              <a:rPr lang="en-ID" sz="2000" dirty="0"/>
              <a:t> </a:t>
            </a:r>
            <a:r>
              <a:rPr lang="en-ID" sz="2000" dirty="0" err="1"/>
              <a:t>disebut</a:t>
            </a:r>
            <a:r>
              <a:rPr lang="en-ID" sz="2000" dirty="0"/>
              <a:t> </a:t>
            </a:r>
            <a:r>
              <a:rPr lang="en-ID" sz="2000" dirty="0" err="1"/>
              <a:t>Lexing</a:t>
            </a:r>
            <a:r>
              <a:rPr lang="en-ID" sz="2000" dirty="0"/>
              <a:t> </a:t>
            </a:r>
            <a:r>
              <a:rPr lang="en-ID" sz="2000" dirty="0" err="1"/>
              <a:t>atau</a:t>
            </a:r>
            <a:r>
              <a:rPr lang="en-ID" sz="2000" dirty="0"/>
              <a:t> Tokenization / </a:t>
            </a:r>
            <a:r>
              <a:rPr lang="en-ID" sz="2000" dirty="0" err="1"/>
              <a:t>Tokenisasi</a:t>
            </a:r>
            <a:endParaRPr lang="en-ID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ID" sz="2000" dirty="0"/>
              <a:t> </a:t>
            </a:r>
            <a:r>
              <a:rPr lang="en-ID" sz="2000" dirty="0" err="1"/>
              <a:t>Tokenisasi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proses </a:t>
            </a:r>
            <a:r>
              <a:rPr lang="en-ID" sz="2000" dirty="0" err="1"/>
              <a:t>pemotongan</a:t>
            </a:r>
            <a:r>
              <a:rPr lang="en-ID" sz="2000" dirty="0"/>
              <a:t> string input </a:t>
            </a:r>
            <a:r>
              <a:rPr lang="en-ID" sz="2000" dirty="0" err="1"/>
              <a:t>berdasarkan</a:t>
            </a:r>
            <a:r>
              <a:rPr lang="en-ID" sz="2000" dirty="0"/>
              <a:t> </a:t>
            </a:r>
            <a:r>
              <a:rPr lang="en-ID" sz="2000" dirty="0" err="1"/>
              <a:t>tiap</a:t>
            </a:r>
            <a:r>
              <a:rPr lang="en-ID" sz="2000" dirty="0"/>
              <a:t> kata  </a:t>
            </a:r>
            <a:r>
              <a:rPr lang="en-ID" sz="2000" dirty="0" err="1"/>
              <a:t>penyusunnya</a:t>
            </a:r>
            <a:endParaRPr lang="en-ID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ID" sz="2000" dirty="0"/>
              <a:t> Pada </a:t>
            </a:r>
            <a:r>
              <a:rPr lang="en-ID" sz="2000" dirty="0" err="1"/>
              <a:t>prinsipnya</a:t>
            </a:r>
            <a:r>
              <a:rPr lang="en-ID" sz="2000" dirty="0"/>
              <a:t> proses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memisahkan</a:t>
            </a:r>
            <a:r>
              <a:rPr lang="en-ID" sz="2000" dirty="0"/>
              <a:t> </a:t>
            </a:r>
            <a:r>
              <a:rPr lang="en-ID" sz="2000" dirty="0" err="1"/>
              <a:t>setiap</a:t>
            </a:r>
            <a:r>
              <a:rPr lang="en-ID" sz="2000" dirty="0"/>
              <a:t> kata yang </a:t>
            </a:r>
            <a:r>
              <a:rPr lang="en-ID" sz="2000" dirty="0" err="1"/>
              <a:t>menyusun</a:t>
            </a:r>
            <a:r>
              <a:rPr lang="en-ID" sz="2000" dirty="0"/>
              <a:t> </a:t>
            </a:r>
            <a:r>
              <a:rPr lang="en-ID" sz="2000" dirty="0" err="1"/>
              <a:t>suatu</a:t>
            </a:r>
            <a:r>
              <a:rPr lang="en-ID" sz="2000" dirty="0"/>
              <a:t> </a:t>
            </a:r>
            <a:r>
              <a:rPr lang="en-ID" sz="2000" dirty="0" err="1"/>
              <a:t>dokumen</a:t>
            </a:r>
            <a:endParaRPr lang="en-ID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ID" sz="2000" dirty="0"/>
              <a:t> Pada proses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dilakukan</a:t>
            </a:r>
            <a:r>
              <a:rPr lang="en-ID" sz="2000" dirty="0"/>
              <a:t> </a:t>
            </a:r>
            <a:r>
              <a:rPr lang="en-ID" sz="2000" dirty="0" err="1"/>
              <a:t>penghilangan</a:t>
            </a:r>
            <a:r>
              <a:rPr lang="en-ID" sz="2000" dirty="0"/>
              <a:t> </a:t>
            </a:r>
            <a:r>
              <a:rPr lang="en-ID" sz="2000" dirty="0" err="1"/>
              <a:t>angka</a:t>
            </a:r>
            <a:r>
              <a:rPr lang="en-ID" sz="2000" dirty="0"/>
              <a:t>, </a:t>
            </a:r>
            <a:r>
              <a:rPr lang="en-ID" sz="2000" dirty="0" err="1"/>
              <a:t>tanda</a:t>
            </a:r>
            <a:r>
              <a:rPr lang="en-ID" sz="2000" dirty="0"/>
              <a:t> </a:t>
            </a:r>
            <a:r>
              <a:rPr lang="en-ID" sz="2000" dirty="0" err="1"/>
              <a:t>baca</a:t>
            </a:r>
            <a:r>
              <a:rPr lang="en-ID" sz="2000" dirty="0"/>
              <a:t> dan </a:t>
            </a:r>
            <a:r>
              <a:rPr lang="en-ID" sz="2000" dirty="0" err="1"/>
              <a:t>karakter</a:t>
            </a:r>
            <a:r>
              <a:rPr lang="en-ID" sz="2000" dirty="0"/>
              <a:t> </a:t>
            </a:r>
            <a:r>
              <a:rPr lang="en-ID" sz="2000" dirty="0" err="1"/>
              <a:t>selain</a:t>
            </a:r>
            <a:r>
              <a:rPr lang="en-ID" sz="2000" dirty="0"/>
              <a:t> </a:t>
            </a:r>
            <a:r>
              <a:rPr lang="en-ID" sz="2000" dirty="0" err="1"/>
              <a:t>huruf</a:t>
            </a:r>
            <a:r>
              <a:rPr lang="en-ID" sz="2000" dirty="0"/>
              <a:t> </a:t>
            </a:r>
            <a:r>
              <a:rPr lang="en-ID" sz="2000" dirty="0" err="1"/>
              <a:t>alfabet</a:t>
            </a:r>
            <a:r>
              <a:rPr lang="en-ID" sz="2000" dirty="0"/>
              <a:t>, </a:t>
            </a:r>
            <a:r>
              <a:rPr lang="en-ID" sz="2000" dirty="0" err="1"/>
              <a:t>karena</a:t>
            </a:r>
            <a:r>
              <a:rPr lang="en-ID" sz="2000" dirty="0"/>
              <a:t> </a:t>
            </a:r>
            <a:r>
              <a:rPr lang="en-ID" sz="2000" dirty="0" err="1"/>
              <a:t>karakter-karakter</a:t>
            </a:r>
            <a:r>
              <a:rPr lang="en-ID" sz="2000" dirty="0"/>
              <a:t> </a:t>
            </a:r>
            <a:r>
              <a:rPr lang="en-ID" sz="2000" dirty="0" err="1"/>
              <a:t>tersebut</a:t>
            </a:r>
            <a:r>
              <a:rPr lang="en-ID" sz="2000" dirty="0"/>
              <a:t> </a:t>
            </a:r>
            <a:r>
              <a:rPr lang="en-ID" sz="2000" dirty="0" err="1"/>
              <a:t>dianggap</a:t>
            </a:r>
            <a:r>
              <a:rPr lang="en-ID" sz="2000" dirty="0"/>
              <a:t> </a:t>
            </a:r>
            <a:r>
              <a:rPr lang="en-ID" sz="2000" dirty="0" err="1"/>
              <a:t>sebagai</a:t>
            </a:r>
            <a:r>
              <a:rPr lang="en-ID" sz="2000" dirty="0"/>
              <a:t> </a:t>
            </a:r>
            <a:r>
              <a:rPr lang="en-ID" sz="2000" dirty="0" err="1"/>
              <a:t>pemisah</a:t>
            </a:r>
            <a:r>
              <a:rPr lang="en-ID" sz="2000" dirty="0"/>
              <a:t> kata (delimiter) dan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pengaruh</a:t>
            </a:r>
            <a:r>
              <a:rPr lang="en-ID" sz="2000" dirty="0"/>
              <a:t> </a:t>
            </a:r>
            <a:r>
              <a:rPr lang="en-ID" sz="2000" dirty="0" err="1"/>
              <a:t>terhadap</a:t>
            </a:r>
            <a:r>
              <a:rPr lang="en-ID" sz="2000" dirty="0"/>
              <a:t> </a:t>
            </a:r>
            <a:r>
              <a:rPr lang="en-ID" sz="2000" dirty="0" err="1"/>
              <a:t>pemrosesan</a:t>
            </a:r>
            <a:r>
              <a:rPr lang="en-ID" sz="2000" dirty="0"/>
              <a:t> </a:t>
            </a:r>
            <a:r>
              <a:rPr lang="en-ID" sz="2000" dirty="0" err="1"/>
              <a:t>teks</a:t>
            </a:r>
            <a:endParaRPr lang="en-ID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ID" sz="2000" dirty="0"/>
              <a:t> Pada </a:t>
            </a:r>
            <a:r>
              <a:rPr lang="en-ID" sz="2000" dirty="0" err="1"/>
              <a:t>tahapan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juga </a:t>
            </a:r>
            <a:r>
              <a:rPr lang="en-ID" sz="2000" dirty="0" err="1"/>
              <a:t>dilakukan</a:t>
            </a:r>
            <a:r>
              <a:rPr lang="en-ID" sz="2000" dirty="0"/>
              <a:t> proses case folding, </a:t>
            </a:r>
            <a:r>
              <a:rPr lang="en-ID" sz="2000" dirty="0" err="1"/>
              <a:t>dimana</a:t>
            </a:r>
            <a:r>
              <a:rPr lang="en-ID" sz="2000" dirty="0"/>
              <a:t> </a:t>
            </a:r>
            <a:r>
              <a:rPr lang="en-ID" sz="2000" dirty="0" err="1"/>
              <a:t>semua</a:t>
            </a:r>
            <a:r>
              <a:rPr lang="en-ID" sz="2000" dirty="0"/>
              <a:t> </a:t>
            </a:r>
            <a:r>
              <a:rPr lang="en-ID" sz="2000" dirty="0" err="1"/>
              <a:t>huruf</a:t>
            </a:r>
            <a:r>
              <a:rPr lang="en-ID" sz="2000" dirty="0"/>
              <a:t> </a:t>
            </a:r>
            <a:r>
              <a:rPr lang="en-ID" sz="2000" dirty="0" err="1"/>
              <a:t>diubah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dirty="0" err="1"/>
              <a:t>huruf</a:t>
            </a:r>
            <a:r>
              <a:rPr lang="en-ID" sz="2000" dirty="0"/>
              <a:t> </a:t>
            </a:r>
            <a:r>
              <a:rPr lang="en-ID" sz="2000" dirty="0" err="1"/>
              <a:t>kecil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85290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6239-4A0C-4D8C-98F9-53A50DE6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Langkah 2 : </a:t>
            </a:r>
            <a:r>
              <a:rPr lang="en-ID" b="1" dirty="0"/>
              <a:t>Lexical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EDFF4-1B9A-4E83-B3A6-CCBD9BAD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D" sz="2800" dirty="0"/>
              <a:t> Pada </a:t>
            </a:r>
            <a:r>
              <a:rPr lang="en-ID" sz="2800" dirty="0" err="1"/>
              <a:t>tahapan</a:t>
            </a:r>
            <a:r>
              <a:rPr lang="en-ID" sz="2800" dirty="0"/>
              <a:t> </a:t>
            </a:r>
            <a:r>
              <a:rPr lang="en-ID" sz="2800" dirty="0" err="1"/>
              <a:t>ini</a:t>
            </a:r>
            <a:r>
              <a:rPr lang="en-ID" sz="2800" dirty="0"/>
              <a:t> juga Cleaning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D" sz="2800" dirty="0"/>
              <a:t> Cleaning </a:t>
            </a:r>
            <a:r>
              <a:rPr lang="en-ID" sz="2800" dirty="0" err="1"/>
              <a:t>adalah</a:t>
            </a:r>
            <a:r>
              <a:rPr lang="en-ID" sz="2800" dirty="0"/>
              <a:t> proses </a:t>
            </a:r>
            <a:r>
              <a:rPr lang="en-ID" sz="2800" dirty="0" err="1"/>
              <a:t>membersihkan</a:t>
            </a:r>
            <a:r>
              <a:rPr lang="en-ID" sz="2800" dirty="0"/>
              <a:t> </a:t>
            </a:r>
            <a:r>
              <a:rPr lang="en-ID" sz="2800" dirty="0" err="1"/>
              <a:t>dokumen</a:t>
            </a:r>
            <a:r>
              <a:rPr lang="en-ID" sz="2800" dirty="0"/>
              <a:t> </a:t>
            </a:r>
            <a:r>
              <a:rPr lang="en-ID" sz="2800" dirty="0" err="1"/>
              <a:t>dari</a:t>
            </a:r>
            <a:r>
              <a:rPr lang="en-ID" sz="2800" dirty="0"/>
              <a:t> </a:t>
            </a:r>
            <a:r>
              <a:rPr lang="en-ID" sz="2800" dirty="0" err="1"/>
              <a:t>komponen-komponen</a:t>
            </a:r>
            <a:r>
              <a:rPr lang="en-ID" sz="2800" dirty="0"/>
              <a:t> yang </a:t>
            </a:r>
            <a:r>
              <a:rPr lang="en-ID" sz="2800" dirty="0" err="1"/>
              <a:t>tidak</a:t>
            </a:r>
            <a:r>
              <a:rPr lang="en-ID" sz="2800" dirty="0"/>
              <a:t> </a:t>
            </a:r>
            <a:r>
              <a:rPr lang="en-ID" sz="2800" dirty="0" err="1"/>
              <a:t>memiliki</a:t>
            </a:r>
            <a:r>
              <a:rPr lang="en-ID" sz="2800" dirty="0"/>
              <a:t> </a:t>
            </a:r>
            <a:r>
              <a:rPr lang="en-ID" sz="2800" dirty="0" err="1"/>
              <a:t>hubungan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informasi</a:t>
            </a:r>
            <a:r>
              <a:rPr lang="en-ID" sz="2800" dirty="0"/>
              <a:t> yang </a:t>
            </a:r>
            <a:r>
              <a:rPr lang="en-ID" sz="2800" dirty="0" err="1"/>
              <a:t>ada</a:t>
            </a:r>
            <a:r>
              <a:rPr lang="en-ID" sz="2800" dirty="0"/>
              <a:t> pada </a:t>
            </a:r>
            <a:r>
              <a:rPr lang="en-ID" sz="2800" dirty="0" err="1"/>
              <a:t>dokumen</a:t>
            </a:r>
            <a:r>
              <a:rPr lang="en-ID" sz="2800" dirty="0"/>
              <a:t>, </a:t>
            </a:r>
            <a:r>
              <a:rPr lang="en-ID" sz="2800" dirty="0" err="1"/>
              <a:t>seperti</a:t>
            </a:r>
            <a:r>
              <a:rPr lang="en-ID" sz="2800" dirty="0"/>
              <a:t> tag html, link, dan script, </a:t>
            </a:r>
            <a:r>
              <a:rPr lang="en-ID" sz="2800" dirty="0" err="1"/>
              <a:t>dsb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164601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BFF0-8AAA-4D37-8874-272AF68C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Tokens, Types, and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175AF-329F-4C91-A72A-F511547F5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D" sz="2800" dirty="0"/>
              <a:t>Text: “</a:t>
            </a:r>
            <a:r>
              <a:rPr lang="en-ID" sz="2800" dirty="0" err="1"/>
              <a:t>apakah</a:t>
            </a:r>
            <a:r>
              <a:rPr lang="en-ID" sz="2800" dirty="0"/>
              <a:t> </a:t>
            </a:r>
            <a:r>
              <a:rPr lang="en-ID" sz="2800" dirty="0" err="1"/>
              <a:t>culo</a:t>
            </a:r>
            <a:r>
              <a:rPr lang="en-ID" sz="2800" dirty="0"/>
              <a:t> dan boyo </a:t>
            </a:r>
            <a:r>
              <a:rPr lang="en-ID" sz="2800" dirty="0" err="1"/>
              <a:t>bermain</a:t>
            </a:r>
            <a:r>
              <a:rPr lang="en-ID" sz="2800" dirty="0"/>
              <a:t> bola di </a:t>
            </a:r>
            <a:r>
              <a:rPr lang="en-ID" sz="2800" dirty="0" err="1"/>
              <a:t>depan</a:t>
            </a:r>
            <a:r>
              <a:rPr lang="en-ID" sz="2800" dirty="0"/>
              <a:t> </a:t>
            </a:r>
            <a:r>
              <a:rPr lang="en-ID" sz="2800" dirty="0" err="1"/>
              <a:t>rumah</a:t>
            </a:r>
            <a:r>
              <a:rPr lang="en-ID" sz="2800" dirty="0"/>
              <a:t> boyo?”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D" sz="2800" dirty="0"/>
              <a:t>Token </a:t>
            </a:r>
            <a:r>
              <a:rPr lang="en-ID" sz="2800" dirty="0" err="1"/>
              <a:t>adalah</a:t>
            </a:r>
            <a:r>
              <a:rPr lang="en-ID" sz="2800" dirty="0"/>
              <a:t> kata-kata yang </a:t>
            </a:r>
            <a:r>
              <a:rPr lang="en-ID" sz="2800" dirty="0" err="1"/>
              <a:t>dipisahpisah</a:t>
            </a:r>
            <a:r>
              <a:rPr lang="en-ID" sz="2800" dirty="0"/>
              <a:t> </a:t>
            </a:r>
            <a:r>
              <a:rPr lang="en-ID" sz="2800" dirty="0" err="1"/>
              <a:t>dari</a:t>
            </a:r>
            <a:r>
              <a:rPr lang="en-ID" sz="2800" dirty="0"/>
              <a:t> </a:t>
            </a:r>
            <a:r>
              <a:rPr lang="en-ID" sz="2800" dirty="0" err="1"/>
              <a:t>teks</a:t>
            </a:r>
            <a:r>
              <a:rPr lang="en-ID" sz="2800" dirty="0"/>
              <a:t> </a:t>
            </a:r>
            <a:r>
              <a:rPr lang="en-ID" sz="2800" dirty="0" err="1"/>
              <a:t>aslinya</a:t>
            </a:r>
            <a:r>
              <a:rPr lang="en-ID" sz="2800" dirty="0"/>
              <a:t> </a:t>
            </a:r>
            <a:r>
              <a:rPr lang="en-ID" sz="2800" dirty="0" err="1"/>
              <a:t>tanpa</a:t>
            </a:r>
            <a:r>
              <a:rPr lang="en-ID" sz="2800" dirty="0"/>
              <a:t> </a:t>
            </a:r>
            <a:r>
              <a:rPr lang="en-ID" sz="2800" dirty="0" err="1"/>
              <a:t>mempertimbangkan</a:t>
            </a:r>
            <a:r>
              <a:rPr lang="en-ID" sz="2800" dirty="0"/>
              <a:t> </a:t>
            </a:r>
            <a:r>
              <a:rPr lang="en-ID" sz="2800" dirty="0" err="1"/>
              <a:t>adanya</a:t>
            </a:r>
            <a:r>
              <a:rPr lang="en-ID" sz="2800" dirty="0"/>
              <a:t> </a:t>
            </a:r>
            <a:r>
              <a:rPr lang="en-ID" sz="2800" dirty="0" err="1"/>
              <a:t>duplikasi</a:t>
            </a:r>
            <a:endParaRPr lang="en-ID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ID" sz="2800" dirty="0"/>
              <a:t>Token: “</a:t>
            </a:r>
            <a:r>
              <a:rPr lang="en-ID" sz="2800" dirty="0" err="1"/>
              <a:t>culo</a:t>
            </a:r>
            <a:r>
              <a:rPr lang="en-ID" sz="2800" dirty="0"/>
              <a:t>”, “dan”, “boyo”, “</a:t>
            </a:r>
            <a:r>
              <a:rPr lang="en-ID" sz="2800" dirty="0" err="1"/>
              <a:t>bermain</a:t>
            </a:r>
            <a:r>
              <a:rPr lang="en-ID" sz="2800" dirty="0"/>
              <a:t>”, “bola”, “di”, “</a:t>
            </a:r>
            <a:r>
              <a:rPr lang="en-ID" sz="2800" dirty="0" err="1"/>
              <a:t>depan</a:t>
            </a:r>
            <a:r>
              <a:rPr lang="en-ID" sz="2800" dirty="0"/>
              <a:t>”, “</a:t>
            </a:r>
            <a:r>
              <a:rPr lang="en-ID" sz="2800" dirty="0" err="1"/>
              <a:t>rumah</a:t>
            </a:r>
            <a:r>
              <a:rPr lang="en-ID" sz="2800" dirty="0"/>
              <a:t>”, “boyo”</a:t>
            </a:r>
          </a:p>
        </p:txBody>
      </p:sp>
    </p:spTree>
    <p:extLst>
      <p:ext uri="{BB962C8B-B14F-4D97-AF65-F5344CB8AC3E}">
        <p14:creationId xmlns:p14="http://schemas.microsoft.com/office/powerpoint/2010/main" val="325732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EEF6-0CE3-4254-8C0B-6EC929C0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Tokens, Types, and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1A7B1-0261-424F-B1DB-E7050A859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D" sz="2800" dirty="0"/>
              <a:t> Text: “</a:t>
            </a:r>
            <a:r>
              <a:rPr lang="en-ID" sz="2800" dirty="0" err="1"/>
              <a:t>apakah</a:t>
            </a:r>
            <a:r>
              <a:rPr lang="en-ID" sz="2800" dirty="0"/>
              <a:t> </a:t>
            </a:r>
            <a:r>
              <a:rPr lang="en-ID" sz="2800" dirty="0" err="1"/>
              <a:t>culo</a:t>
            </a:r>
            <a:r>
              <a:rPr lang="en-ID" sz="2800" dirty="0"/>
              <a:t> dan boyo </a:t>
            </a:r>
            <a:r>
              <a:rPr lang="en-ID" sz="2800" dirty="0" err="1"/>
              <a:t>bermain</a:t>
            </a:r>
            <a:r>
              <a:rPr lang="en-ID" sz="2800" dirty="0"/>
              <a:t> bola di </a:t>
            </a:r>
            <a:r>
              <a:rPr lang="en-ID" sz="2800" dirty="0" err="1"/>
              <a:t>depan</a:t>
            </a:r>
            <a:r>
              <a:rPr lang="en-ID" sz="2800" dirty="0"/>
              <a:t>   </a:t>
            </a:r>
            <a:r>
              <a:rPr lang="en-ID" sz="2800" dirty="0" err="1"/>
              <a:t>rumah</a:t>
            </a:r>
            <a:r>
              <a:rPr lang="en-ID" sz="2800" dirty="0"/>
              <a:t> boyo?”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D" sz="2800" dirty="0"/>
              <a:t> Term </a:t>
            </a:r>
            <a:r>
              <a:rPr lang="en-ID" sz="2800" dirty="0" err="1"/>
              <a:t>adalah</a:t>
            </a:r>
            <a:r>
              <a:rPr lang="en-ID" sz="2800" dirty="0"/>
              <a:t> type yang </a:t>
            </a:r>
            <a:r>
              <a:rPr lang="en-ID" sz="2800" dirty="0" err="1"/>
              <a:t>sudah</a:t>
            </a:r>
            <a:r>
              <a:rPr lang="en-ID" sz="2800" dirty="0"/>
              <a:t> </a:t>
            </a:r>
            <a:r>
              <a:rPr lang="en-ID" sz="2800" dirty="0" err="1"/>
              <a:t>dinormalisasi</a:t>
            </a:r>
            <a:r>
              <a:rPr lang="en-ID" sz="2800" dirty="0"/>
              <a:t> (</a:t>
            </a:r>
            <a:r>
              <a:rPr lang="en-ID" sz="2800" dirty="0" err="1"/>
              <a:t>dilakukan</a:t>
            </a:r>
            <a:r>
              <a:rPr lang="en-ID" sz="2800" dirty="0"/>
              <a:t> stemming, filtering, </a:t>
            </a:r>
            <a:r>
              <a:rPr lang="en-ID" sz="2800" dirty="0" err="1"/>
              <a:t>dsb</a:t>
            </a:r>
            <a:r>
              <a:rPr lang="en-ID" sz="2800" dirty="0"/>
              <a:t>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Term : “</a:t>
            </a:r>
            <a:r>
              <a:rPr lang="en-US" sz="3200" dirty="0" err="1"/>
              <a:t>culo</a:t>
            </a:r>
            <a:r>
              <a:rPr lang="en-US" sz="3200" dirty="0"/>
              <a:t>”, “boyo”, “main”, “bola”, “</a:t>
            </a:r>
            <a:r>
              <a:rPr lang="en-US" sz="3200" dirty="0" err="1"/>
              <a:t>depan</a:t>
            </a:r>
            <a:r>
              <a:rPr lang="en-US" sz="3200" dirty="0"/>
              <a:t>”, “</a:t>
            </a:r>
            <a:r>
              <a:rPr lang="en-US" sz="3200" dirty="0" err="1"/>
              <a:t>rumah</a:t>
            </a:r>
            <a:r>
              <a:rPr lang="en-US" sz="3200" dirty="0"/>
              <a:t>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Term: “</a:t>
            </a:r>
            <a:r>
              <a:rPr lang="en-US" sz="3200" dirty="0" err="1"/>
              <a:t>culo</a:t>
            </a:r>
            <a:r>
              <a:rPr lang="en-US" sz="3200" dirty="0"/>
              <a:t>”, “boyo”, “main”, “bola”, “</a:t>
            </a:r>
            <a:r>
              <a:rPr lang="en-US" sz="3200" dirty="0" err="1"/>
              <a:t>depan</a:t>
            </a:r>
            <a:r>
              <a:rPr lang="en-US" sz="3200" dirty="0"/>
              <a:t>”, “</a:t>
            </a:r>
            <a:r>
              <a:rPr lang="en-US" sz="3200" dirty="0" err="1"/>
              <a:t>rumah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1316094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77B80-800F-4033-8B1B-5FA4F4C2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/>
              <a:t>Tokenisasi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8718E-647A-4560-9ECB-C1579C577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15500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8F35-AF76-46BA-8EB3-85C7DE0E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Langkah 3 : </a:t>
            </a:r>
            <a:r>
              <a:rPr lang="en-ID" b="1" dirty="0" err="1"/>
              <a:t>Stopword</a:t>
            </a:r>
            <a:r>
              <a:rPr lang="en-ID" b="1" dirty="0"/>
              <a:t>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6B251-F657-48AF-BCF5-AF4360647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D" sz="3200" dirty="0"/>
              <a:t> </a:t>
            </a:r>
            <a:r>
              <a:rPr lang="en-ID" sz="3200" dirty="0" err="1"/>
              <a:t>Disebut</a:t>
            </a:r>
            <a:r>
              <a:rPr lang="en-ID" sz="3200" dirty="0"/>
              <a:t> juga Filtering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D" sz="3200" dirty="0"/>
              <a:t> Filtering </a:t>
            </a:r>
            <a:r>
              <a:rPr lang="en-ID" sz="3200" dirty="0" err="1"/>
              <a:t>adalah</a:t>
            </a:r>
            <a:r>
              <a:rPr lang="en-ID" sz="3200" dirty="0"/>
              <a:t> </a:t>
            </a:r>
            <a:r>
              <a:rPr lang="en-ID" sz="3200" dirty="0" err="1"/>
              <a:t>tahap</a:t>
            </a:r>
            <a:r>
              <a:rPr lang="en-ID" sz="3200" dirty="0"/>
              <a:t> </a:t>
            </a:r>
            <a:r>
              <a:rPr lang="en-ID" sz="3200" dirty="0" err="1"/>
              <a:t>pemilihan</a:t>
            </a:r>
            <a:r>
              <a:rPr lang="en-ID" sz="3200" dirty="0"/>
              <a:t> </a:t>
            </a:r>
            <a:r>
              <a:rPr lang="en-ID" sz="3200" dirty="0" err="1"/>
              <a:t>katakata</a:t>
            </a:r>
            <a:r>
              <a:rPr lang="en-ID" sz="3200" dirty="0"/>
              <a:t> </a:t>
            </a:r>
            <a:r>
              <a:rPr lang="en-ID" sz="3200" dirty="0" err="1"/>
              <a:t>penting</a:t>
            </a:r>
            <a:r>
              <a:rPr lang="en-ID" sz="3200" dirty="0"/>
              <a:t> </a:t>
            </a:r>
            <a:r>
              <a:rPr lang="en-ID" sz="3200" dirty="0" err="1"/>
              <a:t>dari</a:t>
            </a:r>
            <a:r>
              <a:rPr lang="en-ID" sz="3200" dirty="0"/>
              <a:t> </a:t>
            </a:r>
            <a:r>
              <a:rPr lang="en-ID" sz="3200" dirty="0" err="1"/>
              <a:t>hasil</a:t>
            </a:r>
            <a:r>
              <a:rPr lang="en-ID" sz="3200" dirty="0"/>
              <a:t> token, </a:t>
            </a:r>
            <a:r>
              <a:rPr lang="en-ID" sz="3200" dirty="0" err="1"/>
              <a:t>yaitu</a:t>
            </a:r>
            <a:r>
              <a:rPr lang="en-ID" sz="3200" dirty="0"/>
              <a:t> </a:t>
            </a:r>
            <a:r>
              <a:rPr lang="en-ID" sz="3200" dirty="0" err="1"/>
              <a:t>katakata</a:t>
            </a:r>
            <a:r>
              <a:rPr lang="en-ID" sz="3200" dirty="0"/>
              <a:t> </a:t>
            </a:r>
            <a:r>
              <a:rPr lang="en-ID" sz="3200" dirty="0" err="1"/>
              <a:t>apa</a:t>
            </a:r>
            <a:r>
              <a:rPr lang="en-ID" sz="3200" dirty="0"/>
              <a:t> </a:t>
            </a:r>
            <a:r>
              <a:rPr lang="en-ID" sz="3200" dirty="0" err="1"/>
              <a:t>saja</a:t>
            </a:r>
            <a:r>
              <a:rPr lang="en-ID" sz="3200" dirty="0"/>
              <a:t> yang </a:t>
            </a:r>
            <a:r>
              <a:rPr lang="en-ID" sz="3200" dirty="0" err="1"/>
              <a:t>akan</a:t>
            </a:r>
            <a:r>
              <a:rPr lang="en-ID" sz="3200" dirty="0"/>
              <a:t> </a:t>
            </a:r>
            <a:r>
              <a:rPr lang="en-ID" sz="3200" dirty="0" err="1"/>
              <a:t>digunakan</a:t>
            </a:r>
            <a:r>
              <a:rPr lang="en-ID" sz="3200" dirty="0"/>
              <a:t> </a:t>
            </a:r>
            <a:r>
              <a:rPr lang="en-ID" sz="3200" dirty="0" err="1"/>
              <a:t>untuk</a:t>
            </a:r>
            <a:r>
              <a:rPr lang="en-ID" sz="3200" dirty="0"/>
              <a:t> </a:t>
            </a:r>
            <a:r>
              <a:rPr lang="en-ID" sz="3200" dirty="0" err="1"/>
              <a:t>mewakili</a:t>
            </a:r>
            <a:r>
              <a:rPr lang="en-ID" sz="3200" dirty="0"/>
              <a:t> </a:t>
            </a:r>
            <a:r>
              <a:rPr lang="en-ID" sz="3200" dirty="0" err="1"/>
              <a:t>dokumen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969220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6B57-1DB8-4388-AEFE-CF8FEDE6F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Stopword</a:t>
            </a:r>
            <a:r>
              <a:rPr lang="en-ID" b="1" dirty="0"/>
              <a:t> Removal : </a:t>
            </a:r>
            <a:r>
              <a:rPr lang="en-ID" b="1" dirty="0" err="1"/>
              <a:t>Metode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3C3E5-C9E4-4C30-8CCE-9D3508F1C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14945"/>
            <a:ext cx="10266218" cy="41377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D" sz="2800" dirty="0"/>
              <a:t> </a:t>
            </a:r>
            <a:r>
              <a:rPr lang="en-ID" sz="2800" dirty="0" err="1"/>
              <a:t>Algoritma</a:t>
            </a:r>
            <a:r>
              <a:rPr lang="en-ID" sz="2800" dirty="0"/>
              <a:t> </a:t>
            </a:r>
            <a:r>
              <a:rPr lang="en-ID" sz="2800" dirty="0" err="1"/>
              <a:t>stoplist</a:t>
            </a:r>
            <a:r>
              <a:rPr lang="en-ID" sz="2800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D" sz="2800" dirty="0"/>
              <a:t>Wordlist </a:t>
            </a:r>
            <a:r>
              <a:rPr lang="en-ID" sz="2800" dirty="0" err="1"/>
              <a:t>adalah</a:t>
            </a:r>
            <a:r>
              <a:rPr lang="en-ID" sz="2800" dirty="0"/>
              <a:t> kata-kata yang </a:t>
            </a:r>
            <a:r>
              <a:rPr lang="en-ID" sz="2800" dirty="0" err="1"/>
              <a:t>deskriptif</a:t>
            </a:r>
            <a:r>
              <a:rPr lang="en-ID" sz="2800" dirty="0"/>
              <a:t> (</a:t>
            </a:r>
            <a:r>
              <a:rPr lang="en-ID" sz="2800" dirty="0" err="1"/>
              <a:t>penting</a:t>
            </a:r>
            <a:r>
              <a:rPr lang="en-ID" sz="2800" dirty="0"/>
              <a:t>) yang </a:t>
            </a:r>
            <a:r>
              <a:rPr lang="en-ID" sz="2800" dirty="0" err="1"/>
              <a:t>harus</a:t>
            </a:r>
            <a:r>
              <a:rPr lang="en-ID" sz="2800" dirty="0"/>
              <a:t> </a:t>
            </a:r>
            <a:r>
              <a:rPr lang="en-ID" sz="2800" dirty="0" err="1"/>
              <a:t>disimpan</a:t>
            </a:r>
            <a:r>
              <a:rPr lang="en-ID" sz="2800" dirty="0"/>
              <a:t> dan </a:t>
            </a:r>
            <a:r>
              <a:rPr lang="en-ID" sz="2800" dirty="0" err="1"/>
              <a:t>tidak</a:t>
            </a:r>
            <a:r>
              <a:rPr lang="en-ID" sz="2800" dirty="0"/>
              <a:t> </a:t>
            </a:r>
            <a:r>
              <a:rPr lang="en-ID" sz="2800" dirty="0" err="1"/>
              <a:t>dibuang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pendekatan</a:t>
            </a:r>
            <a:r>
              <a:rPr lang="en-ID" sz="2800" dirty="0"/>
              <a:t> bag-of-words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D" sz="2800" dirty="0"/>
              <a:t> Kita </a:t>
            </a:r>
            <a:r>
              <a:rPr lang="en-ID" sz="2800" dirty="0" err="1"/>
              <a:t>memiliki</a:t>
            </a:r>
            <a:r>
              <a:rPr lang="en-ID" sz="2800" dirty="0"/>
              <a:t> database </a:t>
            </a:r>
            <a:r>
              <a:rPr lang="en-ID" sz="2800" dirty="0" err="1"/>
              <a:t>kumpulan</a:t>
            </a:r>
            <a:r>
              <a:rPr lang="en-ID" sz="2800" dirty="0"/>
              <a:t> </a:t>
            </a:r>
            <a:r>
              <a:rPr lang="en-ID" sz="2800" dirty="0" err="1"/>
              <a:t>katakata</a:t>
            </a:r>
            <a:r>
              <a:rPr lang="en-ID" sz="2800" dirty="0"/>
              <a:t> yang </a:t>
            </a:r>
            <a:r>
              <a:rPr lang="en-ID" sz="2800" dirty="0" err="1"/>
              <a:t>tidak</a:t>
            </a:r>
            <a:r>
              <a:rPr lang="en-ID" sz="2800" dirty="0"/>
              <a:t> </a:t>
            </a:r>
            <a:r>
              <a:rPr lang="en-ID" sz="2800" dirty="0" err="1"/>
              <a:t>deskriptif</a:t>
            </a:r>
            <a:r>
              <a:rPr lang="en-ID" sz="2800" dirty="0"/>
              <a:t> (</a:t>
            </a:r>
            <a:r>
              <a:rPr lang="en-ID" sz="2800" dirty="0" err="1"/>
              <a:t>tidak</a:t>
            </a:r>
            <a:r>
              <a:rPr lang="en-ID" sz="2800" dirty="0"/>
              <a:t> </a:t>
            </a:r>
            <a:r>
              <a:rPr lang="en-ID" sz="2800" dirty="0" err="1"/>
              <a:t>penting</a:t>
            </a:r>
            <a:r>
              <a:rPr lang="en-ID" sz="2800" dirty="0"/>
              <a:t>), </a:t>
            </a:r>
            <a:r>
              <a:rPr lang="en-ID" sz="2800" dirty="0" err="1"/>
              <a:t>kemudian</a:t>
            </a:r>
            <a:r>
              <a:rPr lang="en-ID" sz="2800" dirty="0"/>
              <a:t> </a:t>
            </a:r>
            <a:r>
              <a:rPr lang="en-ID" sz="2800" dirty="0" err="1"/>
              <a:t>kalau</a:t>
            </a:r>
            <a:r>
              <a:rPr lang="en-ID" sz="2800" dirty="0"/>
              <a:t> </a:t>
            </a:r>
            <a:r>
              <a:rPr lang="en-ID" sz="2800" dirty="0" err="1"/>
              <a:t>hasil</a:t>
            </a:r>
            <a:r>
              <a:rPr lang="en-ID" sz="2800" dirty="0"/>
              <a:t> </a:t>
            </a:r>
            <a:r>
              <a:rPr lang="en-ID" sz="2800" dirty="0" err="1"/>
              <a:t>tokenisasi</a:t>
            </a:r>
            <a:r>
              <a:rPr lang="en-ID" sz="2800" dirty="0"/>
              <a:t> </a:t>
            </a:r>
            <a:r>
              <a:rPr lang="en-ID" sz="2800" dirty="0" err="1"/>
              <a:t>itu</a:t>
            </a:r>
            <a:r>
              <a:rPr lang="en-ID" sz="2800" dirty="0"/>
              <a:t> </a:t>
            </a:r>
            <a:r>
              <a:rPr lang="en-ID" sz="2800" dirty="0" err="1"/>
              <a:t>ada</a:t>
            </a:r>
            <a:r>
              <a:rPr lang="en-ID" sz="2800" dirty="0"/>
              <a:t> yang </a:t>
            </a:r>
            <a:r>
              <a:rPr lang="en-ID" sz="2800" dirty="0" err="1"/>
              <a:t>merupakan</a:t>
            </a:r>
            <a:r>
              <a:rPr lang="en-ID" sz="2800" dirty="0"/>
              <a:t> kata </a:t>
            </a:r>
            <a:r>
              <a:rPr lang="en-ID" sz="2800" dirty="0" err="1"/>
              <a:t>tidak</a:t>
            </a:r>
            <a:r>
              <a:rPr lang="en-ID" sz="2800" dirty="0"/>
              <a:t> </a:t>
            </a:r>
            <a:r>
              <a:rPr lang="en-ID" sz="2800" dirty="0" err="1"/>
              <a:t>penting</a:t>
            </a:r>
            <a:r>
              <a:rPr lang="en-ID" sz="2800" dirty="0"/>
              <a:t> </a:t>
            </a:r>
            <a:r>
              <a:rPr lang="en-ID" sz="2800" dirty="0" err="1"/>
              <a:t>dalam</a:t>
            </a:r>
            <a:r>
              <a:rPr lang="en-ID" sz="2800" dirty="0"/>
              <a:t> database </a:t>
            </a:r>
            <a:r>
              <a:rPr lang="en-ID" sz="2800" dirty="0" err="1"/>
              <a:t>tersebut</a:t>
            </a:r>
            <a:r>
              <a:rPr lang="en-ID" sz="2800" dirty="0"/>
              <a:t>, </a:t>
            </a:r>
            <a:r>
              <a:rPr lang="en-ID" sz="2800" dirty="0" err="1"/>
              <a:t>maka</a:t>
            </a:r>
            <a:r>
              <a:rPr lang="en-ID" sz="2800" dirty="0"/>
              <a:t> </a:t>
            </a:r>
            <a:r>
              <a:rPr lang="en-ID" sz="2800" dirty="0" err="1"/>
              <a:t>hasil</a:t>
            </a:r>
            <a:r>
              <a:rPr lang="en-ID" sz="2800" dirty="0"/>
              <a:t> </a:t>
            </a:r>
            <a:r>
              <a:rPr lang="en-ID" sz="2800" dirty="0" err="1"/>
              <a:t>tokenisasi</a:t>
            </a:r>
            <a:r>
              <a:rPr lang="en-ID" sz="2800" dirty="0"/>
              <a:t> </a:t>
            </a:r>
            <a:r>
              <a:rPr lang="en-ID" sz="2800" dirty="0" err="1"/>
              <a:t>itu</a:t>
            </a:r>
            <a:r>
              <a:rPr lang="en-ID" sz="2800" dirty="0"/>
              <a:t> </a:t>
            </a:r>
            <a:r>
              <a:rPr lang="en-ID" sz="2800" dirty="0" err="1"/>
              <a:t>dibuang</a:t>
            </a:r>
            <a:endParaRPr lang="en-ID" sz="2800" dirty="0"/>
          </a:p>
          <a:p>
            <a:pPr>
              <a:buFont typeface="Wingdings" panose="05000000000000000000" pitchFamily="2" charset="2"/>
              <a:buChar char="v"/>
            </a:pP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1714163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3CDD-197D-4BA3-8E04-A2C8C4CE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Langkah 4 : Stemming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D2CC6-EE88-4798-93B8-8675F3B03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dilakukanya</a:t>
            </a:r>
            <a:r>
              <a:rPr lang="en-ID" sz="2800" dirty="0"/>
              <a:t> proses stemming </a:t>
            </a:r>
            <a:r>
              <a:rPr lang="en-ID" sz="2800" dirty="0" err="1"/>
              <a:t>setiap</a:t>
            </a:r>
            <a:r>
              <a:rPr lang="en-ID" sz="2800" dirty="0"/>
              <a:t> kata </a:t>
            </a:r>
            <a:r>
              <a:rPr lang="en-ID" sz="2800" dirty="0" err="1"/>
              <a:t>berimbuhan</a:t>
            </a:r>
            <a:r>
              <a:rPr lang="en-ID" sz="2800" dirty="0"/>
              <a:t> </a:t>
            </a:r>
            <a:r>
              <a:rPr lang="en-ID" sz="2800" dirty="0" err="1"/>
              <a:t>akan</a:t>
            </a:r>
            <a:r>
              <a:rPr lang="en-ID" sz="2800" dirty="0"/>
              <a:t> </a:t>
            </a:r>
            <a:r>
              <a:rPr lang="en-ID" sz="2800" dirty="0" err="1"/>
              <a:t>berubah</a:t>
            </a:r>
            <a:r>
              <a:rPr lang="en-ID" sz="2800" dirty="0"/>
              <a:t> </a:t>
            </a:r>
            <a:r>
              <a:rPr lang="en-ID" sz="2800" dirty="0" err="1"/>
              <a:t>menjadi</a:t>
            </a:r>
            <a:r>
              <a:rPr lang="en-ID" sz="2800" dirty="0"/>
              <a:t> kata </a:t>
            </a:r>
            <a:r>
              <a:rPr lang="en-ID" sz="2800" dirty="0" err="1"/>
              <a:t>dasar</a:t>
            </a:r>
            <a:r>
              <a:rPr lang="en-ID" sz="2800" dirty="0"/>
              <a:t>,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demikian</a:t>
            </a:r>
            <a:r>
              <a:rPr lang="en-ID" sz="2800" dirty="0"/>
              <a:t> </a:t>
            </a:r>
            <a:r>
              <a:rPr lang="en-ID" sz="2800" dirty="0" err="1"/>
              <a:t>dapat</a:t>
            </a:r>
            <a:r>
              <a:rPr lang="en-ID" sz="2800" dirty="0"/>
              <a:t> </a:t>
            </a:r>
            <a:r>
              <a:rPr lang="en-ID" sz="2800" dirty="0" err="1"/>
              <a:t>lebih</a:t>
            </a:r>
            <a:r>
              <a:rPr lang="en-ID" sz="2800" dirty="0"/>
              <a:t> </a:t>
            </a:r>
            <a:r>
              <a:rPr lang="en-ID" sz="2800" dirty="0" err="1"/>
              <a:t>mengoptimalkan</a:t>
            </a:r>
            <a:r>
              <a:rPr lang="en-ID" sz="2800" dirty="0"/>
              <a:t> proses </a:t>
            </a:r>
            <a:r>
              <a:rPr lang="en-ID" sz="2800" dirty="0" err="1"/>
              <a:t>teks</a:t>
            </a:r>
            <a:r>
              <a:rPr lang="en-ID" sz="2800" dirty="0"/>
              <a:t> mining</a:t>
            </a:r>
          </a:p>
        </p:txBody>
      </p:sp>
    </p:spTree>
    <p:extLst>
      <p:ext uri="{BB962C8B-B14F-4D97-AF65-F5344CB8AC3E}">
        <p14:creationId xmlns:p14="http://schemas.microsoft.com/office/powerpoint/2010/main" val="422780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C008-6A12-4ADD-A6F8-9C35F0E3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82" y="637308"/>
            <a:ext cx="10058400" cy="651163"/>
          </a:xfrm>
        </p:spPr>
        <p:txBody>
          <a:bodyPr>
            <a:normAutofit/>
          </a:bodyPr>
          <a:lstStyle/>
          <a:p>
            <a:r>
              <a:rPr lang="id-ID" b="1" dirty="0">
                <a:effectLst/>
                <a:latin typeface="Calisto MT" panose="020406030505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Deskripsi Singkat Mata Kuliah</a:t>
            </a:r>
            <a:endParaRPr lang="en-ID" sz="7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74B82B-731E-4126-A7BC-EFE34A75AA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513360"/>
              </p:ext>
            </p:extLst>
          </p:nvPr>
        </p:nvGraphicFramePr>
        <p:xfrm>
          <a:off x="401782" y="1510145"/>
          <a:ext cx="11388436" cy="50707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88436">
                  <a:extLst>
                    <a:ext uri="{9D8B030D-6E8A-4147-A177-3AD203B41FA5}">
                      <a16:colId xmlns:a16="http://schemas.microsoft.com/office/drawing/2014/main" val="4240735687"/>
                    </a:ext>
                  </a:extLst>
                </a:gridCol>
              </a:tblGrid>
              <a:tr h="507076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 dirty="0">
                          <a:effectLst/>
                        </a:rPr>
                        <a:t>Mata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kuliah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ini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bertujuan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untuk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membekali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mahasiswa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untuk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mengetahui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konsep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id-ID" sz="1200" dirty="0">
                          <a:effectLst/>
                        </a:rPr>
                        <a:t>dan teknik data mining untuk mencari pola dalam</a:t>
                      </a:r>
                      <a:r>
                        <a:rPr lang="en-US" sz="1200" dirty="0">
                          <a:effectLst/>
                        </a:rPr>
                        <a:t> data</a:t>
                      </a:r>
                      <a:r>
                        <a:rPr lang="id-ID" sz="1200" dirty="0">
                          <a:effectLst/>
                        </a:rPr>
                        <a:t> teks </a:t>
                      </a:r>
                      <a:r>
                        <a:rPr lang="en-US" sz="1200" dirty="0">
                          <a:effectLst/>
                        </a:rPr>
                        <a:t>yang </a:t>
                      </a:r>
                      <a:r>
                        <a:rPr lang="en-US" sz="1200" dirty="0" err="1">
                          <a:effectLst/>
                        </a:rPr>
                        <a:t>tercipta</a:t>
                      </a:r>
                      <a:r>
                        <a:rPr lang="en-US" sz="1200" dirty="0">
                          <a:effectLst/>
                        </a:rPr>
                        <a:t> pada media online </a:t>
                      </a:r>
                      <a:r>
                        <a:rPr lang="en-US" sz="1200" dirty="0" err="1">
                          <a:effectLst/>
                        </a:rPr>
                        <a:t>setiap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harinya</a:t>
                      </a:r>
                      <a:r>
                        <a:rPr lang="en-US" sz="1200" dirty="0">
                          <a:effectLst/>
                        </a:rPr>
                        <a:t>. </a:t>
                      </a:r>
                      <a:r>
                        <a:rPr lang="en-US" sz="1200" dirty="0" err="1">
                          <a:effectLst/>
                        </a:rPr>
                        <a:t>Penekanan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dalam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mata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kuliah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ini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ialah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mahasiswa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mampu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untuk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mengidentifikasi</a:t>
                      </a:r>
                      <a:r>
                        <a:rPr lang="en-US" sz="1200" dirty="0">
                          <a:effectLst/>
                        </a:rPr>
                        <a:t> dan </a:t>
                      </a:r>
                      <a:r>
                        <a:rPr lang="en-US" sz="1200" dirty="0" err="1">
                          <a:effectLst/>
                        </a:rPr>
                        <a:t>mengembangkan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keterampilan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dalam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melakukan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pengolahan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berupa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teks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teknik</a:t>
                      </a:r>
                      <a:r>
                        <a:rPr lang="en-US" sz="1200" dirty="0">
                          <a:effectLst/>
                        </a:rPr>
                        <a:t> data mining </a:t>
                      </a:r>
                      <a:r>
                        <a:rPr lang="en-US" sz="1200" dirty="0" err="1">
                          <a:effectLst/>
                        </a:rPr>
                        <a:t>sehingga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menghasilkan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informasi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baru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dapat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dimanfaatkan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untuk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tujuan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tertentu</a:t>
                      </a:r>
                      <a:r>
                        <a:rPr lang="en-US" sz="1200" dirty="0">
                          <a:effectLst/>
                        </a:rPr>
                        <a:t>, Teknik </a:t>
                      </a:r>
                      <a:r>
                        <a:rPr lang="en-US" sz="1200" dirty="0" err="1">
                          <a:effectLst/>
                        </a:rPr>
                        <a:t>ini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biasa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disebut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r>
                        <a:rPr lang="en-US" sz="1200" dirty="0">
                          <a:effectLst/>
                        </a:rPr>
                        <a:t> Text Mining. S</a:t>
                      </a:r>
                      <a:r>
                        <a:rPr lang="id-ID" sz="1200" dirty="0">
                          <a:effectLst/>
                        </a:rPr>
                        <a:t>umber data yang digunakan pada text mining adalah kumpulan teks yang memiliki format yang tidak terstruktur atau minimal semi terstruktur. Adapun tugas khusus dari text mining </a:t>
                      </a:r>
                      <a:r>
                        <a:rPr lang="en-US" sz="1200" dirty="0" err="1">
                          <a:effectLst/>
                        </a:rPr>
                        <a:t>ada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dua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yaitu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id-ID" sz="1200" dirty="0">
                          <a:effectLst/>
                        </a:rPr>
                        <a:t>pengkategorisasian teks (text </a:t>
                      </a:r>
                      <a:r>
                        <a:rPr lang="en-US" sz="1200" dirty="0">
                          <a:effectLst/>
                        </a:rPr>
                        <a:t>classification</a:t>
                      </a:r>
                      <a:r>
                        <a:rPr lang="id-ID" sz="1200" dirty="0">
                          <a:effectLst/>
                        </a:rPr>
                        <a:t>) dan pengelompokan teks 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id-ID" sz="1200" dirty="0">
                          <a:effectLst/>
                        </a:rPr>
                        <a:t>text clustering)</a:t>
                      </a:r>
                      <a:r>
                        <a:rPr lang="en-US" sz="1200" dirty="0">
                          <a:effectLst/>
                        </a:rPr>
                        <a:t>. Mata </a:t>
                      </a:r>
                      <a:r>
                        <a:rPr lang="en-US" sz="1200" dirty="0" err="1">
                          <a:effectLst/>
                        </a:rPr>
                        <a:t>kuliah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ini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menjelaskan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tentang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id-ID" sz="1200" dirty="0">
                          <a:effectLst/>
                        </a:rPr>
                        <a:t>konsep umum Text Mining meliputi</a:t>
                      </a:r>
                      <a:r>
                        <a:rPr lang="en-US" sz="1200" dirty="0">
                          <a:effectLst/>
                        </a:rPr>
                        <a:t> Crawling Data (</a:t>
                      </a:r>
                      <a:r>
                        <a:rPr lang="en-US" sz="1200" dirty="0" err="1">
                          <a:effectLst/>
                        </a:rPr>
                        <a:t>melalui</a:t>
                      </a:r>
                      <a:r>
                        <a:rPr lang="en-US" sz="1200" dirty="0">
                          <a:effectLst/>
                        </a:rPr>
                        <a:t> media </a:t>
                      </a:r>
                      <a:r>
                        <a:rPr lang="en-US" sz="1200" dirty="0" err="1">
                          <a:effectLst/>
                        </a:rPr>
                        <a:t>sosial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atau</a:t>
                      </a:r>
                      <a:r>
                        <a:rPr lang="en-US" sz="1200" dirty="0">
                          <a:effectLst/>
                        </a:rPr>
                        <a:t> dataset online), </a:t>
                      </a:r>
                      <a:r>
                        <a:rPr lang="en-US" sz="1200" dirty="0" err="1">
                          <a:effectLst/>
                        </a:rPr>
                        <a:t>Prepoccessing</a:t>
                      </a:r>
                      <a:r>
                        <a:rPr lang="en-US" sz="1200" dirty="0">
                          <a:effectLst/>
                        </a:rPr>
                        <a:t> data</a:t>
                      </a:r>
                      <a:r>
                        <a:rPr lang="id-ID" sz="1200" dirty="0">
                          <a:effectLst/>
                        </a:rPr>
                        <a:t>, Summarization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atau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Transformasi</a:t>
                      </a:r>
                      <a:r>
                        <a:rPr lang="id-ID" sz="1200" dirty="0">
                          <a:effectLst/>
                        </a:rPr>
                        <a:t>, </a:t>
                      </a:r>
                      <a:r>
                        <a:rPr lang="en-US" sz="1200" dirty="0">
                          <a:effectLst/>
                        </a:rPr>
                        <a:t>Pattern Discovery yang </a:t>
                      </a:r>
                      <a:r>
                        <a:rPr lang="en-US" sz="1200" dirty="0" err="1">
                          <a:effectLst/>
                        </a:rPr>
                        <a:t>meliputi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id-ID" sz="1200" dirty="0">
                          <a:effectLst/>
                        </a:rPr>
                        <a:t>Document Clustering</a:t>
                      </a:r>
                      <a:r>
                        <a:rPr lang="en-US" sz="1200" dirty="0">
                          <a:effectLst/>
                        </a:rPr>
                        <a:t> dan </a:t>
                      </a:r>
                      <a:r>
                        <a:rPr lang="id-ID" sz="1200" dirty="0">
                          <a:effectLst/>
                        </a:rPr>
                        <a:t>Document Classification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sehingga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demikian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mahasiswa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bisa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menghasilkan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kumpulan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teks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id-ID" sz="1200" dirty="0">
                          <a:effectLst/>
                        </a:rPr>
                        <a:t>lebih terstruktur</a:t>
                      </a:r>
                      <a:r>
                        <a:rPr lang="en-US" sz="1200" dirty="0">
                          <a:effectLst/>
                        </a:rPr>
                        <a:t> dan </a:t>
                      </a:r>
                      <a:r>
                        <a:rPr lang="en-US" sz="1200" dirty="0" err="1">
                          <a:effectLst/>
                        </a:rPr>
                        <a:t>bisa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digunakan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untuk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keperluan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tertentu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ID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id-ID" sz="1200" dirty="0">
                          <a:effectLst/>
                        </a:rPr>
                        <a:t>Penilaian dalam matakuliah ini mencakup seluruh proses kegiatan mandiri </a:t>
                      </a:r>
                      <a:r>
                        <a:rPr lang="en-US" sz="1200" dirty="0">
                          <a:effectLst/>
                        </a:rPr>
                        <a:t>yang </a:t>
                      </a:r>
                      <a:r>
                        <a:rPr lang="en-US" sz="1200" dirty="0" err="1">
                          <a:effectLst/>
                        </a:rPr>
                        <a:t>terdiri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dalam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beberapa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tahap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yaitu</a:t>
                      </a:r>
                      <a:r>
                        <a:rPr lang="en-US" sz="1200" dirty="0">
                          <a:effectLst/>
                        </a:rPr>
                        <a:t> :</a:t>
                      </a:r>
                      <a:endParaRPr lang="en-ID" sz="1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en-US" sz="1200" dirty="0" err="1">
                          <a:effectLst/>
                        </a:rPr>
                        <a:t>Tahap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pertama</a:t>
                      </a:r>
                      <a:r>
                        <a:rPr lang="en-US" sz="1200" dirty="0">
                          <a:effectLst/>
                        </a:rPr>
                        <a:t> (10%) </a:t>
                      </a:r>
                      <a:r>
                        <a:rPr lang="en-US" sz="1200" dirty="0" err="1">
                          <a:effectLst/>
                        </a:rPr>
                        <a:t>melakukan</a:t>
                      </a:r>
                      <a:r>
                        <a:rPr lang="en-US" sz="1200" dirty="0">
                          <a:effectLst/>
                        </a:rPr>
                        <a:t> crawling data </a:t>
                      </a:r>
                      <a:r>
                        <a:rPr lang="en-US" sz="1200" dirty="0" err="1">
                          <a:effectLst/>
                        </a:rPr>
                        <a:t>teks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dari</a:t>
                      </a:r>
                      <a:r>
                        <a:rPr lang="en-US" sz="1200" dirty="0">
                          <a:effectLst/>
                        </a:rPr>
                        <a:t> media online </a:t>
                      </a:r>
                      <a:r>
                        <a:rPr lang="en-US" sz="1200" dirty="0" err="1">
                          <a:effectLst/>
                        </a:rPr>
                        <a:t>untuk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melakukan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analisis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sentimen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terkait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pembelajaran</a:t>
                      </a:r>
                      <a:r>
                        <a:rPr lang="en-US" sz="1200" dirty="0">
                          <a:effectLst/>
                        </a:rPr>
                        <a:t> daring di masa </a:t>
                      </a:r>
                      <a:r>
                        <a:rPr lang="en-US" sz="1200" dirty="0" err="1">
                          <a:effectLst/>
                        </a:rPr>
                        <a:t>Pandemi</a:t>
                      </a:r>
                      <a:r>
                        <a:rPr lang="en-US" sz="1200" dirty="0">
                          <a:effectLst/>
                        </a:rPr>
                        <a:t> Covid-19</a:t>
                      </a:r>
                      <a:endParaRPr lang="en-ID" sz="1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en-US" sz="1200" dirty="0" err="1">
                          <a:effectLst/>
                        </a:rPr>
                        <a:t>Tahap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kedua</a:t>
                      </a:r>
                      <a:r>
                        <a:rPr lang="en-US" sz="1200" dirty="0">
                          <a:effectLst/>
                        </a:rPr>
                        <a:t> (25%) </a:t>
                      </a:r>
                      <a:r>
                        <a:rPr lang="en-US" sz="1200" dirty="0" err="1">
                          <a:effectLst/>
                        </a:rPr>
                        <a:t>melakukan</a:t>
                      </a:r>
                      <a:r>
                        <a:rPr lang="en-US" sz="1200" dirty="0">
                          <a:effectLst/>
                        </a:rPr>
                        <a:t> pre-processing data </a:t>
                      </a:r>
                      <a:r>
                        <a:rPr lang="en-US" sz="1200" dirty="0" err="1">
                          <a:effectLst/>
                        </a:rPr>
                        <a:t>teks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analisis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sentimen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terkait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pembelajaran</a:t>
                      </a:r>
                      <a:r>
                        <a:rPr lang="en-US" sz="1200" dirty="0">
                          <a:effectLst/>
                        </a:rPr>
                        <a:t> daring di masa </a:t>
                      </a:r>
                      <a:r>
                        <a:rPr lang="en-US" sz="1200" dirty="0" err="1">
                          <a:effectLst/>
                        </a:rPr>
                        <a:t>Pandemi</a:t>
                      </a:r>
                      <a:r>
                        <a:rPr lang="en-US" sz="1200" dirty="0">
                          <a:effectLst/>
                        </a:rPr>
                        <a:t> Covid-19</a:t>
                      </a:r>
                      <a:endParaRPr lang="en-ID" sz="1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en-US" sz="1200" dirty="0" err="1">
                          <a:effectLst/>
                        </a:rPr>
                        <a:t>Tahap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ketiga</a:t>
                      </a:r>
                      <a:r>
                        <a:rPr lang="en-US" sz="1200" dirty="0">
                          <a:effectLst/>
                        </a:rPr>
                        <a:t> (25%) </a:t>
                      </a:r>
                      <a:r>
                        <a:rPr lang="en-US" sz="1200" dirty="0" err="1">
                          <a:effectLst/>
                        </a:rPr>
                        <a:t>melakukan</a:t>
                      </a:r>
                      <a:r>
                        <a:rPr lang="en-US" sz="1200" dirty="0">
                          <a:effectLst/>
                        </a:rPr>
                        <a:t> proses </a:t>
                      </a:r>
                      <a:r>
                        <a:rPr lang="en-US" sz="1200" dirty="0" err="1">
                          <a:effectLst/>
                        </a:rPr>
                        <a:t>untuk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mengenali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pola-pola</a:t>
                      </a:r>
                      <a:r>
                        <a:rPr lang="en-US" sz="1200" dirty="0">
                          <a:effectLst/>
                        </a:rPr>
                        <a:t> (pattern discovery) </a:t>
                      </a:r>
                      <a:r>
                        <a:rPr lang="en-US" sz="1200" dirty="0" err="1">
                          <a:effectLst/>
                        </a:rPr>
                        <a:t>mengguakan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teknik</a:t>
                      </a:r>
                      <a:r>
                        <a:rPr lang="en-US" sz="1200" dirty="0">
                          <a:effectLst/>
                        </a:rPr>
                        <a:t> supervised &amp; unsupervised learning</a:t>
                      </a:r>
                      <a:endParaRPr lang="en-ID" sz="1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en-US" sz="1200" dirty="0" err="1">
                          <a:effectLst/>
                        </a:rPr>
                        <a:t>Tahap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keempat</a:t>
                      </a:r>
                      <a:r>
                        <a:rPr lang="en-US" sz="1200" dirty="0">
                          <a:effectLst/>
                        </a:rPr>
                        <a:t> (20%) </a:t>
                      </a:r>
                      <a:r>
                        <a:rPr lang="en-US" sz="1200" dirty="0" err="1">
                          <a:effectLst/>
                        </a:rPr>
                        <a:t>melakukan</a:t>
                      </a:r>
                      <a:r>
                        <a:rPr lang="en-US" sz="1200" dirty="0">
                          <a:effectLst/>
                        </a:rPr>
                        <a:t> proses </a:t>
                      </a:r>
                      <a:r>
                        <a:rPr lang="en-US" sz="1200" dirty="0" err="1">
                          <a:effectLst/>
                        </a:rPr>
                        <a:t>analisis</a:t>
                      </a:r>
                      <a:r>
                        <a:rPr lang="en-US" sz="1200" dirty="0">
                          <a:effectLst/>
                        </a:rPr>
                        <a:t> &amp; </a:t>
                      </a:r>
                      <a:r>
                        <a:rPr lang="en-US" sz="1200" dirty="0" err="1">
                          <a:effectLst/>
                        </a:rPr>
                        <a:t>visualisasi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hasil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penemuan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pola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untuk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mengetahui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analisis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sentimen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terkait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pembelajaran</a:t>
                      </a:r>
                      <a:r>
                        <a:rPr lang="en-US" sz="1200" dirty="0">
                          <a:effectLst/>
                        </a:rPr>
                        <a:t> daring di masa </a:t>
                      </a:r>
                      <a:r>
                        <a:rPr lang="en-US" sz="1200" dirty="0" err="1">
                          <a:effectLst/>
                        </a:rPr>
                        <a:t>pandemi</a:t>
                      </a:r>
                      <a:r>
                        <a:rPr lang="en-US" sz="1200" dirty="0">
                          <a:effectLst/>
                        </a:rPr>
                        <a:t> Covid-19</a:t>
                      </a:r>
                      <a:endParaRPr lang="en-ID" sz="1100" dirty="0">
                        <a:effectLst/>
                      </a:endParaRPr>
                    </a:p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D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 dirty="0">
                          <a:effectLst/>
                        </a:rPr>
                        <a:t>Ujian Tengah </a:t>
                      </a:r>
                      <a:r>
                        <a:rPr lang="en-US" sz="1200" dirty="0">
                          <a:effectLst/>
                        </a:rPr>
                        <a:t>Semester (10%) </a:t>
                      </a:r>
                      <a:r>
                        <a:rPr lang="id-ID" sz="1200" dirty="0">
                          <a:effectLst/>
                        </a:rPr>
                        <a:t>dan </a:t>
                      </a:r>
                      <a:r>
                        <a:rPr lang="en-US" sz="1200" dirty="0" err="1">
                          <a:effectLst/>
                        </a:rPr>
                        <a:t>Ujian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id-ID" sz="1200" dirty="0">
                          <a:effectLst/>
                        </a:rPr>
                        <a:t>Akhir Semester</a:t>
                      </a:r>
                      <a:r>
                        <a:rPr lang="en-US" sz="1200" dirty="0">
                          <a:effectLst/>
                        </a:rPr>
                        <a:t> (10%) </a:t>
                      </a:r>
                      <a:r>
                        <a:rPr lang="en-US" sz="1200" dirty="0" err="1">
                          <a:effectLst/>
                        </a:rPr>
                        <a:t>digunakan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id-ID" sz="1200" dirty="0">
                          <a:effectLst/>
                        </a:rPr>
                        <a:t>untuk mengevaluasi kemampuan mahasiswa secara komprehensif yang mencakup cara berpikir yang logis dan sistematis,  ketepatan metode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dipilih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dalam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tahap</a:t>
                      </a:r>
                      <a:r>
                        <a:rPr lang="en-US" sz="1200" dirty="0">
                          <a:effectLst/>
                        </a:rPr>
                        <a:t> pattern discovery</a:t>
                      </a:r>
                      <a:r>
                        <a:rPr lang="id-ID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ketepatan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analisis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dilakukan</a:t>
                      </a:r>
                      <a:r>
                        <a:rPr lang="en-US" sz="1200" dirty="0">
                          <a:effectLst/>
                        </a:rPr>
                        <a:t> dan </a:t>
                      </a:r>
                      <a:r>
                        <a:rPr lang="en-US" sz="1200" dirty="0" err="1">
                          <a:effectLst/>
                        </a:rPr>
                        <a:t>visualisasi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hasil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analisis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serta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kematangan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penyajian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studi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kasus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baik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secara</a:t>
                      </a:r>
                      <a:r>
                        <a:rPr lang="en-US" sz="1200" dirty="0">
                          <a:effectLst/>
                        </a:rPr>
                        <a:t> visual </a:t>
                      </a:r>
                      <a:r>
                        <a:rPr lang="en-US" sz="1200" dirty="0" err="1">
                          <a:effectLst/>
                        </a:rPr>
                        <a:t>maupun</a:t>
                      </a:r>
                      <a:r>
                        <a:rPr lang="en-US" sz="1200" dirty="0">
                          <a:effectLst/>
                        </a:rPr>
                        <a:t> verbal.</a:t>
                      </a:r>
                      <a:endParaRPr lang="en-ID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13" marR="46213" marT="0" marB="0"/>
                </a:tc>
                <a:extLst>
                  <a:ext uri="{0D108BD9-81ED-4DB2-BD59-A6C34878D82A}">
                    <a16:rowId xmlns:a16="http://schemas.microsoft.com/office/drawing/2014/main" val="3322951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31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9A71-4A79-4B2F-A04B-9CE8EA0E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Langkah 4 : Stemming</a:t>
            </a:r>
            <a:endParaRPr lang="en-ID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6AD8AF8-4171-4D4A-AF62-799DA5E6B4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956990"/>
              </p:ext>
            </p:extLst>
          </p:nvPr>
        </p:nvGraphicFramePr>
        <p:xfrm>
          <a:off x="1066800" y="2014194"/>
          <a:ext cx="10404764" cy="420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Bitmap Image" r:id="rId3" imgW="5705640" imgH="2933640" progId="Paint.Picture">
                  <p:embed/>
                </p:oleObj>
              </mc:Choice>
              <mc:Fallback>
                <p:oleObj name="Bitmap Image" r:id="rId3" imgW="5705640" imgH="293364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6AD8AF8-4171-4D4A-AF62-799DA5E6B4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2014194"/>
                        <a:ext cx="10404764" cy="4201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4414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A26A-4AE9-477E-B313-D6561734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Langkah 4 : Stemming</a:t>
            </a:r>
            <a:endParaRPr lang="en-ID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57B2E06-2678-41A1-A30F-D63CA25C22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154137"/>
              </p:ext>
            </p:extLst>
          </p:nvPr>
        </p:nvGraphicFramePr>
        <p:xfrm>
          <a:off x="1188027" y="2299134"/>
          <a:ext cx="9798628" cy="3916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Bitmap Image" r:id="rId3" imgW="5715000" imgH="3143160" progId="Paint.Picture">
                  <p:embed/>
                </p:oleObj>
              </mc:Choice>
              <mc:Fallback>
                <p:oleObj name="Bitmap Image" r:id="rId3" imgW="5715000" imgH="314316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57B2E06-2678-41A1-A30F-D63CA25C22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8027" y="2299134"/>
                        <a:ext cx="9798628" cy="3916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0788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EEBF-C34F-4D30-9311-7AC74963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Langkah 4 : Stemming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33B7-8C06-4CFB-A2BA-B2C415A3C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Implementasi</a:t>
            </a:r>
            <a:r>
              <a:rPr lang="en-ID" dirty="0"/>
              <a:t> proses stemming sangat </a:t>
            </a:r>
            <a:r>
              <a:rPr lang="en-ID" dirty="0" err="1"/>
              <a:t>beragam</a:t>
            </a:r>
            <a:r>
              <a:rPr lang="en-ID" dirty="0"/>
              <a:t> , </a:t>
            </a:r>
            <a:r>
              <a:rPr lang="en-ID" dirty="0" err="1"/>
              <a:t>tergantung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dokumen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Stemming : </a:t>
            </a:r>
          </a:p>
          <a:p>
            <a:pPr marL="0" indent="0">
              <a:buNone/>
            </a:pPr>
            <a:r>
              <a:rPr lang="en-ID" dirty="0"/>
              <a:t>Porter Stemmer (English &amp; Indonesia) </a:t>
            </a:r>
          </a:p>
          <a:p>
            <a:pPr marL="0" indent="0">
              <a:buNone/>
            </a:pPr>
            <a:r>
              <a:rPr lang="en-ID" dirty="0"/>
              <a:t>Stemming Arifin-</a:t>
            </a:r>
            <a:r>
              <a:rPr lang="en-ID" dirty="0" err="1"/>
              <a:t>Setiono</a:t>
            </a:r>
            <a:r>
              <a:rPr lang="en-ID" dirty="0"/>
              <a:t> (Indonesia) </a:t>
            </a:r>
          </a:p>
          <a:p>
            <a:pPr marL="0" indent="0">
              <a:buNone/>
            </a:pPr>
            <a:r>
              <a:rPr lang="en-ID" dirty="0"/>
              <a:t>Stemming </a:t>
            </a:r>
            <a:r>
              <a:rPr lang="en-ID" dirty="0" err="1"/>
              <a:t>Nazief-Adriani</a:t>
            </a:r>
            <a:r>
              <a:rPr lang="en-ID" dirty="0"/>
              <a:t> (Indonesia) </a:t>
            </a:r>
          </a:p>
          <a:p>
            <a:pPr marL="0" indent="0">
              <a:buNone/>
            </a:pPr>
            <a:r>
              <a:rPr lang="en-ID" dirty="0"/>
              <a:t>Khoja (Arabic)</a:t>
            </a:r>
          </a:p>
        </p:txBody>
      </p:sp>
    </p:spTree>
    <p:extLst>
      <p:ext uri="{BB962C8B-B14F-4D97-AF65-F5344CB8AC3E}">
        <p14:creationId xmlns:p14="http://schemas.microsoft.com/office/powerpoint/2010/main" val="884483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EC6C-AB98-4033-BC8E-72525946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Stemming : </a:t>
            </a:r>
            <a:r>
              <a:rPr lang="en-US" b="1" dirty="0" err="1"/>
              <a:t>Metode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E9E0C-1233-46D3-8545-97DD4C3BB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800" dirty="0" err="1"/>
              <a:t>Metode</a:t>
            </a:r>
            <a:r>
              <a:rPr lang="en-US" sz="2800" dirty="0"/>
              <a:t> </a:t>
            </a:r>
            <a:r>
              <a:rPr lang="id-ID" sz="2800" dirty="0" err="1"/>
              <a:t>Lemmatization</a:t>
            </a:r>
            <a:r>
              <a:rPr lang="en-US" sz="2800" dirty="0"/>
              <a:t>​</a:t>
            </a:r>
          </a:p>
          <a:p>
            <a:pPr fontAlgn="base"/>
            <a:r>
              <a:rPr lang="id-ID" sz="2800" dirty="0" err="1"/>
              <a:t>Lemmatization</a:t>
            </a:r>
            <a:r>
              <a:rPr lang="en-US" sz="2800" dirty="0"/>
              <a:t> : </a:t>
            </a:r>
            <a:r>
              <a:rPr lang="id-ID" sz="2800" dirty="0" err="1"/>
              <a:t>Stemming</a:t>
            </a:r>
            <a:r>
              <a:rPr lang="en-US" sz="2800" dirty="0"/>
              <a:t> </a:t>
            </a:r>
            <a:r>
              <a:rPr lang="en-US" sz="2800" dirty="0" err="1"/>
              <a:t>berdasarkan</a:t>
            </a:r>
            <a:r>
              <a:rPr lang="en-US" sz="2800" dirty="0"/>
              <a:t> </a:t>
            </a:r>
            <a:r>
              <a:rPr lang="en-US" sz="2800" b="1" dirty="0" err="1"/>
              <a:t>kamus</a:t>
            </a:r>
            <a:r>
              <a:rPr lang="en-US" sz="2800" dirty="0"/>
              <a:t>​</a:t>
            </a:r>
          </a:p>
          <a:p>
            <a:pPr fontAlgn="base"/>
            <a:r>
              <a:rPr lang="en-US" sz="2800" dirty="0" err="1"/>
              <a:t>Menggunakan</a:t>
            </a:r>
            <a:r>
              <a:rPr lang="en-US" sz="2800" dirty="0"/>
              <a:t> </a:t>
            </a:r>
            <a:r>
              <a:rPr lang="en-US" sz="2800" i="1" dirty="0"/>
              <a:t>vocabulary </a:t>
            </a:r>
            <a:r>
              <a:rPr lang="en-US" sz="2800" dirty="0"/>
              <a:t>dan </a:t>
            </a:r>
            <a:r>
              <a:rPr lang="en-US" sz="2800" i="1" dirty="0"/>
              <a:t>morphological analysis </a:t>
            </a:r>
            <a:r>
              <a:rPr lang="en-US" sz="2800" dirty="0" err="1"/>
              <a:t>dari</a:t>
            </a:r>
            <a:r>
              <a:rPr lang="en-US" sz="2800" dirty="0"/>
              <a:t> kata </a:t>
            </a:r>
            <a:r>
              <a:rPr lang="en-US" sz="2800" dirty="0" err="1"/>
              <a:t>untuk</a:t>
            </a:r>
            <a:r>
              <a:rPr lang="en-US" sz="2800" dirty="0"/>
              <a:t> </a:t>
            </a:r>
            <a:r>
              <a:rPr lang="en-US" sz="2800" dirty="0" err="1"/>
              <a:t>menghilangkan</a:t>
            </a:r>
            <a:r>
              <a:rPr lang="en-US" sz="2800" dirty="0"/>
              <a:t> </a:t>
            </a:r>
            <a:r>
              <a:rPr lang="en-US" sz="2800" dirty="0" err="1"/>
              <a:t>imbuhan</a:t>
            </a:r>
            <a:r>
              <a:rPr lang="en-US" sz="2800" dirty="0"/>
              <a:t> dan </a:t>
            </a:r>
            <a:r>
              <a:rPr lang="en-US" sz="2800" dirty="0" err="1"/>
              <a:t>dikembalikan</a:t>
            </a:r>
            <a:r>
              <a:rPr lang="en-US" sz="2800" dirty="0"/>
              <a:t> </a:t>
            </a:r>
            <a:r>
              <a:rPr lang="en-US" sz="2800" dirty="0" err="1"/>
              <a:t>ke</a:t>
            </a:r>
            <a:r>
              <a:rPr lang="en-US" sz="2800" dirty="0"/>
              <a:t> </a:t>
            </a:r>
            <a:r>
              <a:rPr lang="en-US" sz="2800" dirty="0" err="1"/>
              <a:t>bentuk</a:t>
            </a:r>
            <a:r>
              <a:rPr lang="en-US" sz="2800" dirty="0"/>
              <a:t> </a:t>
            </a:r>
            <a:r>
              <a:rPr lang="en-US" sz="2800" dirty="0" err="1"/>
              <a:t>dasar</a:t>
            </a:r>
            <a:r>
              <a:rPr lang="en-US" sz="2800" dirty="0"/>
              <a:t> </a:t>
            </a:r>
            <a:r>
              <a:rPr lang="en-US" sz="2800" dirty="0" err="1"/>
              <a:t>dari</a:t>
            </a:r>
            <a:r>
              <a:rPr lang="en-US" sz="2800" dirty="0"/>
              <a:t> kata. ​</a:t>
            </a:r>
          </a:p>
          <a:p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8AF127-6653-CB47-A946-CC514B15E253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>
                <a:solidFill>
                  <a:srgbClr val="000000"/>
                </a:solidFill>
                <a:latin typeface="-webkit-standard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09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B5674-BBA3-4F41-889C-E23A1106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Stemming : </a:t>
            </a:r>
            <a:r>
              <a:rPr lang="en-US" b="1" dirty="0" err="1"/>
              <a:t>Metode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036D8-5E54-FE48-B137-CBD9FE0F0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 err="1"/>
              <a:t>Metode</a:t>
            </a:r>
            <a:r>
              <a:rPr lang="en-US" sz="2400" dirty="0"/>
              <a:t> </a:t>
            </a:r>
            <a:r>
              <a:rPr lang="id-ID" sz="2400" dirty="0" err="1"/>
              <a:t>Lemmatization</a:t>
            </a:r>
            <a:r>
              <a:rPr lang="en-US" sz="2400" dirty="0"/>
              <a:t>​</a:t>
            </a:r>
          </a:p>
          <a:p>
            <a:pPr fontAlgn="base"/>
            <a:r>
              <a:rPr lang="en-US" sz="2400" dirty="0"/>
              <a:t>Stemming </a:t>
            </a:r>
            <a:r>
              <a:rPr lang="en-US" sz="2400" dirty="0" err="1"/>
              <a:t>ini</a:t>
            </a:r>
            <a:r>
              <a:rPr lang="en-US" sz="2400" dirty="0"/>
              <a:t> </a:t>
            </a:r>
            <a:r>
              <a:rPr lang="en-US" sz="2400" dirty="0" err="1"/>
              <a:t>bagus</a:t>
            </a:r>
            <a:r>
              <a:rPr lang="en-US" sz="2400" dirty="0"/>
              <a:t> </a:t>
            </a:r>
            <a:r>
              <a:rPr lang="en-US" sz="2400" dirty="0" err="1"/>
              <a:t>untuk</a:t>
            </a:r>
            <a:r>
              <a:rPr lang="en-US" sz="2400" dirty="0"/>
              <a:t> kata-kata yang </a:t>
            </a:r>
            <a:r>
              <a:rPr lang="en-US" sz="2400" dirty="0" err="1"/>
              <a:t>mengalami</a:t>
            </a:r>
            <a:r>
              <a:rPr lang="en-US" sz="2400" dirty="0"/>
              <a:t> </a:t>
            </a:r>
            <a:r>
              <a:rPr lang="en-US" sz="2400" b="1" dirty="0" err="1"/>
              <a:t>perubahan</a:t>
            </a:r>
            <a:r>
              <a:rPr lang="en-US" sz="2400" b="1" dirty="0"/>
              <a:t> </a:t>
            </a:r>
            <a:r>
              <a:rPr lang="en-US" sz="2400" b="1" dirty="0" err="1"/>
              <a:t>tidak</a:t>
            </a:r>
            <a:r>
              <a:rPr lang="en-US" sz="2400" b="1" dirty="0"/>
              <a:t> </a:t>
            </a:r>
            <a:r>
              <a:rPr lang="en-US" sz="2400" b="1" dirty="0" err="1"/>
              <a:t>beraturan</a:t>
            </a:r>
            <a:r>
              <a:rPr lang="en-US" sz="2400" b="1" dirty="0"/>
              <a:t> </a:t>
            </a:r>
            <a:r>
              <a:rPr lang="en-US" sz="2400" dirty="0"/>
              <a:t>(</a:t>
            </a:r>
            <a:r>
              <a:rPr lang="en-US" sz="2400" dirty="0" err="1"/>
              <a:t>terutama</a:t>
            </a:r>
            <a:r>
              <a:rPr lang="en-US" sz="2400" dirty="0"/>
              <a:t> </a:t>
            </a:r>
            <a:r>
              <a:rPr lang="en-US" sz="2400" dirty="0" err="1"/>
              <a:t>dalam</a:t>
            </a:r>
            <a:r>
              <a:rPr lang="en-US" sz="2400" dirty="0"/>
              <a:t> </a:t>
            </a:r>
            <a:r>
              <a:rPr lang="en-US" sz="2400" dirty="0" err="1"/>
              <a:t>english</a:t>
            </a:r>
            <a:r>
              <a:rPr lang="en-US" sz="2400" dirty="0"/>
              <a:t>)</a:t>
            </a:r>
            <a:r>
              <a:rPr lang="id-ID" sz="2400" dirty="0"/>
              <a:t>​</a:t>
            </a:r>
          </a:p>
          <a:p>
            <a:pPr fontAlgn="base"/>
            <a:r>
              <a:rPr lang="en-US" sz="2400" dirty="0" err="1"/>
              <a:t>Contoh</a:t>
            </a:r>
            <a:r>
              <a:rPr lang="en-US" sz="2400" dirty="0"/>
              <a:t> : “see” </a:t>
            </a:r>
            <a:r>
              <a:rPr lang="id-ID" sz="2400" dirty="0"/>
              <a:t>-&gt; </a:t>
            </a:r>
            <a:r>
              <a:rPr lang="en-US" sz="2400" dirty="0"/>
              <a:t> “see”, “saw”, </a:t>
            </a:r>
            <a:r>
              <a:rPr lang="en-US" sz="2400" dirty="0" err="1"/>
              <a:t>atau</a:t>
            </a:r>
            <a:r>
              <a:rPr lang="en-US" sz="2400" dirty="0"/>
              <a:t> “seen”​</a:t>
            </a:r>
          </a:p>
          <a:p>
            <a:pPr fontAlgn="base"/>
            <a:r>
              <a:rPr lang="en-US" sz="2400" dirty="0"/>
              <a:t>Jika </a:t>
            </a:r>
            <a:r>
              <a:rPr lang="en-US" sz="2400" dirty="0" err="1"/>
              <a:t>ada</a:t>
            </a:r>
            <a:r>
              <a:rPr lang="en-US" sz="2400" dirty="0"/>
              <a:t> kata “see”, “saw”, </a:t>
            </a:r>
            <a:r>
              <a:rPr lang="en-US" sz="2400" dirty="0" err="1"/>
              <a:t>atau</a:t>
            </a:r>
            <a:r>
              <a:rPr lang="en-US" sz="2400" dirty="0"/>
              <a:t> “seen”, </a:t>
            </a:r>
            <a:r>
              <a:rPr lang="en-US" sz="2400" dirty="0" err="1"/>
              <a:t>bisa</a:t>
            </a:r>
            <a:r>
              <a:rPr lang="en-US" sz="2400" dirty="0"/>
              <a:t> </a:t>
            </a:r>
            <a:r>
              <a:rPr lang="en-US" sz="2400" dirty="0" err="1"/>
              <a:t>dikembalikan</a:t>
            </a:r>
            <a:r>
              <a:rPr lang="en-US" sz="2400" dirty="0"/>
              <a:t> </a:t>
            </a:r>
            <a:r>
              <a:rPr lang="en-US" sz="2400" dirty="0" err="1"/>
              <a:t>ke</a:t>
            </a:r>
            <a:r>
              <a:rPr lang="en-US" sz="2400" dirty="0"/>
              <a:t> </a:t>
            </a:r>
            <a:r>
              <a:rPr lang="en-US" sz="2400" dirty="0" err="1"/>
              <a:t>bentuk</a:t>
            </a:r>
            <a:r>
              <a:rPr lang="en-US" sz="2400" dirty="0"/>
              <a:t> </a:t>
            </a:r>
            <a:r>
              <a:rPr lang="en-US" sz="2400" dirty="0" err="1"/>
              <a:t>aslinya</a:t>
            </a:r>
            <a:r>
              <a:rPr lang="en-US" sz="2400" dirty="0"/>
              <a:t> </a:t>
            </a:r>
            <a:r>
              <a:rPr lang="en-US" sz="2400" dirty="0" err="1"/>
              <a:t>yaitu</a:t>
            </a:r>
            <a:r>
              <a:rPr lang="en-US" sz="2400" dirty="0"/>
              <a:t> “see”​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3382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73203AA-AD3B-4114-A2F6-8319AD4E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/>
          <a:lstStyle/>
          <a:p>
            <a:r>
              <a:rPr lang="en-US" dirty="0" err="1"/>
              <a:t>Pembobotan</a:t>
            </a:r>
            <a:r>
              <a:rPr lang="en-US" dirty="0"/>
              <a:t> kata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C998C1D-C8F9-4B84-B246-2F72E229D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/>
          <a:lstStyle/>
          <a:p>
            <a:r>
              <a:rPr lang="en-US" b="1" dirty="0" err="1"/>
              <a:t>Saucha</a:t>
            </a:r>
            <a:r>
              <a:rPr lang="en-US" b="1" dirty="0"/>
              <a:t> </a:t>
            </a:r>
            <a:r>
              <a:rPr lang="en-US" b="1" dirty="0" err="1"/>
              <a:t>Diwandari</a:t>
            </a:r>
            <a:r>
              <a:rPr lang="en-US" b="1" dirty="0"/>
              <a:t>, </a:t>
            </a:r>
            <a:r>
              <a:rPr lang="en-US" b="1" dirty="0" err="1"/>
              <a:t>S.Kom</a:t>
            </a:r>
            <a:r>
              <a:rPr lang="en-US" b="1" dirty="0"/>
              <a:t>., </a:t>
            </a:r>
            <a:r>
              <a:rPr lang="en-US" b="1" dirty="0" err="1"/>
              <a:t>M.Eng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2871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779CA2-EED8-4125-B5EB-8D7D068BE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411FA13-625C-43D2-B385-8965FA0CC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pPr fontAlgn="base"/>
            <a:r>
              <a:rPr lang="en-US" sz="2000" b="1" dirty="0"/>
              <a:t>Document indexing​</a:t>
            </a:r>
          </a:p>
          <a:p>
            <a:pPr lvl="1" fontAlgn="base"/>
            <a:r>
              <a:rPr lang="en-US" sz="1800" dirty="0"/>
              <a:t>Bag-of-words model​</a:t>
            </a:r>
          </a:p>
          <a:p>
            <a:pPr fontAlgn="base"/>
            <a:r>
              <a:rPr lang="en-US" sz="2000" b="1" dirty="0" err="1"/>
              <a:t>Pembobotan</a:t>
            </a:r>
            <a:r>
              <a:rPr lang="en-US" sz="2000" b="1" dirty="0"/>
              <a:t> Kata (</a:t>
            </a:r>
            <a:r>
              <a:rPr lang="en-US" sz="2000" b="1" i="1" dirty="0"/>
              <a:t>Term weighting</a:t>
            </a:r>
            <a:r>
              <a:rPr lang="en-US" sz="2000" b="1" dirty="0"/>
              <a:t>)​</a:t>
            </a:r>
          </a:p>
          <a:p>
            <a:pPr lvl="1" fontAlgn="base"/>
            <a:r>
              <a:rPr lang="en-US" sz="1800" dirty="0"/>
              <a:t>Binary model​</a:t>
            </a:r>
          </a:p>
          <a:p>
            <a:pPr lvl="1" fontAlgn="base"/>
            <a:r>
              <a:rPr lang="en-US" sz="1800" dirty="0"/>
              <a:t>Raw term-frequency model​</a:t>
            </a:r>
          </a:p>
          <a:p>
            <a:pPr lvl="1" fontAlgn="base"/>
            <a:r>
              <a:rPr lang="en-US" sz="1800" dirty="0"/>
              <a:t>Log-frequency model​</a:t>
            </a:r>
          </a:p>
          <a:p>
            <a:pPr lvl="1" fontAlgn="base"/>
            <a:r>
              <a:rPr lang="en-US" sz="1800" dirty="0"/>
              <a:t>Document frequency/Inverse document frequency​</a:t>
            </a:r>
          </a:p>
          <a:p>
            <a:pPr lvl="1" fontAlgn="base"/>
            <a:r>
              <a:rPr lang="en-US" sz="1800" dirty="0" err="1"/>
              <a:t>Tf-idf</a:t>
            </a:r>
            <a:r>
              <a:rPr lang="en-US" sz="1800" dirty="0"/>
              <a:t> model​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3844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10C9-3721-A04E-BC1B-382FFD05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err="1"/>
              <a:t>Document</a:t>
            </a:r>
            <a:r>
              <a:rPr lang="id-ID" b="1" dirty="0"/>
              <a:t> </a:t>
            </a:r>
            <a:r>
              <a:rPr lang="id-ID" b="1" dirty="0" err="1"/>
              <a:t>Indexing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78EA1-6AF7-2B41-85AA-7A27DD7FB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554182" cy="3849624"/>
          </a:xfrm>
        </p:spPr>
        <p:txBody>
          <a:bodyPr>
            <a:normAutofit fontScale="92500"/>
          </a:bodyPr>
          <a:lstStyle/>
          <a:p>
            <a:pPr fontAlgn="base"/>
            <a:r>
              <a:rPr lang="id-ID" sz="3200" dirty="0"/>
              <a:t>Tahapan </a:t>
            </a:r>
            <a:r>
              <a:rPr lang="id-ID" sz="3200" b="1" i="1" dirty="0" err="1"/>
              <a:t>preprocessing</a:t>
            </a:r>
            <a:r>
              <a:rPr lang="id-ID" sz="3200" i="1" dirty="0"/>
              <a:t> </a:t>
            </a:r>
            <a:r>
              <a:rPr lang="id-ID" sz="3200" dirty="0"/>
              <a:t>menghasilkan sekumpulan </a:t>
            </a:r>
            <a:r>
              <a:rPr lang="id-ID" sz="3200" b="1" i="1" dirty="0"/>
              <a:t>term</a:t>
            </a:r>
            <a:r>
              <a:rPr lang="id-ID" sz="3200" dirty="0"/>
              <a:t> yang akan dijadikan sebagai </a:t>
            </a:r>
            <a:r>
              <a:rPr lang="id-ID" sz="3200" b="1" dirty="0"/>
              <a:t>indeks</a:t>
            </a:r>
            <a:r>
              <a:rPr lang="id-ID" sz="3200" dirty="0"/>
              <a:t>​</a:t>
            </a:r>
          </a:p>
          <a:p>
            <a:pPr fontAlgn="base"/>
            <a:r>
              <a:rPr lang="id-ID" sz="3200" b="1" dirty="0"/>
              <a:t>Indeks </a:t>
            </a:r>
            <a:r>
              <a:rPr lang="id-ID" sz="3200" dirty="0"/>
              <a:t>merupakan perwakilan dari dokumen dan merupakan </a:t>
            </a:r>
            <a:r>
              <a:rPr lang="id-ID" sz="3200" b="1" dirty="0" err="1"/>
              <a:t>fitur</a:t>
            </a:r>
            <a:r>
              <a:rPr lang="id-ID" sz="3200" dirty="0"/>
              <a:t> dari dokumen tersebut</a:t>
            </a:r>
            <a:r>
              <a:rPr lang="en-US" sz="3200" dirty="0"/>
              <a:t>​</a:t>
            </a:r>
          </a:p>
          <a:p>
            <a:pPr fontAlgn="base"/>
            <a:r>
              <a:rPr lang="id-ID" sz="3200" b="1" dirty="0"/>
              <a:t>Indeks </a:t>
            </a:r>
            <a:r>
              <a:rPr lang="id-ID" sz="3200" dirty="0"/>
              <a:t>menjadi dasar untuk pemrosesan selanjutnya dalam </a:t>
            </a:r>
            <a:r>
              <a:rPr lang="id-ID" sz="3200" i="1" dirty="0" err="1"/>
              <a:t>text</a:t>
            </a:r>
            <a:r>
              <a:rPr lang="id-ID" sz="3200" i="1" dirty="0"/>
              <a:t> </a:t>
            </a:r>
            <a:r>
              <a:rPr lang="id-ID" sz="3200" i="1" dirty="0" err="1"/>
              <a:t>mining</a:t>
            </a:r>
            <a:r>
              <a:rPr lang="id-ID" sz="3200" dirty="0"/>
              <a:t> maupun </a:t>
            </a:r>
            <a:r>
              <a:rPr lang="id-ID" sz="3200" i="1" dirty="0" err="1"/>
              <a:t>information</a:t>
            </a:r>
            <a:r>
              <a:rPr lang="id-ID" sz="3200" i="1" dirty="0"/>
              <a:t> </a:t>
            </a:r>
            <a:r>
              <a:rPr lang="id-ID" sz="3200" i="1" dirty="0" err="1"/>
              <a:t>retrieval</a:t>
            </a:r>
            <a:r>
              <a:rPr lang="id-ID" sz="3200" dirty="0"/>
              <a:t>​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1296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1DF1-4BE8-8145-AC1A-F113670B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Bag of words model​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C7DE1-B61C-1143-B95A-129A8DCB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70927"/>
            <a:ext cx="10058400" cy="4181817"/>
          </a:xfrm>
        </p:spPr>
        <p:txBody>
          <a:bodyPr>
            <a:normAutofit fontScale="92500"/>
          </a:bodyPr>
          <a:lstStyle/>
          <a:p>
            <a:pPr fontAlgn="base"/>
            <a:r>
              <a:rPr lang="id-ID" sz="2400" dirty="0"/>
              <a:t>Indeks dari suatu dokumen dibuat hanya berdasarkan kemunculan kata, tanpa memperhatikan urutan kata</a:t>
            </a:r>
            <a:r>
              <a:rPr lang="en-US" sz="2400" dirty="0"/>
              <a:t>​</a:t>
            </a:r>
          </a:p>
          <a:p>
            <a:pPr fontAlgn="base"/>
            <a:r>
              <a:rPr lang="id-ID" sz="2400" dirty="0"/>
              <a:t>Sebagai contoh, terdapat dua dokumen sebagai berikut:</a:t>
            </a:r>
            <a:r>
              <a:rPr lang="en-US" sz="2400" dirty="0"/>
              <a:t>​</a:t>
            </a:r>
          </a:p>
          <a:p>
            <a:pPr fontAlgn="base"/>
            <a:r>
              <a:rPr lang="id-ID" sz="2400" b="1" dirty="0"/>
              <a:t>d1</a:t>
            </a:r>
            <a:r>
              <a:rPr lang="id-ID" sz="2400" dirty="0"/>
              <a:t> : Kucing makan ikan</a:t>
            </a:r>
            <a:r>
              <a:rPr lang="en-US" sz="2400" dirty="0"/>
              <a:t>​</a:t>
            </a:r>
          </a:p>
          <a:p>
            <a:pPr fontAlgn="base"/>
            <a:r>
              <a:rPr lang="id-ID" sz="2400" b="1" dirty="0"/>
              <a:t>d2</a:t>
            </a:r>
            <a:r>
              <a:rPr lang="id-ID" sz="2400" dirty="0"/>
              <a:t> : Ikan makan kucing</a:t>
            </a:r>
            <a:r>
              <a:rPr lang="en-US" sz="2400" dirty="0"/>
              <a:t>​</a:t>
            </a:r>
          </a:p>
          <a:p>
            <a:pPr fontAlgn="base"/>
            <a:r>
              <a:rPr lang="id-ID" sz="2400" dirty="0"/>
              <a:t>Kedua dokumen tersebut memiliki indeks yang sama, yaitu : kucing, makan, ikan</a:t>
            </a:r>
            <a:r>
              <a:rPr lang="en-US" sz="2400" dirty="0"/>
              <a:t>​</a:t>
            </a:r>
          </a:p>
          <a:p>
            <a:pPr fontAlgn="base"/>
            <a:r>
              <a:rPr lang="id-ID" sz="2400" dirty="0"/>
              <a:t>Metode pembuatan indeks seperti ini disebut dengan </a:t>
            </a:r>
            <a:r>
              <a:rPr lang="id-ID" sz="2400" b="1" dirty="0" err="1"/>
              <a:t>bag</a:t>
            </a:r>
            <a:r>
              <a:rPr lang="id-ID" sz="2400" b="1" dirty="0"/>
              <a:t> </a:t>
            </a:r>
            <a:r>
              <a:rPr lang="id-ID" sz="2400" b="1" dirty="0" err="1"/>
              <a:t>of</a:t>
            </a:r>
            <a:r>
              <a:rPr lang="id-ID" sz="2400" b="1" dirty="0"/>
              <a:t> </a:t>
            </a:r>
            <a:r>
              <a:rPr lang="id-ID" sz="2400" b="1" dirty="0" err="1"/>
              <a:t>words</a:t>
            </a:r>
            <a:r>
              <a:rPr lang="id-ID" sz="2400" b="1" dirty="0"/>
              <a:t> model</a:t>
            </a:r>
            <a:r>
              <a:rPr lang="id-ID" sz="2400" dirty="0"/>
              <a:t>​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4784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F9726-10C9-A64C-8D6B-A32A19BB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Metode pembobotan kata​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917CC-DC18-3941-A8C2-384788E68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id-ID" sz="2400" dirty="0"/>
              <a:t>Beberapa metode pembobotan kata :</a:t>
            </a:r>
            <a:r>
              <a:rPr lang="en-US" sz="2400" dirty="0"/>
              <a:t>​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id-ID" sz="2400" dirty="0" err="1"/>
              <a:t>Binary</a:t>
            </a:r>
            <a:r>
              <a:rPr lang="id-ID" sz="2400" dirty="0"/>
              <a:t> term </a:t>
            </a:r>
            <a:r>
              <a:rPr lang="id-ID" sz="2400" dirty="0" err="1"/>
              <a:t>weighting</a:t>
            </a:r>
            <a:r>
              <a:rPr lang="id-ID" sz="2400" dirty="0"/>
              <a:t>​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id-ID" sz="2400" dirty="0" err="1"/>
              <a:t>Raw</a:t>
            </a:r>
            <a:r>
              <a:rPr lang="id-ID" sz="2400" dirty="0"/>
              <a:t>-term </a:t>
            </a:r>
            <a:r>
              <a:rPr lang="id-ID" sz="2400" dirty="0" err="1"/>
              <a:t>frequency</a:t>
            </a:r>
            <a:r>
              <a:rPr lang="id-ID" sz="2400" dirty="0"/>
              <a:t>​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id-ID" sz="2400" dirty="0"/>
              <a:t>Log-</a:t>
            </a:r>
            <a:r>
              <a:rPr lang="id-ID" sz="2400" dirty="0" err="1"/>
              <a:t>frequency</a:t>
            </a:r>
            <a:r>
              <a:rPr lang="id-ID" sz="2400" dirty="0"/>
              <a:t> </a:t>
            </a:r>
            <a:r>
              <a:rPr lang="id-ID" sz="2400" dirty="0" err="1"/>
              <a:t>weighting</a:t>
            </a:r>
            <a:r>
              <a:rPr lang="id-ID" sz="2400" dirty="0"/>
              <a:t>​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id-ID" sz="2400" dirty="0"/>
              <a:t>Term-</a:t>
            </a:r>
            <a:r>
              <a:rPr lang="id-ID" sz="2400" dirty="0" err="1"/>
              <a:t>frequency</a:t>
            </a:r>
            <a:r>
              <a:rPr lang="id-ID" sz="2400" dirty="0"/>
              <a:t> </a:t>
            </a:r>
            <a:r>
              <a:rPr lang="id-ID" sz="2400" dirty="0" err="1"/>
              <a:t>inverse</a:t>
            </a:r>
            <a:r>
              <a:rPr lang="id-ID" sz="2400" dirty="0"/>
              <a:t> </a:t>
            </a:r>
            <a:r>
              <a:rPr lang="id-ID" sz="2400" dirty="0" err="1"/>
              <a:t>document</a:t>
            </a:r>
            <a:r>
              <a:rPr lang="id-ID" sz="2400" dirty="0"/>
              <a:t> </a:t>
            </a:r>
            <a:r>
              <a:rPr lang="id-ID" sz="2400" dirty="0" err="1"/>
              <a:t>frequency</a:t>
            </a:r>
            <a:r>
              <a:rPr lang="id-ID" sz="2400" dirty="0"/>
              <a:t>​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543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DE4F-FF20-4C9D-8A00-D616603C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Capaian</a:t>
            </a:r>
            <a:r>
              <a:rPr lang="en-US" dirty="0"/>
              <a:t> Mata </a:t>
            </a:r>
            <a:r>
              <a:rPr lang="en-US" dirty="0" err="1"/>
              <a:t>Kuliah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250376-3AF1-4F98-A5D3-5874A72FF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343732"/>
              </p:ext>
            </p:extLst>
          </p:nvPr>
        </p:nvGraphicFramePr>
        <p:xfrm>
          <a:off x="748145" y="2014194"/>
          <a:ext cx="9892146" cy="35968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1391">
                  <a:extLst>
                    <a:ext uri="{9D8B030D-6E8A-4147-A177-3AD203B41FA5}">
                      <a16:colId xmlns:a16="http://schemas.microsoft.com/office/drawing/2014/main" val="985093762"/>
                    </a:ext>
                  </a:extLst>
                </a:gridCol>
                <a:gridCol w="9280755">
                  <a:extLst>
                    <a:ext uri="{9D8B030D-6E8A-4147-A177-3AD203B41FA5}">
                      <a16:colId xmlns:a16="http://schemas.microsoft.com/office/drawing/2014/main" val="2805366171"/>
                    </a:ext>
                  </a:extLst>
                </a:gridCol>
              </a:tblGrid>
              <a:tr h="8724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000" dirty="0">
                          <a:effectLst/>
                        </a:rPr>
                        <a:t>M1</a:t>
                      </a:r>
                      <a:endParaRPr lang="en-ID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9705" algn="just">
                        <a:lnSpc>
                          <a:spcPct val="107000"/>
                        </a:lnSpc>
                        <a:spcAft>
                          <a:spcPts val="600"/>
                        </a:spcAft>
                        <a:tabLst>
                          <a:tab pos="184785" algn="l"/>
                        </a:tabLst>
                      </a:pPr>
                      <a:r>
                        <a:rPr lang="en-US" sz="2800" dirty="0" err="1">
                          <a:effectLst/>
                        </a:rPr>
                        <a:t>Mahasiswa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memahami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pengertian</a:t>
                      </a:r>
                      <a:r>
                        <a:rPr lang="en-US" sz="2800" dirty="0">
                          <a:effectLst/>
                        </a:rPr>
                        <a:t>, </a:t>
                      </a:r>
                      <a:r>
                        <a:rPr lang="en-US" sz="2800" dirty="0" err="1">
                          <a:effectLst/>
                        </a:rPr>
                        <a:t>konsep</a:t>
                      </a:r>
                      <a:r>
                        <a:rPr lang="en-US" sz="2800" dirty="0">
                          <a:effectLst/>
                        </a:rPr>
                        <a:t> text mining</a:t>
                      </a:r>
                      <a:endParaRPr lang="en-ID" sz="3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2790885"/>
                  </a:ext>
                </a:extLst>
              </a:tr>
              <a:tr h="8724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000">
                          <a:effectLst/>
                        </a:rPr>
                        <a:t>M2</a:t>
                      </a:r>
                      <a:endParaRPr lang="en-ID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9705" algn="l">
                        <a:lnSpc>
                          <a:spcPct val="107000"/>
                        </a:lnSpc>
                        <a:spcAft>
                          <a:spcPts val="600"/>
                        </a:spcAft>
                        <a:tabLst>
                          <a:tab pos="184785" algn="l"/>
                        </a:tabLst>
                      </a:pPr>
                      <a:r>
                        <a:rPr lang="en-US" sz="2800" dirty="0" err="1">
                          <a:effectLst/>
                        </a:rPr>
                        <a:t>Mahasiswa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memahami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langkah-langkah</a:t>
                      </a:r>
                      <a:r>
                        <a:rPr lang="en-US" sz="2800" dirty="0">
                          <a:effectLst/>
                        </a:rPr>
                        <a:t> crawling data text </a:t>
                      </a:r>
                      <a:r>
                        <a:rPr lang="en-US" sz="2800" dirty="0" err="1">
                          <a:effectLst/>
                        </a:rPr>
                        <a:t>melalui</a:t>
                      </a:r>
                      <a:r>
                        <a:rPr lang="en-US" sz="2800" dirty="0">
                          <a:effectLst/>
                        </a:rPr>
                        <a:t> social media </a:t>
                      </a:r>
                      <a:r>
                        <a:rPr lang="en-US" sz="2800" dirty="0" err="1">
                          <a:effectLst/>
                        </a:rPr>
                        <a:t>atau</a:t>
                      </a:r>
                      <a:r>
                        <a:rPr lang="en-US" sz="2800" dirty="0">
                          <a:effectLst/>
                        </a:rPr>
                        <a:t> dataset online</a:t>
                      </a:r>
                      <a:endParaRPr lang="en-ID" sz="3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5265540"/>
                  </a:ext>
                </a:extLst>
              </a:tr>
              <a:tr h="9190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000">
                          <a:effectLst/>
                        </a:rPr>
                        <a:t>M3</a:t>
                      </a:r>
                      <a:endParaRPr lang="en-ID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9705" algn="l">
                        <a:lnSpc>
                          <a:spcPct val="107000"/>
                        </a:lnSpc>
                        <a:spcAft>
                          <a:spcPts val="600"/>
                        </a:spcAft>
                        <a:tabLst>
                          <a:tab pos="184785" algn="l"/>
                        </a:tabLst>
                      </a:pPr>
                      <a:r>
                        <a:rPr lang="en-US" sz="2800" dirty="0" err="1">
                          <a:effectLst/>
                        </a:rPr>
                        <a:t>Mahasiswa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mampu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melakukan</a:t>
                      </a:r>
                      <a:r>
                        <a:rPr lang="en-US" sz="2800" dirty="0">
                          <a:effectLst/>
                        </a:rPr>
                        <a:t> proses </a:t>
                      </a:r>
                      <a:r>
                        <a:rPr lang="en-US" sz="2800" dirty="0" err="1">
                          <a:effectLst/>
                        </a:rPr>
                        <a:t>Prepocessing</a:t>
                      </a:r>
                      <a:r>
                        <a:rPr lang="en-US" sz="2800" dirty="0">
                          <a:effectLst/>
                        </a:rPr>
                        <a:t> data text</a:t>
                      </a:r>
                      <a:endParaRPr lang="en-ID" sz="3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4194434"/>
                  </a:ext>
                </a:extLst>
              </a:tr>
              <a:tr h="9190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M</a:t>
                      </a:r>
                      <a:r>
                        <a:rPr lang="id-ID" sz="2000">
                          <a:effectLst/>
                        </a:rPr>
                        <a:t>4</a:t>
                      </a:r>
                      <a:endParaRPr lang="en-ID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9705" algn="l">
                        <a:lnSpc>
                          <a:spcPct val="107000"/>
                        </a:lnSpc>
                        <a:spcAft>
                          <a:spcPts val="600"/>
                        </a:spcAft>
                        <a:tabLst>
                          <a:tab pos="184785" algn="l"/>
                        </a:tabLst>
                      </a:pPr>
                      <a:r>
                        <a:rPr lang="en-US" sz="2800" dirty="0" err="1">
                          <a:effectLst/>
                        </a:rPr>
                        <a:t>Mahasiswa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mampu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melakukan</a:t>
                      </a:r>
                      <a:r>
                        <a:rPr lang="en-US" sz="2800" dirty="0">
                          <a:effectLst/>
                        </a:rPr>
                        <a:t> Pattern Discovery</a:t>
                      </a:r>
                      <a:endParaRPr lang="en-ID" sz="3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7021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44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C2DE-B0CC-7845-8EA8-4F5BC343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Binary</a:t>
            </a:r>
            <a:r>
              <a:rPr lang="id-ID" dirty="0"/>
              <a:t> Term-</a:t>
            </a:r>
            <a:r>
              <a:rPr lang="id-ID" dirty="0" err="1"/>
              <a:t>Weighting</a:t>
            </a:r>
            <a:r>
              <a:rPr lang="id-ID" dirty="0"/>
              <a:t>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F1F3C-60CB-8944-AABD-CB9DFF239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id-ID" sz="2800" b="1" dirty="0"/>
              <a:t>Kelebihan :</a:t>
            </a:r>
            <a:r>
              <a:rPr lang="en-US" sz="2800" dirty="0"/>
              <a:t>​</a:t>
            </a:r>
          </a:p>
          <a:p>
            <a:pPr fontAlgn="base"/>
            <a:r>
              <a:rPr lang="id-ID" sz="2800" dirty="0"/>
              <a:t>Mudah diimplementasikan</a:t>
            </a:r>
            <a:r>
              <a:rPr lang="en-US" sz="2800" dirty="0"/>
              <a:t>​</a:t>
            </a:r>
          </a:p>
          <a:p>
            <a:pPr marL="0" indent="0" fontAlgn="base">
              <a:buNone/>
            </a:pPr>
            <a:r>
              <a:rPr lang="id-ID" sz="2800" b="1" dirty="0"/>
              <a:t>Kekurangan :</a:t>
            </a:r>
            <a:r>
              <a:rPr lang="en-US" sz="2800" dirty="0"/>
              <a:t>​</a:t>
            </a:r>
          </a:p>
          <a:p>
            <a:pPr fontAlgn="base"/>
            <a:r>
              <a:rPr lang="id-ID" sz="2800" dirty="0"/>
              <a:t>Tidak dapat membedakan term yang sering muncul ataupun term yang hanya sekali muncul</a:t>
            </a:r>
            <a:r>
              <a:rPr lang="en-US" sz="2800" dirty="0"/>
              <a:t>​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7105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7CCC5F4-8DA6-48F1-85DF-66E0E5B7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Dokumen</a:t>
            </a:r>
            <a:endParaRPr lang="en-US" dirty="0"/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3BE0ABA2-2F4D-6A41-894C-1BD985EAE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796" y="2103120"/>
            <a:ext cx="7343369" cy="4112286"/>
          </a:xfrm>
          <a:noFill/>
        </p:spPr>
      </p:pic>
    </p:spTree>
    <p:extLst>
      <p:ext uri="{BB962C8B-B14F-4D97-AF65-F5344CB8AC3E}">
        <p14:creationId xmlns:p14="http://schemas.microsoft.com/office/powerpoint/2010/main" val="297630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3683-4D61-D74A-9756-86DD24E0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/>
              <a:t>Contoh term dari dokumen setelah preprocessing​</a:t>
            </a:r>
            <a:endParaRPr lang="en-US" sz="3600" dirty="0"/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6E4029CF-3AEF-FE44-987C-5C8A726E4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73909"/>
            <a:ext cx="10058400" cy="3508744"/>
          </a:xfrm>
        </p:spPr>
      </p:pic>
    </p:spTree>
    <p:extLst>
      <p:ext uri="{BB962C8B-B14F-4D97-AF65-F5344CB8AC3E}">
        <p14:creationId xmlns:p14="http://schemas.microsoft.com/office/powerpoint/2010/main" val="3241184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ED3C-AB42-5347-839A-3546BD8C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Document Frequency​</a:t>
            </a:r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F10DAAB-F6B7-244E-9009-C38E53156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647" y="2103438"/>
            <a:ext cx="9490843" cy="3849687"/>
          </a:xfrm>
        </p:spPr>
      </p:pic>
    </p:spTree>
    <p:extLst>
      <p:ext uri="{BB962C8B-B14F-4D97-AF65-F5344CB8AC3E}">
        <p14:creationId xmlns:p14="http://schemas.microsoft.com/office/powerpoint/2010/main" val="1060783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0912-827D-0E47-A47F-5D78ACDA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Document frequency​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B6A3F-9EF2-0747-9B7B-0F2B4458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273862" cy="3849624"/>
          </a:xfrm>
        </p:spPr>
        <p:txBody>
          <a:bodyPr>
            <a:normAutofit/>
          </a:bodyPr>
          <a:lstStyle/>
          <a:p>
            <a:pPr fontAlgn="base"/>
            <a:r>
              <a:rPr lang="id-ID" sz="2400" i="1" dirty="0" err="1"/>
              <a:t>Document</a:t>
            </a:r>
            <a:r>
              <a:rPr lang="id-ID" sz="2400" i="1" dirty="0"/>
              <a:t> </a:t>
            </a:r>
            <a:r>
              <a:rPr lang="id-ID" sz="2400" i="1" dirty="0" err="1"/>
              <a:t>frequency</a:t>
            </a:r>
            <a:r>
              <a:rPr lang="id-ID" sz="2400" i="1" dirty="0"/>
              <a:t> (</a:t>
            </a:r>
            <a:r>
              <a:rPr lang="id-ID" sz="2400" i="1" dirty="0" err="1"/>
              <a:t>dft</a:t>
            </a:r>
            <a:r>
              <a:rPr lang="id-ID" sz="2400" i="1" dirty="0"/>
              <a:t>) </a:t>
            </a:r>
            <a:r>
              <a:rPr lang="id-ID" sz="2400" dirty="0"/>
              <a:t>merupakan jumlah dokumen yang mengandung term </a:t>
            </a:r>
            <a:r>
              <a:rPr lang="id-ID" sz="2400" i="1" dirty="0" err="1"/>
              <a:t>t</a:t>
            </a:r>
            <a:r>
              <a:rPr lang="id-ID" sz="2400" dirty="0"/>
              <a:t>​</a:t>
            </a:r>
          </a:p>
          <a:p>
            <a:pPr fontAlgn="base"/>
            <a:r>
              <a:rPr lang="id-ID" sz="2400" i="1" dirty="0" err="1"/>
              <a:t>Rare</a:t>
            </a:r>
            <a:r>
              <a:rPr lang="id-ID" sz="2400" i="1" dirty="0"/>
              <a:t> </a:t>
            </a:r>
            <a:r>
              <a:rPr lang="id-ID" sz="2400" i="1" dirty="0" err="1"/>
              <a:t>terms</a:t>
            </a:r>
            <a:r>
              <a:rPr lang="id-ID" sz="2400" i="1" dirty="0"/>
              <a:t> </a:t>
            </a:r>
            <a:r>
              <a:rPr lang="id-ID" sz="2400" dirty="0"/>
              <a:t>merupakan term yang memiliki nilai </a:t>
            </a:r>
            <a:r>
              <a:rPr lang="id-ID" sz="2400" i="1" dirty="0" err="1"/>
              <a:t>df</a:t>
            </a:r>
            <a:r>
              <a:rPr lang="id-ID" sz="2400" dirty="0"/>
              <a:t> yang kecil</a:t>
            </a:r>
            <a:r>
              <a:rPr lang="en-US" sz="2400" dirty="0"/>
              <a:t>​</a:t>
            </a:r>
          </a:p>
          <a:p>
            <a:pPr fontAlgn="base"/>
            <a:r>
              <a:rPr lang="id-ID" sz="2400" i="1" dirty="0" err="1"/>
              <a:t>Frequent</a:t>
            </a:r>
            <a:r>
              <a:rPr lang="id-ID" sz="2400" i="1" dirty="0"/>
              <a:t> </a:t>
            </a:r>
            <a:r>
              <a:rPr lang="id-ID" sz="2400" i="1" dirty="0" err="1"/>
              <a:t>terms</a:t>
            </a:r>
            <a:r>
              <a:rPr lang="id-ID" sz="2400" i="1" dirty="0"/>
              <a:t> </a:t>
            </a:r>
            <a:r>
              <a:rPr lang="id-ID" sz="2400" dirty="0"/>
              <a:t>merupakan term yang memiliki nilai </a:t>
            </a:r>
            <a:r>
              <a:rPr lang="id-ID" sz="2400" i="1" dirty="0" err="1"/>
              <a:t>df</a:t>
            </a:r>
            <a:r>
              <a:rPr lang="id-ID" sz="2400" i="1" dirty="0"/>
              <a:t> </a:t>
            </a:r>
            <a:r>
              <a:rPr lang="id-ID" sz="2400" dirty="0"/>
              <a:t>besar</a:t>
            </a:r>
            <a:r>
              <a:rPr lang="en-US" sz="2400" dirty="0"/>
              <a:t>​</a:t>
            </a:r>
          </a:p>
          <a:p>
            <a:pPr fontAlgn="base"/>
            <a:r>
              <a:rPr lang="id-ID" sz="2400" i="1" dirty="0" err="1"/>
              <a:t>Rare</a:t>
            </a:r>
            <a:r>
              <a:rPr lang="id-ID" sz="2400" i="1" dirty="0"/>
              <a:t> </a:t>
            </a:r>
            <a:r>
              <a:rPr lang="id-ID" sz="2400" dirty="0" err="1"/>
              <a:t>terms</a:t>
            </a:r>
            <a:r>
              <a:rPr lang="id-ID" sz="2400" dirty="0"/>
              <a:t> seharusnya memiliki bobot yang lebih besar dari </a:t>
            </a:r>
            <a:r>
              <a:rPr lang="id-ID" sz="2400" i="1" dirty="0" err="1"/>
              <a:t>Frequent</a:t>
            </a:r>
            <a:r>
              <a:rPr lang="id-ID" sz="2400" i="1" dirty="0"/>
              <a:t> </a:t>
            </a:r>
            <a:r>
              <a:rPr lang="id-ID" sz="2400" i="1" dirty="0" err="1"/>
              <a:t>terms</a:t>
            </a:r>
            <a:r>
              <a:rPr lang="id-ID" sz="2400" i="1" dirty="0"/>
              <a:t> </a:t>
            </a:r>
            <a:r>
              <a:rPr lang="id-ID" sz="2400" dirty="0"/>
              <a:t>karena </a:t>
            </a:r>
            <a:r>
              <a:rPr lang="id-ID" sz="2400" i="1" dirty="0" err="1"/>
              <a:t>rare</a:t>
            </a:r>
            <a:r>
              <a:rPr lang="id-ID" sz="2400" i="1" dirty="0"/>
              <a:t> </a:t>
            </a:r>
            <a:r>
              <a:rPr lang="id-ID" sz="2400" i="1" dirty="0" err="1"/>
              <a:t>terms</a:t>
            </a:r>
            <a:r>
              <a:rPr lang="id-ID" sz="2400" dirty="0"/>
              <a:t> lebih informatif​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05132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C2C3-A633-C648-BF5E-3CC0F7B21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86509"/>
          </a:xfrm>
        </p:spPr>
        <p:txBody>
          <a:bodyPr/>
          <a:lstStyle/>
          <a:p>
            <a:r>
              <a:rPr lang="id-ID" dirty="0"/>
              <a:t>Inverse document frequency weight​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E99CC5D-18A5-0D41-976E-512931F6C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731" y="1891862"/>
            <a:ext cx="9606455" cy="4061263"/>
          </a:xfrm>
        </p:spPr>
      </p:pic>
    </p:spTree>
    <p:extLst>
      <p:ext uri="{BB962C8B-B14F-4D97-AF65-F5344CB8AC3E}">
        <p14:creationId xmlns:p14="http://schemas.microsoft.com/office/powerpoint/2010/main" val="9998414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03F58-6046-0941-9C6D-62E3D46F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TF-IDF weighting​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814D4DE-2D80-8043-8A38-27B8ACEE9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03438"/>
            <a:ext cx="9906000" cy="3849687"/>
          </a:xfrm>
        </p:spPr>
      </p:pic>
    </p:spTree>
    <p:extLst>
      <p:ext uri="{BB962C8B-B14F-4D97-AF65-F5344CB8AC3E}">
        <p14:creationId xmlns:p14="http://schemas.microsoft.com/office/powerpoint/2010/main" val="6213763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Title Lorem Ipsum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01955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10A0D0-FCBD-4E9C-AD0B-1EC1B0689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498250"/>
            <a:ext cx="10058400" cy="784424"/>
          </a:xfrm>
        </p:spPr>
        <p:txBody>
          <a:bodyPr/>
          <a:lstStyle/>
          <a:p>
            <a:pPr algn="ctr"/>
            <a:r>
              <a:rPr lang="en-US" b="1" dirty="0"/>
              <a:t>Outline</a:t>
            </a:r>
            <a:endParaRPr lang="en-ID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01884-EFBE-46E6-8927-ACF8AAC6F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040" y="1462537"/>
            <a:ext cx="4663440" cy="640080"/>
          </a:xfrm>
        </p:spPr>
        <p:txBody>
          <a:bodyPr>
            <a:normAutofit/>
          </a:bodyPr>
          <a:lstStyle/>
          <a:p>
            <a:r>
              <a:rPr lang="en-US" sz="2800" dirty="0"/>
              <a:t>Before UTS</a:t>
            </a:r>
            <a:endParaRPr lang="en-ID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E040C-018D-4C68-80A5-152396340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040" y="2180460"/>
            <a:ext cx="5032248" cy="3775838"/>
          </a:xfrm>
        </p:spPr>
        <p:txBody>
          <a:bodyPr>
            <a:normAutofit fontScale="92500"/>
          </a:bodyPr>
          <a:lstStyle/>
          <a:p>
            <a:pPr marL="0" lvl="0" indent="0" algn="just">
              <a:lnSpc>
                <a:spcPct val="115000"/>
              </a:lnSpc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(Week 1 – 2 ) </a:t>
            </a:r>
            <a:r>
              <a:rPr lang="id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Pengantar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 Mining dan Information Retrieval</a:t>
            </a:r>
          </a:p>
          <a:p>
            <a:pPr marL="0" lvl="0" indent="0" algn="just">
              <a:lnSpc>
                <a:spcPct val="115000"/>
              </a:lnSpc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(Week 2) Teknik Crawling Data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Kebijakan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Pembelajaran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Daring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dimasa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Pandemic Covid-19 </a:t>
            </a:r>
          </a:p>
          <a:p>
            <a:pPr marL="0" lvl="0" indent="0" algn="just">
              <a:lnSpc>
                <a:spcPct val="115000"/>
              </a:lnSpc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(Week 3) Teknik Preprocessing Data Text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Kebijakan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Pembelajaran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Daring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dimasa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Pandemic Covid-19</a:t>
            </a:r>
            <a:endParaRPr lang="en-ID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  <a:buNone/>
            </a:pP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(Week 4)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Konsep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Pembobotan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Kata pada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Kebijakan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Pembelajaran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Daring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dimasa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Pandemic Covid-19</a:t>
            </a:r>
            <a:endParaRPr lang="en-ID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  <a:buNone/>
            </a:pP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(Week 5)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Teknik Summarization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Kebijakan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Pembelajaran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Daring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dimasa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Pandemic Covid-19</a:t>
            </a:r>
            <a:endParaRPr lang="en-ID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  <a:buNone/>
            </a:pP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(Week 6 - 7)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Pattern Discovery: Supervised &amp; Unsupervised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9E9CAA-57B0-447F-ADF2-EAFBB8EE7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462537"/>
            <a:ext cx="5026152" cy="640080"/>
          </a:xfrm>
        </p:spPr>
        <p:txBody>
          <a:bodyPr>
            <a:normAutofit/>
          </a:bodyPr>
          <a:lstStyle/>
          <a:p>
            <a:r>
              <a:rPr lang="en-US" sz="2800" dirty="0"/>
              <a:t>After UTS</a:t>
            </a:r>
            <a:endParaRPr lang="en-ID" sz="2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B72AF5-FAEC-4DC5-A3ED-0F76E3482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89904" y="2180460"/>
            <a:ext cx="5032248" cy="3776521"/>
          </a:xfrm>
        </p:spPr>
        <p:txBody>
          <a:bodyPr>
            <a:normAutofit fontScale="92500"/>
          </a:bodyPr>
          <a:lstStyle/>
          <a:p>
            <a:pPr marL="0" lvl="0" indent="0" algn="just">
              <a:lnSpc>
                <a:spcPct val="115000"/>
              </a:lnSpc>
              <a:buNone/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(Week 8 – 10)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Klastering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Kebijakan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Pembelajaran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Daring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dimasa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Pandemic Covid-19</a:t>
            </a:r>
            <a:endParaRPr lang="en-ID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  <a:buNone/>
            </a:pPr>
            <a:r>
              <a:rPr lang="en-ID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(Week 11 – 1</a:t>
            </a:r>
            <a:r>
              <a:rPr lang="en-ID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Kebijakan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Pembelajaran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Daring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dimasa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Pandemic Covid-19</a:t>
            </a:r>
            <a:endParaRPr lang="en-ID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  <a:buNone/>
            </a:pPr>
            <a:r>
              <a:rPr lang="en-ID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(Week 13 – 14) </a:t>
            </a:r>
            <a:r>
              <a:rPr lang="id-ID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Review Jurnal dan Proyek Mandiri Text Mining Analis Sentimen Kebijakan Pembelajaran Daring dimasa Pandemic Covid-19</a:t>
            </a:r>
            <a:endParaRPr lang="en-ID" sz="1500" dirty="0"/>
          </a:p>
        </p:txBody>
      </p:sp>
    </p:spTree>
    <p:extLst>
      <p:ext uri="{BB962C8B-B14F-4D97-AF65-F5344CB8AC3E}">
        <p14:creationId xmlns:p14="http://schemas.microsoft.com/office/powerpoint/2010/main" val="1548212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5285F-72AE-4553-8C3A-43849F18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Penilaian</a:t>
            </a:r>
            <a:endParaRPr lang="en-ID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B3B571D-2A64-4326-9BFC-CB460126E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837726"/>
              </p:ext>
            </p:extLst>
          </p:nvPr>
        </p:nvGraphicFramePr>
        <p:xfrm>
          <a:off x="1233054" y="2014194"/>
          <a:ext cx="8783782" cy="31726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7172">
                  <a:extLst>
                    <a:ext uri="{9D8B030D-6E8A-4147-A177-3AD203B41FA5}">
                      <a16:colId xmlns:a16="http://schemas.microsoft.com/office/drawing/2014/main" val="1064433467"/>
                    </a:ext>
                  </a:extLst>
                </a:gridCol>
                <a:gridCol w="4335374">
                  <a:extLst>
                    <a:ext uri="{9D8B030D-6E8A-4147-A177-3AD203B41FA5}">
                      <a16:colId xmlns:a16="http://schemas.microsoft.com/office/drawing/2014/main" val="1261006102"/>
                    </a:ext>
                  </a:extLst>
                </a:gridCol>
                <a:gridCol w="3311236">
                  <a:extLst>
                    <a:ext uri="{9D8B030D-6E8A-4147-A177-3AD203B41FA5}">
                      <a16:colId xmlns:a16="http://schemas.microsoft.com/office/drawing/2014/main" val="3452194150"/>
                    </a:ext>
                  </a:extLst>
                </a:gridCol>
              </a:tblGrid>
              <a:tr h="3963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000">
                          <a:effectLst/>
                        </a:rPr>
                        <a:t>No.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000">
                          <a:effectLst/>
                        </a:rPr>
                        <a:t>Elemen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000">
                          <a:effectLst/>
                        </a:rPr>
                        <a:t>Bobot (%)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6632456"/>
                  </a:ext>
                </a:extLst>
              </a:tr>
              <a:tr h="3966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000">
                          <a:effectLst/>
                        </a:rPr>
                        <a:t>1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CP-MK M1 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</a:rPr>
                        <a:t>10</a:t>
                      </a:r>
                      <a:endParaRPr lang="en-ID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2229317"/>
                  </a:ext>
                </a:extLst>
              </a:tr>
              <a:tr h="3966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000">
                          <a:effectLst/>
                        </a:rPr>
                        <a:t>2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CP-MK M</a:t>
                      </a:r>
                      <a:r>
                        <a:rPr lang="id-ID" sz="2000">
                          <a:effectLst/>
                        </a:rPr>
                        <a:t>2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</a:rPr>
                        <a:t>20</a:t>
                      </a:r>
                      <a:endParaRPr lang="en-ID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6850123"/>
                  </a:ext>
                </a:extLst>
              </a:tr>
              <a:tr h="3966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000" dirty="0">
                          <a:effectLst/>
                        </a:rPr>
                        <a:t>3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CP-MK M</a:t>
                      </a:r>
                      <a:r>
                        <a:rPr lang="id-ID" sz="2000" dirty="0">
                          <a:effectLst/>
                        </a:rPr>
                        <a:t>3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</a:rPr>
                        <a:t>25</a:t>
                      </a:r>
                      <a:endParaRPr lang="en-ID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7124225"/>
                  </a:ext>
                </a:extLst>
              </a:tr>
              <a:tr h="3966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000">
                          <a:effectLst/>
                        </a:rPr>
                        <a:t>4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000">
                          <a:effectLst/>
                        </a:rPr>
                        <a:t>CP MK M4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</a:rPr>
                        <a:t>25</a:t>
                      </a:r>
                      <a:endParaRPr lang="en-ID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1489025"/>
                  </a:ext>
                </a:extLst>
              </a:tr>
              <a:tr h="3966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Ujian Tengah Semester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</a:rPr>
                        <a:t>10</a:t>
                      </a:r>
                      <a:endParaRPr lang="en-ID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4794028"/>
                  </a:ext>
                </a:extLst>
              </a:tr>
              <a:tr h="3966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Ujian Akhir Semester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</a:rPr>
                        <a:t>10</a:t>
                      </a:r>
                      <a:endParaRPr lang="en-ID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4982272"/>
                  </a:ext>
                </a:extLst>
              </a:tr>
              <a:tr h="396621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Total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</a:rPr>
                        <a:t>100</a:t>
                      </a:r>
                      <a:endParaRPr lang="en-ID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0554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35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D4A73-0EB2-474B-9661-9EA2E681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109" y="418364"/>
            <a:ext cx="10058400" cy="1371600"/>
          </a:xfrm>
        </p:spPr>
        <p:txBody>
          <a:bodyPr/>
          <a:lstStyle/>
          <a:p>
            <a:r>
              <a:rPr lang="en-US" dirty="0" err="1"/>
              <a:t>Referensi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639CC-9B30-443F-888D-93EEE32188A2}"/>
              </a:ext>
            </a:extLst>
          </p:cNvPr>
          <p:cNvSpPr txBox="1"/>
          <p:nvPr/>
        </p:nvSpPr>
        <p:spPr>
          <a:xfrm>
            <a:off x="942109" y="1637564"/>
            <a:ext cx="10307781" cy="4425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id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Utama: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Aggarwal,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Charu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C., and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ChengXiang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Zhai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editors. Mining Text Data. Springer US, 2012.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id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Pendukung: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id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Marmanis, H., Babenko, D., “Algorithms of the intelligent web”, Manning Publication Co, 2009.</a:t>
            </a:r>
            <a:endParaRPr lang="en-ID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id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Weiss, S. M., Indurkhya, N., Zhang, T., Damerau, F. J., “Text mining: Predictive methods for analyzing unstructured information”, Springer, 2005.</a:t>
            </a:r>
            <a:endParaRPr lang="en-ID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id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Grossman, D.A., Frieder, O., “Information retrieval: Algorithms and Heuristics”, 2nd edition, Springer, 2004.</a:t>
            </a:r>
            <a:endParaRPr lang="en-ID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id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Konchady, M., “Text mining application programming”, Charles River Media, 2006.</a:t>
            </a:r>
            <a:endParaRPr lang="en-ID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id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Liu, B., “Web data mining: Exploring hyperlinks, contents, and usage data”, Springer, 2007.</a:t>
            </a:r>
            <a:endParaRPr lang="en-ID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d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Wittern, I.H., Frank, E., “Data mining: Practical machine learning tools and techniquues”, Elsevier Inc, 2005.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5370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F82E-3009-4232-9A7F-0891923C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Pengantar</a:t>
            </a:r>
            <a:r>
              <a:rPr lang="en-US" b="1" dirty="0"/>
              <a:t> </a:t>
            </a:r>
            <a:r>
              <a:rPr lang="en-US" b="1" dirty="0" err="1"/>
              <a:t>Pemprosesan</a:t>
            </a:r>
            <a:r>
              <a:rPr lang="en-US" b="1" dirty="0"/>
              <a:t> Text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BBBE3-0F68-4235-9E60-0278047E6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77915"/>
            <a:ext cx="10058400" cy="3849624"/>
          </a:xfrm>
        </p:spPr>
        <p:txBody>
          <a:bodyPr>
            <a:normAutofit fontScale="92500"/>
          </a:bodyPr>
          <a:lstStyle/>
          <a:p>
            <a:pPr marL="469900" marR="5080" indent="-457200">
              <a:lnSpc>
                <a:spcPct val="90000"/>
              </a:lnSpc>
              <a:spcBef>
                <a:spcPts val="434"/>
              </a:spcBef>
              <a:buFont typeface="Wingdings" panose="05000000000000000000" pitchFamily="2" charset="2"/>
              <a:buChar char="v"/>
            </a:pPr>
            <a:r>
              <a:rPr lang="en-ID" sz="2800" spc="40" dirty="0" err="1">
                <a:latin typeface="Gothic Uralic"/>
                <a:cs typeface="Gothic Uralic"/>
              </a:rPr>
              <a:t>Dokumen-dokumen</a:t>
            </a:r>
            <a:r>
              <a:rPr lang="en-ID" sz="2800" spc="40" dirty="0">
                <a:latin typeface="Gothic Uralic"/>
                <a:cs typeface="Gothic Uralic"/>
              </a:rPr>
              <a:t> yang </a:t>
            </a:r>
            <a:r>
              <a:rPr lang="en-ID" sz="2800" spc="40" dirty="0" err="1">
                <a:latin typeface="Gothic Uralic"/>
                <a:cs typeface="Gothic Uralic"/>
              </a:rPr>
              <a:t>terdapat</a:t>
            </a:r>
            <a:r>
              <a:rPr lang="en-ID" sz="2800" spc="40" dirty="0">
                <a:latin typeface="Gothic Uralic"/>
                <a:cs typeface="Gothic Uralic"/>
              </a:rPr>
              <a:t> di media online/media </a:t>
            </a:r>
            <a:r>
              <a:rPr lang="en-ID" sz="2800" spc="40" dirty="0" err="1">
                <a:latin typeface="Gothic Uralic"/>
                <a:cs typeface="Gothic Uralic"/>
              </a:rPr>
              <a:t>penyimpanan</a:t>
            </a:r>
            <a:r>
              <a:rPr lang="en-ID" sz="2800" spc="40" dirty="0">
                <a:latin typeface="Gothic Uralic"/>
                <a:cs typeface="Gothic Uralic"/>
              </a:rPr>
              <a:t> </a:t>
            </a:r>
            <a:r>
              <a:rPr lang="en-ID" sz="2800" spc="-5" dirty="0" err="1">
                <a:latin typeface="Gothic Uralic"/>
                <a:cs typeface="Gothic Uralic"/>
              </a:rPr>
              <a:t>kebanyakan</a:t>
            </a:r>
            <a:r>
              <a:rPr lang="en-ID" sz="2800" spc="-5" dirty="0">
                <a:latin typeface="Gothic Uralic"/>
                <a:cs typeface="Gothic Uralic"/>
              </a:rPr>
              <a:t> </a:t>
            </a:r>
            <a:r>
              <a:rPr lang="en-ID" sz="2800" b="1" spc="-5" dirty="0" err="1">
                <a:latin typeface="Gothic Uralic"/>
                <a:cs typeface="Gothic Uralic"/>
              </a:rPr>
              <a:t>tidak</a:t>
            </a:r>
            <a:r>
              <a:rPr lang="en-ID" sz="2800" b="1" spc="-5" dirty="0">
                <a:latin typeface="Gothic Uralic"/>
                <a:cs typeface="Gothic Uralic"/>
              </a:rPr>
              <a:t> </a:t>
            </a:r>
            <a:r>
              <a:rPr lang="en-ID" sz="2800" b="1" dirty="0" err="1">
                <a:latin typeface="Gothic Uralic"/>
                <a:cs typeface="Gothic Uralic"/>
              </a:rPr>
              <a:t>memiliki</a:t>
            </a:r>
            <a:r>
              <a:rPr lang="en-ID" sz="2800" b="1" dirty="0">
                <a:latin typeface="Gothic Uralic"/>
                <a:cs typeface="Gothic Uralic"/>
              </a:rPr>
              <a:t> </a:t>
            </a:r>
            <a:r>
              <a:rPr lang="en-ID" sz="2800" b="1" spc="-5" dirty="0" err="1">
                <a:latin typeface="Gothic Uralic"/>
                <a:cs typeface="Gothic Uralic"/>
              </a:rPr>
              <a:t>struktur</a:t>
            </a:r>
            <a:r>
              <a:rPr lang="en-ID" sz="2800" b="1" spc="-5" dirty="0">
                <a:latin typeface="Gothic Uralic"/>
                <a:cs typeface="Gothic Uralic"/>
              </a:rPr>
              <a:t>  </a:t>
            </a:r>
            <a:r>
              <a:rPr lang="en-ID" sz="2800" b="1" spc="-10" dirty="0">
                <a:latin typeface="Gothic Uralic"/>
                <a:cs typeface="Gothic Uralic"/>
              </a:rPr>
              <a:t>yang </a:t>
            </a:r>
            <a:r>
              <a:rPr lang="en-ID" sz="2800" b="1" spc="-5" dirty="0" err="1">
                <a:latin typeface="Gothic Uralic"/>
                <a:cs typeface="Gothic Uralic"/>
              </a:rPr>
              <a:t>pasti</a:t>
            </a:r>
            <a:r>
              <a:rPr lang="en-ID" sz="2800" b="1" spc="-5" dirty="0">
                <a:latin typeface="Gothic Uralic"/>
                <a:cs typeface="Gothic Uralic"/>
              </a:rPr>
              <a:t> </a:t>
            </a:r>
            <a:r>
              <a:rPr lang="en-ID" sz="2800" spc="-5" dirty="0" err="1">
                <a:latin typeface="Gothic Uralic"/>
                <a:cs typeface="Gothic Uralic"/>
              </a:rPr>
              <a:t>sehingga</a:t>
            </a:r>
            <a:r>
              <a:rPr lang="en-ID" sz="2800" spc="-5" dirty="0">
                <a:latin typeface="Gothic Uralic"/>
                <a:cs typeface="Gothic Uralic"/>
              </a:rPr>
              <a:t> </a:t>
            </a:r>
            <a:r>
              <a:rPr lang="en-ID" sz="2800" spc="-5" dirty="0" err="1">
                <a:latin typeface="Gothic Uralic"/>
                <a:cs typeface="Gothic Uralic"/>
              </a:rPr>
              <a:t>informasi</a:t>
            </a:r>
            <a:r>
              <a:rPr lang="en-ID" sz="2800" spc="-5" dirty="0">
                <a:latin typeface="Gothic Uralic"/>
                <a:cs typeface="Gothic Uralic"/>
              </a:rPr>
              <a:t> </a:t>
            </a:r>
            <a:r>
              <a:rPr lang="en-ID" sz="2800" spc="-15" dirty="0">
                <a:latin typeface="Gothic Uralic"/>
                <a:cs typeface="Gothic Uralic"/>
              </a:rPr>
              <a:t>di   </a:t>
            </a:r>
            <a:r>
              <a:rPr lang="en-ID" sz="2800" spc="-5" dirty="0" err="1">
                <a:latin typeface="Gothic Uralic"/>
                <a:cs typeface="Gothic Uralic"/>
              </a:rPr>
              <a:t>dalamnya</a:t>
            </a:r>
            <a:r>
              <a:rPr lang="en-ID" sz="2800" spc="-5" dirty="0">
                <a:latin typeface="Gothic Uralic"/>
                <a:cs typeface="Gothic Uralic"/>
              </a:rPr>
              <a:t> </a:t>
            </a:r>
            <a:r>
              <a:rPr lang="en-ID" sz="2800" spc="-5" dirty="0" err="1">
                <a:latin typeface="Gothic Uralic"/>
                <a:cs typeface="Gothic Uralic"/>
              </a:rPr>
              <a:t>tidak</a:t>
            </a:r>
            <a:r>
              <a:rPr lang="en-ID" sz="2800" spc="-5" dirty="0">
                <a:latin typeface="Gothic Uralic"/>
                <a:cs typeface="Gothic Uralic"/>
              </a:rPr>
              <a:t> </a:t>
            </a:r>
            <a:r>
              <a:rPr lang="en-ID" sz="2800" spc="-5" dirty="0" err="1">
                <a:latin typeface="Gothic Uralic"/>
                <a:cs typeface="Gothic Uralic"/>
              </a:rPr>
              <a:t>bisa</a:t>
            </a:r>
            <a:r>
              <a:rPr lang="en-ID" sz="2800" spc="-5" dirty="0">
                <a:latin typeface="Gothic Uralic"/>
                <a:cs typeface="Gothic Uralic"/>
              </a:rPr>
              <a:t> </a:t>
            </a:r>
            <a:r>
              <a:rPr lang="en-ID" sz="2800" spc="-10" dirty="0" err="1">
                <a:latin typeface="Gothic Uralic"/>
                <a:cs typeface="Gothic Uralic"/>
              </a:rPr>
              <a:t>diekstrak</a:t>
            </a:r>
            <a:r>
              <a:rPr lang="en-ID" sz="2800" spc="-10" dirty="0">
                <a:latin typeface="Gothic Uralic"/>
                <a:cs typeface="Gothic Uralic"/>
              </a:rPr>
              <a:t> </a:t>
            </a:r>
            <a:r>
              <a:rPr lang="en-ID" sz="2800" spc="-5" dirty="0" err="1">
                <a:latin typeface="Gothic Uralic"/>
                <a:cs typeface="Gothic Uralic"/>
              </a:rPr>
              <a:t>secara</a:t>
            </a:r>
            <a:r>
              <a:rPr lang="en-ID" sz="2800" spc="-5" dirty="0">
                <a:latin typeface="Gothic Uralic"/>
                <a:cs typeface="Gothic Uralic"/>
              </a:rPr>
              <a:t>  </a:t>
            </a:r>
            <a:r>
              <a:rPr lang="en-ID" sz="2800" spc="-5" dirty="0" err="1">
                <a:latin typeface="Gothic Uralic"/>
                <a:cs typeface="Gothic Uralic"/>
              </a:rPr>
              <a:t>langsung</a:t>
            </a:r>
            <a:endParaRPr lang="en-ID" sz="2800" spc="-5" dirty="0">
              <a:latin typeface="Gothic Uralic"/>
              <a:cs typeface="Gothic Uralic"/>
            </a:endParaRPr>
          </a:p>
          <a:p>
            <a:pPr marL="469900" marR="5080" indent="-457200">
              <a:lnSpc>
                <a:spcPct val="90000"/>
              </a:lnSpc>
              <a:spcBef>
                <a:spcPts val="434"/>
              </a:spcBef>
              <a:buFont typeface="Wingdings" panose="05000000000000000000" pitchFamily="2" charset="2"/>
              <a:buChar char="v"/>
            </a:pPr>
            <a:r>
              <a:rPr lang="en-ID" sz="2800" spc="-5" dirty="0" err="1">
                <a:latin typeface="Gothic Uralic"/>
                <a:cs typeface="Gothic Uralic"/>
              </a:rPr>
              <a:t>Tidak</a:t>
            </a:r>
            <a:r>
              <a:rPr lang="en-ID" sz="2800" spc="-5" dirty="0">
                <a:latin typeface="Gothic Uralic"/>
                <a:cs typeface="Gothic Uralic"/>
              </a:rPr>
              <a:t> </a:t>
            </a:r>
            <a:r>
              <a:rPr lang="en-ID" sz="2800" spc="-5" dirty="0" err="1">
                <a:latin typeface="Gothic Uralic"/>
                <a:cs typeface="Gothic Uralic"/>
              </a:rPr>
              <a:t>semua</a:t>
            </a:r>
            <a:r>
              <a:rPr lang="en-ID" sz="2800" spc="-5" dirty="0">
                <a:latin typeface="Gothic Uralic"/>
                <a:cs typeface="Gothic Uralic"/>
              </a:rPr>
              <a:t> kata </a:t>
            </a:r>
            <a:r>
              <a:rPr lang="en-ID" sz="2800" spc="-5" dirty="0" err="1">
                <a:latin typeface="Gothic Uralic"/>
                <a:cs typeface="Gothic Uralic"/>
              </a:rPr>
              <a:t>mencerminkan</a:t>
            </a:r>
            <a:r>
              <a:rPr lang="en-ID" sz="2800" spc="-5" dirty="0">
                <a:latin typeface="Gothic Uralic"/>
                <a:cs typeface="Gothic Uralic"/>
              </a:rPr>
              <a:t>  </a:t>
            </a:r>
            <a:r>
              <a:rPr lang="en-ID" sz="2800" spc="-5" dirty="0" err="1">
                <a:latin typeface="Gothic Uralic"/>
                <a:cs typeface="Gothic Uralic"/>
              </a:rPr>
              <a:t>makna</a:t>
            </a:r>
            <a:r>
              <a:rPr lang="en-ID" sz="2800" spc="-5" dirty="0">
                <a:latin typeface="Gothic Uralic"/>
                <a:cs typeface="Gothic Uralic"/>
              </a:rPr>
              <a:t>/</a:t>
            </a:r>
            <a:r>
              <a:rPr lang="en-ID" sz="2800" spc="-5" dirty="0" err="1">
                <a:latin typeface="Gothic Uralic"/>
                <a:cs typeface="Gothic Uralic"/>
              </a:rPr>
              <a:t>isi</a:t>
            </a:r>
            <a:r>
              <a:rPr lang="en-ID" sz="2800" spc="-5" dirty="0">
                <a:latin typeface="Gothic Uralic"/>
                <a:cs typeface="Gothic Uralic"/>
              </a:rPr>
              <a:t> </a:t>
            </a:r>
            <a:r>
              <a:rPr lang="en-ID" sz="2800" spc="-10" dirty="0">
                <a:latin typeface="Gothic Uralic"/>
                <a:cs typeface="Gothic Uralic"/>
              </a:rPr>
              <a:t>yang </a:t>
            </a:r>
            <a:r>
              <a:rPr lang="en-ID" sz="2800" spc="-5" dirty="0" err="1">
                <a:latin typeface="Gothic Uralic"/>
                <a:cs typeface="Gothic Uralic"/>
              </a:rPr>
              <a:t>terkandung</a:t>
            </a:r>
            <a:r>
              <a:rPr lang="en-ID" sz="2800" spc="-5" dirty="0">
                <a:latin typeface="Gothic Uralic"/>
                <a:cs typeface="Gothic Uralic"/>
              </a:rPr>
              <a:t> </a:t>
            </a:r>
            <a:r>
              <a:rPr lang="en-ID" sz="2800" spc="-10" dirty="0" err="1">
                <a:latin typeface="Gothic Uralic"/>
                <a:cs typeface="Gothic Uralic"/>
              </a:rPr>
              <a:t>dalam</a:t>
            </a:r>
            <a:r>
              <a:rPr lang="en-ID" sz="2800" spc="-10" dirty="0">
                <a:latin typeface="Gothic Uralic"/>
                <a:cs typeface="Gothic Uralic"/>
              </a:rPr>
              <a:t>  </a:t>
            </a:r>
            <a:r>
              <a:rPr lang="en-ID" sz="2800" spc="-10" dirty="0" err="1">
                <a:latin typeface="Gothic Uralic"/>
                <a:cs typeface="Gothic Uralic"/>
              </a:rPr>
              <a:t>sebuah</a:t>
            </a:r>
            <a:r>
              <a:rPr lang="en-ID" sz="2800" spc="30" dirty="0">
                <a:latin typeface="Gothic Uralic"/>
                <a:cs typeface="Gothic Uralic"/>
              </a:rPr>
              <a:t> </a:t>
            </a:r>
            <a:r>
              <a:rPr lang="en-ID" sz="2800" spc="-5" dirty="0" err="1">
                <a:latin typeface="Gothic Uralic"/>
                <a:cs typeface="Gothic Uralic"/>
              </a:rPr>
              <a:t>dokumen</a:t>
            </a:r>
            <a:endParaRPr lang="en-ID" sz="2800" spc="-5" dirty="0">
              <a:latin typeface="Gothic Uralic"/>
              <a:cs typeface="Gothic Uralic"/>
            </a:endParaRPr>
          </a:p>
          <a:p>
            <a:pPr marL="469900" marR="5080" indent="-457200">
              <a:lnSpc>
                <a:spcPct val="90000"/>
              </a:lnSpc>
              <a:spcBef>
                <a:spcPts val="434"/>
              </a:spcBef>
              <a:buFont typeface="Wingdings" panose="05000000000000000000" pitchFamily="2" charset="2"/>
              <a:buChar char="v"/>
            </a:pPr>
            <a:r>
              <a:rPr lang="en-ID" sz="2800" spc="50" dirty="0" err="1">
                <a:latin typeface="Gothic Uralic"/>
                <a:cs typeface="Gothic Uralic"/>
              </a:rPr>
              <a:t>Preprocessing</a:t>
            </a:r>
            <a:r>
              <a:rPr lang="en-ID" sz="2800" spc="50" dirty="0">
                <a:latin typeface="Gothic Uralic"/>
                <a:cs typeface="Gothic Uralic"/>
              </a:rPr>
              <a:t> </a:t>
            </a:r>
            <a:r>
              <a:rPr lang="en-ID" sz="2800" spc="-5" dirty="0" err="1">
                <a:latin typeface="Gothic Uralic"/>
                <a:cs typeface="Gothic Uralic"/>
              </a:rPr>
              <a:t>diperlukan</a:t>
            </a:r>
            <a:r>
              <a:rPr lang="en-ID" sz="2800" spc="-5" dirty="0">
                <a:latin typeface="Gothic Uralic"/>
                <a:cs typeface="Gothic Uralic"/>
              </a:rPr>
              <a:t> </a:t>
            </a:r>
            <a:r>
              <a:rPr lang="en-ID" sz="2800" spc="-5" dirty="0" err="1">
                <a:latin typeface="Gothic Uralic"/>
                <a:cs typeface="Gothic Uralic"/>
              </a:rPr>
              <a:t>untuk</a:t>
            </a:r>
            <a:r>
              <a:rPr lang="en-ID" sz="2800" spc="-5" dirty="0">
                <a:latin typeface="Gothic Uralic"/>
                <a:cs typeface="Gothic Uralic"/>
              </a:rPr>
              <a:t> </a:t>
            </a:r>
            <a:r>
              <a:rPr lang="en-ID" sz="2800" spc="-114" dirty="0" err="1">
                <a:latin typeface="Gothic Uralic"/>
                <a:cs typeface="Gothic Uralic"/>
              </a:rPr>
              <a:t>memilih</a:t>
            </a:r>
            <a:r>
              <a:rPr lang="en-ID" sz="2800" spc="-114" dirty="0">
                <a:latin typeface="Gothic Uralic"/>
                <a:cs typeface="Gothic Uralic"/>
              </a:rPr>
              <a:t>  </a:t>
            </a:r>
            <a:r>
              <a:rPr lang="en-ID" sz="2800" spc="-5" dirty="0">
                <a:latin typeface="Gothic Uralic"/>
                <a:cs typeface="Gothic Uralic"/>
              </a:rPr>
              <a:t>kata yang </a:t>
            </a:r>
            <a:r>
              <a:rPr lang="en-ID" sz="2800" spc="-5" dirty="0" err="1">
                <a:latin typeface="Gothic Uralic"/>
                <a:cs typeface="Gothic Uralic"/>
              </a:rPr>
              <a:t>akan</a:t>
            </a:r>
            <a:r>
              <a:rPr lang="en-ID" sz="2800" spc="-5" dirty="0">
                <a:latin typeface="Gothic Uralic"/>
                <a:cs typeface="Gothic Uralic"/>
              </a:rPr>
              <a:t> </a:t>
            </a:r>
            <a:r>
              <a:rPr lang="en-ID" sz="2800" spc="-5" dirty="0" err="1">
                <a:latin typeface="Gothic Uralic"/>
                <a:cs typeface="Gothic Uralic"/>
              </a:rPr>
              <a:t>digunakan</a:t>
            </a:r>
            <a:r>
              <a:rPr lang="en-ID" sz="2800" spc="-5" dirty="0">
                <a:latin typeface="Gothic Uralic"/>
                <a:cs typeface="Gothic Uralic"/>
              </a:rPr>
              <a:t> </a:t>
            </a:r>
            <a:r>
              <a:rPr lang="en-ID" sz="2800" spc="-5" dirty="0" err="1">
                <a:latin typeface="Gothic Uralic"/>
                <a:cs typeface="Gothic Uralic"/>
              </a:rPr>
              <a:t>sebagai</a:t>
            </a:r>
            <a:r>
              <a:rPr lang="en-ID" sz="2800" spc="-5" dirty="0">
                <a:latin typeface="Gothic Uralic"/>
                <a:cs typeface="Gothic Uralic"/>
              </a:rPr>
              <a:t>  </a:t>
            </a:r>
            <a:r>
              <a:rPr lang="en-ID" sz="2800" b="1" spc="-5" dirty="0" err="1">
                <a:latin typeface="Gothic Uralic"/>
                <a:cs typeface="Gothic Uralic"/>
              </a:rPr>
              <a:t>indeks</a:t>
            </a:r>
            <a:endParaRPr lang="en-ID" sz="2800" b="1" spc="-5" dirty="0">
              <a:latin typeface="Gothic Uralic"/>
              <a:cs typeface="Gothic Uralic"/>
            </a:endParaRPr>
          </a:p>
          <a:p>
            <a:pPr marL="469900" marR="5080" indent="-457200">
              <a:lnSpc>
                <a:spcPct val="90000"/>
              </a:lnSpc>
              <a:spcBef>
                <a:spcPts val="434"/>
              </a:spcBef>
              <a:buFont typeface="Wingdings" panose="05000000000000000000" pitchFamily="2" charset="2"/>
              <a:buChar char="v"/>
            </a:pPr>
            <a:r>
              <a:rPr lang="en-ID" sz="2800" b="1" spc="100" dirty="0" err="1">
                <a:latin typeface="Gothic Uralic"/>
                <a:cs typeface="Gothic Uralic"/>
              </a:rPr>
              <a:t>Indeks</a:t>
            </a:r>
            <a:r>
              <a:rPr lang="en-ID" sz="2800" b="1" spc="100" dirty="0">
                <a:latin typeface="Gothic Uralic"/>
                <a:cs typeface="Gothic Uralic"/>
              </a:rPr>
              <a:t> </a:t>
            </a:r>
            <a:r>
              <a:rPr lang="en-ID" sz="2800" spc="-5" dirty="0" err="1">
                <a:latin typeface="Gothic Uralic"/>
                <a:cs typeface="Gothic Uralic"/>
              </a:rPr>
              <a:t>ini</a:t>
            </a:r>
            <a:r>
              <a:rPr lang="en-ID" sz="2800" spc="-5" dirty="0">
                <a:latin typeface="Gothic Uralic"/>
                <a:cs typeface="Gothic Uralic"/>
              </a:rPr>
              <a:t> </a:t>
            </a:r>
            <a:r>
              <a:rPr lang="en-ID" sz="2800" spc="-10" dirty="0" err="1">
                <a:latin typeface="Gothic Uralic"/>
                <a:cs typeface="Gothic Uralic"/>
              </a:rPr>
              <a:t>adalah</a:t>
            </a:r>
            <a:r>
              <a:rPr lang="en-ID" sz="2800" spc="-10" dirty="0">
                <a:latin typeface="Gothic Uralic"/>
                <a:cs typeface="Gothic Uralic"/>
              </a:rPr>
              <a:t> </a:t>
            </a:r>
            <a:r>
              <a:rPr lang="en-ID" sz="2800" spc="-5" dirty="0">
                <a:latin typeface="Gothic Uralic"/>
                <a:cs typeface="Gothic Uralic"/>
              </a:rPr>
              <a:t>kata-kata </a:t>
            </a:r>
            <a:r>
              <a:rPr lang="en-ID" sz="2800" spc="-210" dirty="0">
                <a:latin typeface="Gothic Uralic"/>
                <a:cs typeface="Gothic Uralic"/>
              </a:rPr>
              <a:t>yang  </a:t>
            </a:r>
            <a:r>
              <a:rPr lang="en-ID" sz="2800" b="1" spc="-5" dirty="0" err="1">
                <a:latin typeface="Gothic Uralic"/>
                <a:cs typeface="Gothic Uralic"/>
              </a:rPr>
              <a:t>mewakili</a:t>
            </a:r>
            <a:r>
              <a:rPr lang="en-ID" sz="2800" b="1" spc="-5" dirty="0">
                <a:latin typeface="Gothic Uralic"/>
                <a:cs typeface="Gothic Uralic"/>
              </a:rPr>
              <a:t> </a:t>
            </a:r>
            <a:r>
              <a:rPr lang="en-ID" sz="2800" b="1" spc="-10" dirty="0" err="1">
                <a:latin typeface="Gothic Uralic"/>
                <a:cs typeface="Gothic Uralic"/>
              </a:rPr>
              <a:t>dokumen</a:t>
            </a:r>
            <a:r>
              <a:rPr lang="en-ID" sz="2800" b="1" spc="-10" dirty="0">
                <a:latin typeface="Gothic Uralic"/>
                <a:cs typeface="Gothic Uralic"/>
              </a:rPr>
              <a:t> </a:t>
            </a:r>
            <a:r>
              <a:rPr lang="en-ID" sz="2800" spc="-10" dirty="0">
                <a:latin typeface="Gothic Uralic"/>
                <a:cs typeface="Gothic Uralic"/>
              </a:rPr>
              <a:t>yang </a:t>
            </a:r>
            <a:r>
              <a:rPr lang="en-ID" sz="2800" dirty="0" err="1">
                <a:latin typeface="Gothic Uralic"/>
                <a:cs typeface="Gothic Uralic"/>
              </a:rPr>
              <a:t>nantinya</a:t>
            </a:r>
            <a:r>
              <a:rPr lang="en-ID" sz="2800" dirty="0">
                <a:latin typeface="Gothic Uralic"/>
                <a:cs typeface="Gothic Uralic"/>
              </a:rPr>
              <a:t>  </a:t>
            </a:r>
            <a:r>
              <a:rPr lang="en-ID" sz="2800" spc="-5" dirty="0" err="1">
                <a:latin typeface="Gothic Uralic"/>
                <a:cs typeface="Gothic Uralic"/>
              </a:rPr>
              <a:t>digunakan</a:t>
            </a:r>
            <a:r>
              <a:rPr lang="en-ID" sz="2800" spc="-5" dirty="0">
                <a:latin typeface="Gothic Uralic"/>
                <a:cs typeface="Gothic Uralic"/>
              </a:rPr>
              <a:t> </a:t>
            </a:r>
            <a:r>
              <a:rPr lang="en-ID" sz="2800" spc="-5" dirty="0" err="1">
                <a:latin typeface="Gothic Uralic"/>
                <a:cs typeface="Gothic Uralic"/>
              </a:rPr>
              <a:t>untuk</a:t>
            </a:r>
            <a:r>
              <a:rPr lang="en-ID" sz="2800" spc="-5" dirty="0">
                <a:latin typeface="Gothic Uralic"/>
                <a:cs typeface="Gothic Uralic"/>
              </a:rPr>
              <a:t> </a:t>
            </a:r>
            <a:r>
              <a:rPr lang="en-ID" sz="2800" spc="-5" dirty="0" err="1">
                <a:latin typeface="Gothic Uralic"/>
                <a:cs typeface="Gothic Uralic"/>
              </a:rPr>
              <a:t>membuat</a:t>
            </a:r>
            <a:r>
              <a:rPr lang="en-ID" sz="2800" spc="-5" dirty="0">
                <a:latin typeface="Gothic Uralic"/>
                <a:cs typeface="Gothic Uralic"/>
              </a:rPr>
              <a:t> </a:t>
            </a:r>
            <a:r>
              <a:rPr lang="en-ID" sz="2800" spc="-5" dirty="0" err="1">
                <a:latin typeface="Gothic Uralic"/>
                <a:cs typeface="Gothic Uralic"/>
              </a:rPr>
              <a:t>pemodelan</a:t>
            </a:r>
            <a:r>
              <a:rPr lang="en-ID" sz="2800" spc="-5" dirty="0">
                <a:latin typeface="Gothic Uralic"/>
                <a:cs typeface="Gothic Uralic"/>
              </a:rPr>
              <a:t>  </a:t>
            </a:r>
            <a:r>
              <a:rPr lang="en-ID" sz="2800" spc="-5" dirty="0" err="1">
                <a:latin typeface="Gothic Uralic"/>
                <a:cs typeface="Gothic Uralic"/>
              </a:rPr>
              <a:t>untuk</a:t>
            </a:r>
            <a:r>
              <a:rPr lang="en-ID" sz="2800" spc="-5" dirty="0">
                <a:latin typeface="Gothic Uralic"/>
                <a:cs typeface="Gothic Uralic"/>
              </a:rPr>
              <a:t> Information </a:t>
            </a:r>
            <a:r>
              <a:rPr lang="en-ID" sz="2800" dirty="0">
                <a:latin typeface="Gothic Uralic"/>
                <a:cs typeface="Gothic Uralic"/>
              </a:rPr>
              <a:t>Retrieval </a:t>
            </a:r>
            <a:r>
              <a:rPr lang="en-ID" sz="2800" spc="-5" dirty="0" err="1">
                <a:latin typeface="Gothic Uralic"/>
                <a:cs typeface="Gothic Uralic"/>
              </a:rPr>
              <a:t>maupun</a:t>
            </a:r>
            <a:r>
              <a:rPr lang="en-ID" sz="2800" spc="-5" dirty="0">
                <a:latin typeface="Gothic Uralic"/>
                <a:cs typeface="Gothic Uralic"/>
              </a:rPr>
              <a:t>  </a:t>
            </a:r>
            <a:r>
              <a:rPr lang="en-ID" sz="2800" spc="-5" dirty="0" err="1">
                <a:latin typeface="Gothic Uralic"/>
                <a:cs typeface="Gothic Uralic"/>
              </a:rPr>
              <a:t>aplikasi</a:t>
            </a:r>
            <a:r>
              <a:rPr lang="en-ID" sz="2800" spc="-5" dirty="0">
                <a:latin typeface="Gothic Uralic"/>
                <a:cs typeface="Gothic Uralic"/>
              </a:rPr>
              <a:t> </a:t>
            </a:r>
            <a:r>
              <a:rPr lang="en-ID" sz="2800" spc="-5" dirty="0" err="1">
                <a:latin typeface="Gothic Uralic"/>
                <a:cs typeface="Gothic Uralic"/>
              </a:rPr>
              <a:t>teks</a:t>
            </a:r>
            <a:r>
              <a:rPr lang="en-ID" sz="2800" spc="-5" dirty="0">
                <a:latin typeface="Gothic Uralic"/>
                <a:cs typeface="Gothic Uralic"/>
              </a:rPr>
              <a:t> </a:t>
            </a:r>
            <a:r>
              <a:rPr lang="en-ID" sz="2800" dirty="0">
                <a:latin typeface="Gothic Uralic"/>
                <a:cs typeface="Gothic Uralic"/>
              </a:rPr>
              <a:t>mining </a:t>
            </a:r>
            <a:r>
              <a:rPr lang="en-ID" sz="2800" spc="-5" dirty="0">
                <a:latin typeface="Gothic Uralic"/>
                <a:cs typeface="Gothic Uralic"/>
              </a:rPr>
              <a:t>lain.</a:t>
            </a:r>
            <a:endParaRPr lang="en-ID" sz="2800" dirty="0">
              <a:latin typeface="Gothic Uralic"/>
              <a:cs typeface="Gothic Uralic"/>
            </a:endParaRPr>
          </a:p>
          <a:p>
            <a:pPr marL="469900" marR="5080" indent="-457200">
              <a:lnSpc>
                <a:spcPct val="90000"/>
              </a:lnSpc>
              <a:spcBef>
                <a:spcPts val="434"/>
              </a:spcBef>
              <a:buFont typeface="Wingdings" panose="05000000000000000000" pitchFamily="2" charset="2"/>
              <a:buChar char="v"/>
            </a:pPr>
            <a:endParaRPr lang="en-ID" sz="2800" dirty="0">
              <a:latin typeface="Gothic Uralic"/>
              <a:cs typeface="Gothic Uralic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2785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1998-0E87-4120-B4C9-30ACAEEB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Definisi</a:t>
            </a:r>
            <a:r>
              <a:rPr lang="en-US" b="1" dirty="0"/>
              <a:t> Text Processing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05274-15EB-43E2-ACDD-ACD328142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D" sz="2400" b="1" dirty="0" err="1"/>
              <a:t>Definisi</a:t>
            </a:r>
            <a:r>
              <a:rPr lang="en-ID" sz="2400" b="1" dirty="0"/>
              <a:t> </a:t>
            </a:r>
            <a:r>
              <a:rPr lang="en-ID" sz="2400" b="1" dirty="0" err="1"/>
              <a:t>Pemrosesan</a:t>
            </a:r>
            <a:r>
              <a:rPr lang="en-ID" sz="2400" b="1" dirty="0"/>
              <a:t> Teks (Text </a:t>
            </a:r>
            <a:r>
              <a:rPr lang="en-ID" sz="2400" b="1" dirty="0" err="1"/>
              <a:t>Preprocessing</a:t>
            </a:r>
            <a:r>
              <a:rPr lang="en-ID" sz="2400" b="1" dirty="0"/>
              <a:t>) </a:t>
            </a:r>
            <a:r>
              <a:rPr lang="en-ID" sz="2400" b="1" dirty="0" err="1"/>
              <a:t>adalah</a:t>
            </a:r>
            <a:r>
              <a:rPr lang="en-ID" sz="2400" b="1" dirty="0"/>
              <a:t> </a:t>
            </a:r>
            <a:r>
              <a:rPr lang="en-ID" sz="2400" b="1" dirty="0" err="1"/>
              <a:t>suatu</a:t>
            </a:r>
            <a:r>
              <a:rPr lang="en-ID" sz="2400" b="1" dirty="0"/>
              <a:t> proses </a:t>
            </a:r>
            <a:r>
              <a:rPr lang="en-ID" sz="2400" b="1" dirty="0" err="1"/>
              <a:t>pengubahan</a:t>
            </a:r>
            <a:r>
              <a:rPr lang="en-ID" sz="2400" b="1" dirty="0"/>
              <a:t> </a:t>
            </a:r>
            <a:r>
              <a:rPr lang="en-ID" sz="2400" b="1" dirty="0" err="1"/>
              <a:t>bentuk</a:t>
            </a:r>
            <a:r>
              <a:rPr lang="en-ID" sz="2400" b="1" dirty="0"/>
              <a:t> data yang </a:t>
            </a:r>
            <a:r>
              <a:rPr lang="en-ID" sz="2400" b="1" dirty="0" err="1"/>
              <a:t>belum</a:t>
            </a:r>
            <a:r>
              <a:rPr lang="en-ID" sz="2400" b="1" dirty="0"/>
              <a:t> </a:t>
            </a:r>
            <a:r>
              <a:rPr lang="en-ID" sz="2400" b="1" dirty="0" err="1"/>
              <a:t>terstruktur</a:t>
            </a:r>
            <a:r>
              <a:rPr lang="en-ID" sz="2400" b="1" dirty="0"/>
              <a:t> </a:t>
            </a:r>
            <a:r>
              <a:rPr lang="en-ID" sz="2400" b="1" dirty="0" err="1"/>
              <a:t>menjadi</a:t>
            </a:r>
            <a:r>
              <a:rPr lang="en-ID" sz="2400" b="1" dirty="0"/>
              <a:t> data yang </a:t>
            </a:r>
            <a:r>
              <a:rPr lang="en-ID" sz="2400" b="1" dirty="0" err="1"/>
              <a:t>terstruktur</a:t>
            </a:r>
            <a:r>
              <a:rPr lang="en-ID" sz="2400" b="1" dirty="0"/>
              <a:t> </a:t>
            </a:r>
            <a:r>
              <a:rPr lang="en-ID" sz="2400" b="1" dirty="0" err="1"/>
              <a:t>sesuai</a:t>
            </a:r>
            <a:r>
              <a:rPr lang="en-ID" sz="2400" b="1" dirty="0"/>
              <a:t> </a:t>
            </a:r>
            <a:r>
              <a:rPr lang="en-ID" sz="2400" b="1" dirty="0" err="1"/>
              <a:t>dengan</a:t>
            </a:r>
            <a:r>
              <a:rPr lang="en-ID" sz="2400" b="1" dirty="0"/>
              <a:t> </a:t>
            </a:r>
            <a:r>
              <a:rPr lang="en-ID" sz="2400" b="1" dirty="0" err="1"/>
              <a:t>kebutuhan</a:t>
            </a:r>
            <a:r>
              <a:rPr lang="en-ID" sz="2400" b="1" dirty="0"/>
              <a:t>, </a:t>
            </a:r>
            <a:r>
              <a:rPr lang="en-ID" sz="2400" b="1" dirty="0" err="1"/>
              <a:t>untuk</a:t>
            </a:r>
            <a:r>
              <a:rPr lang="en-ID" sz="2400" b="1" dirty="0"/>
              <a:t> proses mining yang </a:t>
            </a:r>
            <a:r>
              <a:rPr lang="en-ID" sz="2400" b="1" dirty="0" err="1"/>
              <a:t>lebih</a:t>
            </a:r>
            <a:r>
              <a:rPr lang="en-ID" sz="2400" b="1" dirty="0"/>
              <a:t> </a:t>
            </a:r>
            <a:r>
              <a:rPr lang="en-ID" sz="2400" b="1" dirty="0" err="1"/>
              <a:t>lanjut</a:t>
            </a:r>
            <a:r>
              <a:rPr lang="en-ID" sz="2400" b="1" dirty="0"/>
              <a:t> (sentiment analysis, </a:t>
            </a:r>
            <a:r>
              <a:rPr lang="en-ID" sz="2400" b="1" dirty="0" err="1"/>
              <a:t>peringkasan</a:t>
            </a:r>
            <a:r>
              <a:rPr lang="en-ID" sz="2400" b="1" dirty="0"/>
              <a:t>, clustering </a:t>
            </a:r>
            <a:r>
              <a:rPr lang="en-ID" sz="2400" b="1" dirty="0" err="1"/>
              <a:t>dokumen</a:t>
            </a:r>
            <a:r>
              <a:rPr lang="en-ID" sz="2400" b="1" dirty="0"/>
              <a:t>, etc.)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D" sz="2800" b="1" dirty="0" err="1"/>
              <a:t>Preprocessing</a:t>
            </a:r>
            <a:r>
              <a:rPr lang="en-ID" sz="2800" b="1" dirty="0"/>
              <a:t> </a:t>
            </a:r>
            <a:r>
              <a:rPr lang="en-ID" sz="2800" b="1" dirty="0" err="1"/>
              <a:t>adalah</a:t>
            </a:r>
            <a:r>
              <a:rPr lang="en-ID" sz="2800" b="1" dirty="0"/>
              <a:t> </a:t>
            </a:r>
            <a:r>
              <a:rPr lang="en-ID" sz="2800" b="1" dirty="0" err="1"/>
              <a:t>merubah</a:t>
            </a:r>
            <a:r>
              <a:rPr lang="en-ID" sz="2800" b="1" dirty="0"/>
              <a:t> </a:t>
            </a:r>
            <a:r>
              <a:rPr lang="en-ID" sz="2800" b="1" dirty="0" err="1"/>
              <a:t>teks</a:t>
            </a:r>
            <a:r>
              <a:rPr lang="en-ID" sz="2800" b="1" dirty="0"/>
              <a:t> </a:t>
            </a:r>
            <a:r>
              <a:rPr lang="en-ID" sz="2800" b="1" dirty="0" err="1"/>
              <a:t>menjadi</a:t>
            </a:r>
            <a:r>
              <a:rPr lang="en-ID" sz="2800" b="1" dirty="0"/>
              <a:t> term index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D" sz="2800" b="1" dirty="0" err="1"/>
              <a:t>Tujuan</a:t>
            </a:r>
            <a:r>
              <a:rPr lang="en-ID" sz="2800" b="1" dirty="0"/>
              <a:t>: </a:t>
            </a:r>
            <a:r>
              <a:rPr lang="en-ID" sz="2800" b="1" dirty="0" err="1"/>
              <a:t>menghasilkan</a:t>
            </a:r>
            <a:r>
              <a:rPr lang="en-ID" sz="2800" b="1" dirty="0"/>
              <a:t> </a:t>
            </a:r>
            <a:r>
              <a:rPr lang="en-ID" sz="2800" b="1" dirty="0" err="1"/>
              <a:t>sebuah</a:t>
            </a:r>
            <a:r>
              <a:rPr lang="en-ID" sz="2800" b="1" dirty="0"/>
              <a:t> set term index yang </a:t>
            </a:r>
            <a:r>
              <a:rPr lang="en-ID" sz="2800" b="1" dirty="0" err="1"/>
              <a:t>bisa</a:t>
            </a:r>
            <a:r>
              <a:rPr lang="en-ID" sz="2800" b="1" dirty="0"/>
              <a:t> </a:t>
            </a:r>
            <a:r>
              <a:rPr lang="en-ID" sz="2800" b="1" dirty="0" err="1"/>
              <a:t>mewakili</a:t>
            </a:r>
            <a:r>
              <a:rPr lang="en-ID" sz="2800" b="1" dirty="0"/>
              <a:t> </a:t>
            </a:r>
            <a:r>
              <a:rPr lang="en-ID" sz="2800" b="1" dirty="0" err="1"/>
              <a:t>dokumen</a:t>
            </a:r>
            <a:endParaRPr lang="en-ID" sz="2400" b="1" dirty="0"/>
          </a:p>
        </p:txBody>
      </p:sp>
    </p:spTree>
    <p:extLst>
      <p:ext uri="{BB962C8B-B14F-4D97-AF65-F5344CB8AC3E}">
        <p14:creationId xmlns:p14="http://schemas.microsoft.com/office/powerpoint/2010/main" val="3721092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AC22-3BC4-4CAA-877F-F7C82F5B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72" y="471055"/>
            <a:ext cx="10058400" cy="909115"/>
          </a:xfrm>
        </p:spPr>
        <p:txBody>
          <a:bodyPr>
            <a:normAutofit/>
          </a:bodyPr>
          <a:lstStyle/>
          <a:p>
            <a:r>
              <a:rPr lang="en-US" sz="3200" b="1" dirty="0"/>
              <a:t>Langkah-</a:t>
            </a:r>
            <a:r>
              <a:rPr lang="en-US" sz="3200" b="1" dirty="0" err="1"/>
              <a:t>langkah</a:t>
            </a:r>
            <a:r>
              <a:rPr lang="en-US" sz="3200" b="1" dirty="0"/>
              <a:t> </a:t>
            </a:r>
            <a:r>
              <a:rPr lang="en-US" sz="3200" b="1" dirty="0" err="1"/>
              <a:t>Pemprosesan</a:t>
            </a:r>
            <a:r>
              <a:rPr lang="en-US" sz="3200" b="1" dirty="0"/>
              <a:t> Teks</a:t>
            </a:r>
            <a:endParaRPr lang="en-ID" sz="3200" b="1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291FCEC-746F-4114-9D2E-0D1A33E43A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754448"/>
              </p:ext>
            </p:extLst>
          </p:nvPr>
        </p:nvGraphicFramePr>
        <p:xfrm>
          <a:off x="3796146" y="1551709"/>
          <a:ext cx="4073236" cy="4835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Bitmap Image" r:id="rId3" imgW="3114720" imgH="4524480" progId="Paint.Picture">
                  <p:embed/>
                </p:oleObj>
              </mc:Choice>
              <mc:Fallback>
                <p:oleObj name="Bitmap Image" r:id="rId3" imgW="3114720" imgH="452448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291FCEC-746F-4114-9D2E-0D1A33E43A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6146" y="1551709"/>
                        <a:ext cx="4073236" cy="4835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6258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16c05727-aa75-4e4a-9b5f-8a80a1165891"/>
    <ds:schemaRef ds:uri="71af3243-3dd4-4a8d-8c0d-dd76da1f02a5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{9C34B68A-CC64-4F28-9C01-44D6ECC51F67}tf78438558_win32</Template>
  <TotalTime>447</TotalTime>
  <Words>1811</Words>
  <Application>Microsoft Macintosh PowerPoint</Application>
  <PresentationFormat>Widescreen</PresentationFormat>
  <Paragraphs>179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-webkit-standard</vt:lpstr>
      <vt:lpstr>Calibri</vt:lpstr>
      <vt:lpstr>Calisto MT</vt:lpstr>
      <vt:lpstr>Cambria</vt:lpstr>
      <vt:lpstr>Century Gothic</vt:lpstr>
      <vt:lpstr>Garamond</vt:lpstr>
      <vt:lpstr>Gothic Uralic</vt:lpstr>
      <vt:lpstr>Times New Roman</vt:lpstr>
      <vt:lpstr>Wingdings</vt:lpstr>
      <vt:lpstr>SavonVTI</vt:lpstr>
      <vt:lpstr>Bitmap Image</vt:lpstr>
      <vt:lpstr>pemprosesan teks</vt:lpstr>
      <vt:lpstr>Deskripsi Singkat Mata Kuliah</vt:lpstr>
      <vt:lpstr>Capaian Mata Kuliah</vt:lpstr>
      <vt:lpstr>Outline</vt:lpstr>
      <vt:lpstr>Komponen Penilaian</vt:lpstr>
      <vt:lpstr>Referensi</vt:lpstr>
      <vt:lpstr>Pengantar Pemprosesan Text</vt:lpstr>
      <vt:lpstr>Definisi Text Processing</vt:lpstr>
      <vt:lpstr>Langkah-langkah Pemprosesan Teks</vt:lpstr>
      <vt:lpstr>Langkah 1 : Parsing</vt:lpstr>
      <vt:lpstr>Langkah 1 : Parsing</vt:lpstr>
      <vt:lpstr>Langkah 2 : Lexical Analysis </vt:lpstr>
      <vt:lpstr>Langkah 2 : Lexical Analysis </vt:lpstr>
      <vt:lpstr>Tokens, Types, and Terms</vt:lpstr>
      <vt:lpstr>Tokens, Types, and Terms</vt:lpstr>
      <vt:lpstr>Contoh Tokenisasi</vt:lpstr>
      <vt:lpstr>Langkah 3 : Stopword Removal</vt:lpstr>
      <vt:lpstr>Stopword Removal : Metode</vt:lpstr>
      <vt:lpstr>Langkah 4 : Stemming</vt:lpstr>
      <vt:lpstr>Langkah 4 : Stemming</vt:lpstr>
      <vt:lpstr>Langkah 4 : Stemming</vt:lpstr>
      <vt:lpstr>Langkah 4 : Stemming</vt:lpstr>
      <vt:lpstr>Stemming : Metode</vt:lpstr>
      <vt:lpstr>Stemming : Metode</vt:lpstr>
      <vt:lpstr>Pembobotan kata</vt:lpstr>
      <vt:lpstr>Outline</vt:lpstr>
      <vt:lpstr>Document Indexing</vt:lpstr>
      <vt:lpstr>Bag of words model​</vt:lpstr>
      <vt:lpstr>Metode pembobotan kata​</vt:lpstr>
      <vt:lpstr>Binary Term-Weighting​</vt:lpstr>
      <vt:lpstr>Contoh Dokumen</vt:lpstr>
      <vt:lpstr>Contoh term dari dokumen setelah preprocessing​</vt:lpstr>
      <vt:lpstr>Document Frequency​</vt:lpstr>
      <vt:lpstr>Document frequency​</vt:lpstr>
      <vt:lpstr>Inverse document frequency weight​</vt:lpstr>
      <vt:lpstr>TF-IDF weighting​</vt:lpstr>
      <vt:lpstr>Title Lorem Ipsum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pemprosesan teks</dc:title>
  <dc:creator>Saucha Diwandari</dc:creator>
  <cp:lastModifiedBy>Saucha Diwandari</cp:lastModifiedBy>
  <cp:revision>5</cp:revision>
  <dcterms:created xsi:type="dcterms:W3CDTF">2022-01-20T03:45:23Z</dcterms:created>
  <dcterms:modified xsi:type="dcterms:W3CDTF">2022-02-04T08:40:35Z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