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7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98" r:id="rId9"/>
    <p:sldId id="299" r:id="rId10"/>
    <p:sldId id="300" r:id="rId11"/>
    <p:sldId id="288" r:id="rId12"/>
    <p:sldId id="301" r:id="rId13"/>
    <p:sldId id="289" r:id="rId14"/>
    <p:sldId id="290" r:id="rId15"/>
    <p:sldId id="302" r:id="rId16"/>
    <p:sldId id="291" r:id="rId17"/>
    <p:sldId id="292" r:id="rId18"/>
    <p:sldId id="293" r:id="rId19"/>
    <p:sldId id="303" r:id="rId20"/>
    <p:sldId id="294" r:id="rId21"/>
    <p:sldId id="295" r:id="rId22"/>
    <p:sldId id="304" r:id="rId23"/>
    <p:sldId id="296" r:id="rId24"/>
    <p:sldId id="305" r:id="rId25"/>
    <p:sldId id="29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38FE6"/>
    <a:srgbClr val="FD5C03"/>
    <a:srgbClr val="038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4E8250-1E27-1543-9C0D-4C126F5A9C02}" v="6" dt="2022-03-09T07:14:18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cha Diwandari" userId="9420c0d6-db41-4b55-b7a8-c7fa53e6c8bd" providerId="ADAL" clId="{D94E8250-1E27-1543-9C0D-4C126F5A9C02}"/>
    <pc:docChg chg="custSel delSld modSld modMainMaster">
      <pc:chgData name="Saucha Diwandari" userId="9420c0d6-db41-4b55-b7a8-c7fa53e6c8bd" providerId="ADAL" clId="{D94E8250-1E27-1543-9C0D-4C126F5A9C02}" dt="2022-03-09T07:14:18.313" v="20"/>
      <pc:docMkLst>
        <pc:docMk/>
      </pc:docMkLst>
      <pc:sldChg chg="addSp delSp modSp del mod">
        <pc:chgData name="Saucha Diwandari" userId="9420c0d6-db41-4b55-b7a8-c7fa53e6c8bd" providerId="ADAL" clId="{D94E8250-1E27-1543-9C0D-4C126F5A9C02}" dt="2022-03-09T07:13:43.453" v="6" actId="2696"/>
        <pc:sldMkLst>
          <pc:docMk/>
          <pc:sldMk cId="3724548660" sldId="256"/>
        </pc:sldMkLst>
        <pc:spChg chg="add mod">
          <ac:chgData name="Saucha Diwandari" userId="9420c0d6-db41-4b55-b7a8-c7fa53e6c8bd" providerId="ADAL" clId="{D94E8250-1E27-1543-9C0D-4C126F5A9C02}" dt="2022-03-09T07:13:28.642" v="2" actId="478"/>
          <ac:spMkLst>
            <pc:docMk/>
            <pc:sldMk cId="3724548660" sldId="256"/>
            <ac:spMk id="3" creationId="{7392F614-E0CC-6749-BF72-7DE10F93EA83}"/>
          </ac:spMkLst>
        </pc:spChg>
        <pc:spChg chg="add del mod">
          <ac:chgData name="Saucha Diwandari" userId="9420c0d6-db41-4b55-b7a8-c7fa53e6c8bd" providerId="ADAL" clId="{D94E8250-1E27-1543-9C0D-4C126F5A9C02}" dt="2022-03-09T07:13:34.893" v="5"/>
          <ac:spMkLst>
            <pc:docMk/>
            <pc:sldMk cId="3724548660" sldId="256"/>
            <ac:spMk id="4" creationId="{04FDE27C-1F27-2C4E-AA12-57CA13D3FCFB}"/>
          </ac:spMkLst>
        </pc:spChg>
        <pc:spChg chg="del mod">
          <ac:chgData name="Saucha Diwandari" userId="9420c0d6-db41-4b55-b7a8-c7fa53e6c8bd" providerId="ADAL" clId="{D94E8250-1E27-1543-9C0D-4C126F5A9C02}" dt="2022-03-09T07:13:28.642" v="2" actId="478"/>
          <ac:spMkLst>
            <pc:docMk/>
            <pc:sldMk cId="3724548660" sldId="256"/>
            <ac:spMk id="19" creationId="{00000000-0000-0000-0000-000000000000}"/>
          </ac:spMkLst>
        </pc:spChg>
      </pc:sldChg>
      <pc:sldChg chg="addSp delSp modSp mod">
        <pc:chgData name="Saucha Diwandari" userId="9420c0d6-db41-4b55-b7a8-c7fa53e6c8bd" providerId="ADAL" clId="{D94E8250-1E27-1543-9C0D-4C126F5A9C02}" dt="2022-03-09T07:14:18.313" v="20"/>
        <pc:sldMkLst>
          <pc:docMk/>
          <pc:sldMk cId="1894786060" sldId="281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1894786060" sldId="281"/>
            <ac:spMk id="2" creationId="{00000000-0000-0000-0000-000000000000}"/>
          </ac:spMkLst>
        </pc:spChg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1894786060" sldId="281"/>
            <ac:spMk id="3" creationId="{00000000-0000-0000-0000-000000000000}"/>
          </ac:spMkLst>
        </pc:spChg>
        <pc:spChg chg="add del mod">
          <ac:chgData name="Saucha Diwandari" userId="9420c0d6-db41-4b55-b7a8-c7fa53e6c8bd" providerId="ADAL" clId="{D94E8250-1E27-1543-9C0D-4C126F5A9C02}" dt="2022-03-09T07:13:50.238" v="10"/>
          <ac:spMkLst>
            <pc:docMk/>
            <pc:sldMk cId="1894786060" sldId="281"/>
            <ac:spMk id="4" creationId="{B9D244C3-A268-DF49-B551-4CDC3056C78C}"/>
          </ac:spMkLst>
        </pc:spChg>
        <pc:spChg chg="add del mod">
          <ac:chgData name="Saucha Diwandari" userId="9420c0d6-db41-4b55-b7a8-c7fa53e6c8bd" providerId="ADAL" clId="{D94E8250-1E27-1543-9C0D-4C126F5A9C02}" dt="2022-03-09T07:13:52.008" v="11" actId="478"/>
          <ac:spMkLst>
            <pc:docMk/>
            <pc:sldMk cId="1894786060" sldId="281"/>
            <ac:spMk id="5" creationId="{D00B3534-CFD8-CA48-98AC-43D99DAFE245}"/>
          </ac:spMkLst>
        </pc:spChg>
      </pc:sldChg>
      <pc:sldChg chg="modSp">
        <pc:chgData name="Saucha Diwandari" userId="9420c0d6-db41-4b55-b7a8-c7fa53e6c8bd" providerId="ADAL" clId="{D94E8250-1E27-1543-9C0D-4C126F5A9C02}" dt="2022-03-09T07:14:18.313" v="20"/>
        <pc:sldMkLst>
          <pc:docMk/>
          <pc:sldMk cId="3751618952" sldId="282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3751618952" sldId="282"/>
            <ac:spMk id="2" creationId="{D04A0B05-A380-F046-B7BA-FFD70AEC0823}"/>
          </ac:spMkLst>
        </pc:spChg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3751618952" sldId="282"/>
            <ac:spMk id="3" creationId="{8B2DEAEA-DC56-1D4E-823F-27A541A9FEB3}"/>
          </ac:spMkLst>
        </pc:spChg>
      </pc:sldChg>
      <pc:sldChg chg="modSp">
        <pc:chgData name="Saucha Diwandari" userId="9420c0d6-db41-4b55-b7a8-c7fa53e6c8bd" providerId="ADAL" clId="{D94E8250-1E27-1543-9C0D-4C126F5A9C02}" dt="2022-03-09T07:14:18.313" v="20"/>
        <pc:sldMkLst>
          <pc:docMk/>
          <pc:sldMk cId="439145100" sldId="283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439145100" sldId="283"/>
            <ac:spMk id="2" creationId="{751252D5-44A5-F44D-B5BA-2B35C77E9169}"/>
          </ac:spMkLst>
        </pc:spChg>
      </pc:sldChg>
      <pc:sldChg chg="modSp">
        <pc:chgData name="Saucha Diwandari" userId="9420c0d6-db41-4b55-b7a8-c7fa53e6c8bd" providerId="ADAL" clId="{D94E8250-1E27-1543-9C0D-4C126F5A9C02}" dt="2022-03-09T07:14:18.313" v="20"/>
        <pc:sldMkLst>
          <pc:docMk/>
          <pc:sldMk cId="2367424061" sldId="284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2367424061" sldId="284"/>
            <ac:spMk id="2" creationId="{457203F4-387D-4141-B7F0-FF0EADB8B663}"/>
          </ac:spMkLst>
        </pc:spChg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2367424061" sldId="284"/>
            <ac:spMk id="3" creationId="{B37A1DF1-F543-1E41-8C4C-83084DF6F173}"/>
          </ac:spMkLst>
        </pc:spChg>
      </pc:sldChg>
      <pc:sldChg chg="modSp">
        <pc:chgData name="Saucha Diwandari" userId="9420c0d6-db41-4b55-b7a8-c7fa53e6c8bd" providerId="ADAL" clId="{D94E8250-1E27-1543-9C0D-4C126F5A9C02}" dt="2022-03-09T07:14:18.313" v="20"/>
        <pc:sldMkLst>
          <pc:docMk/>
          <pc:sldMk cId="262359755" sldId="285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262359755" sldId="285"/>
            <ac:spMk id="2" creationId="{1ECF64B0-5312-144C-91D4-7CD253B0DB3F}"/>
          </ac:spMkLst>
        </pc:spChg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262359755" sldId="285"/>
            <ac:spMk id="3" creationId="{39F4CAD9-3CA8-154E-8FC2-23F8751ABF69}"/>
          </ac:spMkLst>
        </pc:spChg>
      </pc:sldChg>
      <pc:sldChg chg="modSp mod">
        <pc:chgData name="Saucha Diwandari" userId="9420c0d6-db41-4b55-b7a8-c7fa53e6c8bd" providerId="ADAL" clId="{D94E8250-1E27-1543-9C0D-4C126F5A9C02}" dt="2022-03-09T07:14:18.313" v="20"/>
        <pc:sldMkLst>
          <pc:docMk/>
          <pc:sldMk cId="3038017475" sldId="286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3038017475" sldId="286"/>
            <ac:spMk id="2" creationId="{FAAD4215-A022-BC45-B76A-17573B3764D8}"/>
          </ac:spMkLst>
        </pc:spChg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3038017475" sldId="286"/>
            <ac:spMk id="3" creationId="{562B244B-E749-5A44-B159-44A677CB3E55}"/>
          </ac:spMkLst>
        </pc:spChg>
      </pc:sldChg>
      <pc:sldChg chg="modSp">
        <pc:chgData name="Saucha Diwandari" userId="9420c0d6-db41-4b55-b7a8-c7fa53e6c8bd" providerId="ADAL" clId="{D94E8250-1E27-1543-9C0D-4C126F5A9C02}" dt="2022-03-09T07:14:18.313" v="20"/>
        <pc:sldMkLst>
          <pc:docMk/>
          <pc:sldMk cId="3509764749" sldId="287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3509764749" sldId="287"/>
            <ac:spMk id="2" creationId="{0EA01EE2-42F1-C443-BA96-EA0D6AA8517D}"/>
          </ac:spMkLst>
        </pc:spChg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3509764749" sldId="287"/>
            <ac:spMk id="3" creationId="{AE716CE1-B2DB-4340-8379-CF9AFFBEC59E}"/>
          </ac:spMkLst>
        </pc:spChg>
      </pc:sldChg>
      <pc:sldChg chg="modSp">
        <pc:chgData name="Saucha Diwandari" userId="9420c0d6-db41-4b55-b7a8-c7fa53e6c8bd" providerId="ADAL" clId="{D94E8250-1E27-1543-9C0D-4C126F5A9C02}" dt="2022-03-09T07:14:18.313" v="20"/>
        <pc:sldMkLst>
          <pc:docMk/>
          <pc:sldMk cId="1890157621" sldId="288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1890157621" sldId="288"/>
            <ac:spMk id="2" creationId="{9EA1C410-5BD6-6145-BC43-6EFDB656B50A}"/>
          </ac:spMkLst>
        </pc:spChg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1890157621" sldId="288"/>
            <ac:spMk id="3" creationId="{A0D8CD02-0768-8040-9E4E-36EEA4D12829}"/>
          </ac:spMkLst>
        </pc:spChg>
      </pc:sldChg>
      <pc:sldChg chg="modSp mod">
        <pc:chgData name="Saucha Diwandari" userId="9420c0d6-db41-4b55-b7a8-c7fa53e6c8bd" providerId="ADAL" clId="{D94E8250-1E27-1543-9C0D-4C126F5A9C02}" dt="2022-03-09T07:14:18.313" v="20"/>
        <pc:sldMkLst>
          <pc:docMk/>
          <pc:sldMk cId="3217940155" sldId="289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3217940155" sldId="289"/>
            <ac:spMk id="2" creationId="{6D753B14-CDFE-7440-8A64-BFFB71379A2E}"/>
          </ac:spMkLst>
        </pc:spChg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3217940155" sldId="289"/>
            <ac:spMk id="3" creationId="{AFAB00BF-F568-0C4F-98AE-10CF902432C3}"/>
          </ac:spMkLst>
        </pc:spChg>
      </pc:sldChg>
      <pc:sldChg chg="modSp">
        <pc:chgData name="Saucha Diwandari" userId="9420c0d6-db41-4b55-b7a8-c7fa53e6c8bd" providerId="ADAL" clId="{D94E8250-1E27-1543-9C0D-4C126F5A9C02}" dt="2022-03-09T07:14:18.313" v="20"/>
        <pc:sldMkLst>
          <pc:docMk/>
          <pc:sldMk cId="3367916947" sldId="290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3367916947" sldId="290"/>
            <ac:spMk id="2" creationId="{0209CDDE-129A-8243-92E1-A2CC01CF9D7B}"/>
          </ac:spMkLst>
        </pc:spChg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3367916947" sldId="290"/>
            <ac:spMk id="3" creationId="{28D57D67-7B0D-1949-B0E0-5025B41FDC69}"/>
          </ac:spMkLst>
        </pc:spChg>
      </pc:sldChg>
      <pc:sldChg chg="modSp">
        <pc:chgData name="Saucha Diwandari" userId="9420c0d6-db41-4b55-b7a8-c7fa53e6c8bd" providerId="ADAL" clId="{D94E8250-1E27-1543-9C0D-4C126F5A9C02}" dt="2022-03-09T07:14:18.313" v="20"/>
        <pc:sldMkLst>
          <pc:docMk/>
          <pc:sldMk cId="3496833448" sldId="291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3496833448" sldId="291"/>
            <ac:spMk id="2" creationId="{6DAB894F-73F9-6C4A-A87E-A76C360109AB}"/>
          </ac:spMkLst>
        </pc:spChg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3496833448" sldId="291"/>
            <ac:spMk id="3" creationId="{02E9E857-98C0-AB40-AAF9-E27E43226905}"/>
          </ac:spMkLst>
        </pc:spChg>
      </pc:sldChg>
      <pc:sldChg chg="modSp">
        <pc:chgData name="Saucha Diwandari" userId="9420c0d6-db41-4b55-b7a8-c7fa53e6c8bd" providerId="ADAL" clId="{D94E8250-1E27-1543-9C0D-4C126F5A9C02}" dt="2022-03-09T07:14:18.313" v="20"/>
        <pc:sldMkLst>
          <pc:docMk/>
          <pc:sldMk cId="3762138607" sldId="292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3762138607" sldId="292"/>
            <ac:spMk id="2" creationId="{DB94936D-EA24-1A4E-A8AE-8A5957A417F7}"/>
          </ac:spMkLst>
        </pc:spChg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3762138607" sldId="292"/>
            <ac:spMk id="3" creationId="{95E6846D-8E8F-1340-A6FF-98DB8C7C15F1}"/>
          </ac:spMkLst>
        </pc:spChg>
      </pc:sldChg>
      <pc:sldChg chg="modSp">
        <pc:chgData name="Saucha Diwandari" userId="9420c0d6-db41-4b55-b7a8-c7fa53e6c8bd" providerId="ADAL" clId="{D94E8250-1E27-1543-9C0D-4C126F5A9C02}" dt="2022-03-09T07:14:18.313" v="20"/>
        <pc:sldMkLst>
          <pc:docMk/>
          <pc:sldMk cId="2795761421" sldId="293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2795761421" sldId="293"/>
            <ac:spMk id="2" creationId="{096C30F0-EF5D-314E-BE34-9D478376934F}"/>
          </ac:spMkLst>
        </pc:spChg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2795761421" sldId="293"/>
            <ac:spMk id="3" creationId="{868D3515-72D4-FD4D-B526-C04F3836D6D2}"/>
          </ac:spMkLst>
        </pc:spChg>
      </pc:sldChg>
      <pc:sldChg chg="modSp">
        <pc:chgData name="Saucha Diwandari" userId="9420c0d6-db41-4b55-b7a8-c7fa53e6c8bd" providerId="ADAL" clId="{D94E8250-1E27-1543-9C0D-4C126F5A9C02}" dt="2022-03-09T07:14:18.313" v="20"/>
        <pc:sldMkLst>
          <pc:docMk/>
          <pc:sldMk cId="4074696969" sldId="294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4074696969" sldId="294"/>
            <ac:spMk id="2" creationId="{C9BE1D2D-5FE5-3241-A4BB-AD5DF02A65E6}"/>
          </ac:spMkLst>
        </pc:spChg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4074696969" sldId="294"/>
            <ac:spMk id="3" creationId="{52066812-2FA9-E444-A152-5795977E6B64}"/>
          </ac:spMkLst>
        </pc:spChg>
      </pc:sldChg>
      <pc:sldChg chg="modSp mod">
        <pc:chgData name="Saucha Diwandari" userId="9420c0d6-db41-4b55-b7a8-c7fa53e6c8bd" providerId="ADAL" clId="{D94E8250-1E27-1543-9C0D-4C126F5A9C02}" dt="2022-03-09T07:14:18.313" v="20"/>
        <pc:sldMkLst>
          <pc:docMk/>
          <pc:sldMk cId="4199702884" sldId="295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4199702884" sldId="295"/>
            <ac:spMk id="2" creationId="{1D455AAF-D14A-334D-A191-D3436FBD4278}"/>
          </ac:spMkLst>
        </pc:spChg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4199702884" sldId="295"/>
            <ac:spMk id="3" creationId="{B9FA0F4D-3206-D541-BB0D-4D6856FBDDC9}"/>
          </ac:spMkLst>
        </pc:spChg>
      </pc:sldChg>
      <pc:sldChg chg="modSp">
        <pc:chgData name="Saucha Diwandari" userId="9420c0d6-db41-4b55-b7a8-c7fa53e6c8bd" providerId="ADAL" clId="{D94E8250-1E27-1543-9C0D-4C126F5A9C02}" dt="2022-03-09T07:14:18.313" v="20"/>
        <pc:sldMkLst>
          <pc:docMk/>
          <pc:sldMk cId="3484840689" sldId="296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3484840689" sldId="296"/>
            <ac:spMk id="2" creationId="{6337550B-AC08-6E4C-AC82-37263FE456EE}"/>
          </ac:spMkLst>
        </pc:spChg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3484840689" sldId="296"/>
            <ac:spMk id="3" creationId="{D02D6684-4D33-5641-97E8-A1A9701AC1A1}"/>
          </ac:spMkLst>
        </pc:spChg>
      </pc:sldChg>
      <pc:sldChg chg="modSp">
        <pc:chgData name="Saucha Diwandari" userId="9420c0d6-db41-4b55-b7a8-c7fa53e6c8bd" providerId="ADAL" clId="{D94E8250-1E27-1543-9C0D-4C126F5A9C02}" dt="2022-03-09T07:14:18.313" v="20"/>
        <pc:sldMkLst>
          <pc:docMk/>
          <pc:sldMk cId="2109141322" sldId="297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2109141322" sldId="297"/>
            <ac:spMk id="2" creationId="{5736C4BA-FD9B-9D49-B38B-AAB351A15D3D}"/>
          </ac:spMkLst>
        </pc:spChg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2109141322" sldId="297"/>
            <ac:spMk id="3" creationId="{7A4B1494-F52C-B641-8B36-7C8869BF0A27}"/>
          </ac:spMkLst>
        </pc:spChg>
      </pc:sldChg>
      <pc:sldChg chg="modSp">
        <pc:chgData name="Saucha Diwandari" userId="9420c0d6-db41-4b55-b7a8-c7fa53e6c8bd" providerId="ADAL" clId="{D94E8250-1E27-1543-9C0D-4C126F5A9C02}" dt="2022-03-09T07:14:18.313" v="20"/>
        <pc:sldMkLst>
          <pc:docMk/>
          <pc:sldMk cId="3468485151" sldId="298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3468485151" sldId="298"/>
            <ac:spMk id="2" creationId="{48516B75-CFED-D443-ABCF-945C53B29EC3}"/>
          </ac:spMkLst>
        </pc:spChg>
      </pc:sldChg>
      <pc:sldChg chg="modSp mod">
        <pc:chgData name="Saucha Diwandari" userId="9420c0d6-db41-4b55-b7a8-c7fa53e6c8bd" providerId="ADAL" clId="{D94E8250-1E27-1543-9C0D-4C126F5A9C02}" dt="2022-03-09T07:14:18.313" v="20"/>
        <pc:sldMkLst>
          <pc:docMk/>
          <pc:sldMk cId="3730407294" sldId="299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3730407294" sldId="299"/>
            <ac:spMk id="2" creationId="{3A34DDED-E98D-5B4D-8629-D40E3763251B}"/>
          </ac:spMkLst>
        </pc:spChg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3730407294" sldId="299"/>
            <ac:spMk id="3" creationId="{53D95108-8A6D-DC4D-9EFB-49ED1753DE53}"/>
          </ac:spMkLst>
        </pc:spChg>
      </pc:sldChg>
      <pc:sldChg chg="modSp">
        <pc:chgData name="Saucha Diwandari" userId="9420c0d6-db41-4b55-b7a8-c7fa53e6c8bd" providerId="ADAL" clId="{D94E8250-1E27-1543-9C0D-4C126F5A9C02}" dt="2022-03-09T07:14:18.313" v="20"/>
        <pc:sldMkLst>
          <pc:docMk/>
          <pc:sldMk cId="1201251538" sldId="300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1201251538" sldId="300"/>
            <ac:spMk id="2" creationId="{EA5DEDE6-49BF-0F4E-86E7-F576313B28CA}"/>
          </ac:spMkLst>
        </pc:spChg>
      </pc:sldChg>
      <pc:sldChg chg="modSp">
        <pc:chgData name="Saucha Diwandari" userId="9420c0d6-db41-4b55-b7a8-c7fa53e6c8bd" providerId="ADAL" clId="{D94E8250-1E27-1543-9C0D-4C126F5A9C02}" dt="2022-03-09T07:14:18.313" v="20"/>
        <pc:sldMkLst>
          <pc:docMk/>
          <pc:sldMk cId="1905301353" sldId="301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1905301353" sldId="301"/>
            <ac:spMk id="2" creationId="{5579B8BE-FE07-D34E-BBA3-60DB41A53AD0}"/>
          </ac:spMkLst>
        </pc:spChg>
      </pc:sldChg>
      <pc:sldChg chg="modSp">
        <pc:chgData name="Saucha Diwandari" userId="9420c0d6-db41-4b55-b7a8-c7fa53e6c8bd" providerId="ADAL" clId="{D94E8250-1E27-1543-9C0D-4C126F5A9C02}" dt="2022-03-09T07:14:18.313" v="20"/>
        <pc:sldMkLst>
          <pc:docMk/>
          <pc:sldMk cId="1116708804" sldId="302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1116708804" sldId="302"/>
            <ac:spMk id="2" creationId="{BC654DF2-CF71-9140-9846-08ED2720FE92}"/>
          </ac:spMkLst>
        </pc:spChg>
      </pc:sldChg>
      <pc:sldChg chg="modSp">
        <pc:chgData name="Saucha Diwandari" userId="9420c0d6-db41-4b55-b7a8-c7fa53e6c8bd" providerId="ADAL" clId="{D94E8250-1E27-1543-9C0D-4C126F5A9C02}" dt="2022-03-09T07:14:18.313" v="20"/>
        <pc:sldMkLst>
          <pc:docMk/>
          <pc:sldMk cId="4148830001" sldId="303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4148830001" sldId="303"/>
            <ac:spMk id="2" creationId="{CADB3E07-547F-144F-8F8C-423960B00564}"/>
          </ac:spMkLst>
        </pc:spChg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4148830001" sldId="303"/>
            <ac:spMk id="3" creationId="{78A0013E-6DB8-6E4A-8F34-BBF43BB1F4D6}"/>
          </ac:spMkLst>
        </pc:spChg>
      </pc:sldChg>
      <pc:sldChg chg="modSp mod">
        <pc:chgData name="Saucha Diwandari" userId="9420c0d6-db41-4b55-b7a8-c7fa53e6c8bd" providerId="ADAL" clId="{D94E8250-1E27-1543-9C0D-4C126F5A9C02}" dt="2022-03-09T07:14:18.313" v="20"/>
        <pc:sldMkLst>
          <pc:docMk/>
          <pc:sldMk cId="228859563" sldId="304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228859563" sldId="304"/>
            <ac:spMk id="2" creationId="{137BA67F-6BD1-DC48-98DE-AD82CF0156A7}"/>
          </ac:spMkLst>
        </pc:spChg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228859563" sldId="304"/>
            <ac:spMk id="3" creationId="{EF95EDB2-4330-E243-BBD7-59CE50633FE3}"/>
          </ac:spMkLst>
        </pc:spChg>
      </pc:sldChg>
      <pc:sldChg chg="modSp">
        <pc:chgData name="Saucha Diwandari" userId="9420c0d6-db41-4b55-b7a8-c7fa53e6c8bd" providerId="ADAL" clId="{D94E8250-1E27-1543-9C0D-4C126F5A9C02}" dt="2022-03-09T07:14:18.313" v="20"/>
        <pc:sldMkLst>
          <pc:docMk/>
          <pc:sldMk cId="2755177699" sldId="305"/>
        </pc:sldMkLst>
        <pc:spChg chg="mod">
          <ac:chgData name="Saucha Diwandari" userId="9420c0d6-db41-4b55-b7a8-c7fa53e6c8bd" providerId="ADAL" clId="{D94E8250-1E27-1543-9C0D-4C126F5A9C02}" dt="2022-03-09T07:14:18.313" v="20"/>
          <ac:spMkLst>
            <pc:docMk/>
            <pc:sldMk cId="2755177699" sldId="305"/>
            <ac:spMk id="2" creationId="{CE7DFF85-19CD-544C-85BA-011144FE2E0B}"/>
          </ac:spMkLst>
        </pc:spChg>
      </pc:sldChg>
      <pc:sldMasterChg chg="delSldLayout">
        <pc:chgData name="Saucha Diwandari" userId="9420c0d6-db41-4b55-b7a8-c7fa53e6c8bd" providerId="ADAL" clId="{D94E8250-1E27-1543-9C0D-4C126F5A9C02}" dt="2022-03-09T07:13:43.453" v="6" actId="2696"/>
        <pc:sldMasterMkLst>
          <pc:docMk/>
          <pc:sldMasterMk cId="3298291418" sldId="2147483727"/>
        </pc:sldMasterMkLst>
        <pc:sldLayoutChg chg="del">
          <pc:chgData name="Saucha Diwandari" userId="9420c0d6-db41-4b55-b7a8-c7fa53e6c8bd" providerId="ADAL" clId="{D94E8250-1E27-1543-9C0D-4C126F5A9C02}" dt="2022-03-09T07:13:43.453" v="6" actId="2696"/>
          <pc:sldLayoutMkLst>
            <pc:docMk/>
            <pc:sldMasterMk cId="3298291418" sldId="2147483727"/>
            <pc:sldLayoutMk cId="2024756606" sldId="2147483740"/>
          </pc:sldLayoutMkLst>
        </pc:sldLayoutChg>
      </pc:sldMasterChg>
      <pc:sldMasterChg chg="modTransition modSldLayout">
        <pc:chgData name="Saucha Diwandari" userId="9420c0d6-db41-4b55-b7a8-c7fa53e6c8bd" providerId="ADAL" clId="{D94E8250-1E27-1543-9C0D-4C126F5A9C02}" dt="2022-03-09T07:14:12.751" v="12"/>
        <pc:sldMasterMkLst>
          <pc:docMk/>
          <pc:sldMasterMk cId="2827372210" sldId="2147483739"/>
        </pc:sldMasterMkLst>
        <pc:sldLayoutChg chg="modTransition">
          <pc:chgData name="Saucha Diwandari" userId="9420c0d6-db41-4b55-b7a8-c7fa53e6c8bd" providerId="ADAL" clId="{D94E8250-1E27-1543-9C0D-4C126F5A9C02}" dt="2022-03-09T07:14:12.751" v="12"/>
          <pc:sldLayoutMkLst>
            <pc:docMk/>
            <pc:sldMasterMk cId="2827372210" sldId="2147483739"/>
            <pc:sldLayoutMk cId="3536436732" sldId="2147483741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2.751" v="12"/>
          <pc:sldLayoutMkLst>
            <pc:docMk/>
            <pc:sldMasterMk cId="2827372210" sldId="2147483739"/>
            <pc:sldLayoutMk cId="2636052761" sldId="2147483742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2.751" v="12"/>
          <pc:sldLayoutMkLst>
            <pc:docMk/>
            <pc:sldMasterMk cId="2827372210" sldId="2147483739"/>
            <pc:sldLayoutMk cId="2668365309" sldId="2147483743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2.751" v="12"/>
          <pc:sldLayoutMkLst>
            <pc:docMk/>
            <pc:sldMasterMk cId="2827372210" sldId="2147483739"/>
            <pc:sldLayoutMk cId="2962549469" sldId="2147483745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2.751" v="12"/>
          <pc:sldLayoutMkLst>
            <pc:docMk/>
            <pc:sldMasterMk cId="2827372210" sldId="2147483739"/>
            <pc:sldLayoutMk cId="836775514" sldId="2147483746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2.751" v="12"/>
          <pc:sldLayoutMkLst>
            <pc:docMk/>
            <pc:sldMasterMk cId="2827372210" sldId="2147483739"/>
            <pc:sldLayoutMk cId="3971570456" sldId="2147483747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2.751" v="12"/>
          <pc:sldLayoutMkLst>
            <pc:docMk/>
            <pc:sldMasterMk cId="2827372210" sldId="2147483739"/>
            <pc:sldLayoutMk cId="2189427880" sldId="2147483748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2.751" v="12"/>
          <pc:sldLayoutMkLst>
            <pc:docMk/>
            <pc:sldMasterMk cId="2827372210" sldId="2147483739"/>
            <pc:sldLayoutMk cId="1976137499" sldId="2147483749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2.751" v="12"/>
          <pc:sldLayoutMkLst>
            <pc:docMk/>
            <pc:sldMasterMk cId="2827372210" sldId="2147483739"/>
            <pc:sldLayoutMk cId="1915705838" sldId="2147483750"/>
          </pc:sldLayoutMkLst>
        </pc:sldLayoutChg>
      </pc:sldMasterChg>
      <pc:sldMasterChg chg="modTransition modSldLayout">
        <pc:chgData name="Saucha Diwandari" userId="9420c0d6-db41-4b55-b7a8-c7fa53e6c8bd" providerId="ADAL" clId="{D94E8250-1E27-1543-9C0D-4C126F5A9C02}" dt="2022-03-09T07:14:14.624" v="17"/>
        <pc:sldMasterMkLst>
          <pc:docMk/>
          <pc:sldMasterMk cId="732116193" sldId="2147483751"/>
        </pc:sldMasterMkLst>
        <pc:sldLayoutChg chg="modTransition">
          <pc:chgData name="Saucha Diwandari" userId="9420c0d6-db41-4b55-b7a8-c7fa53e6c8bd" providerId="ADAL" clId="{D94E8250-1E27-1543-9C0D-4C126F5A9C02}" dt="2022-03-09T07:14:14.624" v="17"/>
          <pc:sldLayoutMkLst>
            <pc:docMk/>
            <pc:sldMasterMk cId="732116193" sldId="2147483751"/>
            <pc:sldLayoutMk cId="530880819" sldId="2147483753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4.624" v="17"/>
          <pc:sldLayoutMkLst>
            <pc:docMk/>
            <pc:sldMasterMk cId="732116193" sldId="2147483751"/>
            <pc:sldLayoutMk cId="3674084858" sldId="2147483754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4.624" v="17"/>
          <pc:sldLayoutMkLst>
            <pc:docMk/>
            <pc:sldMasterMk cId="732116193" sldId="2147483751"/>
            <pc:sldLayoutMk cId="997905514" sldId="2147483755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4.624" v="17"/>
          <pc:sldLayoutMkLst>
            <pc:docMk/>
            <pc:sldMasterMk cId="732116193" sldId="2147483751"/>
            <pc:sldLayoutMk cId="4269289869" sldId="2147483757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4.624" v="17"/>
          <pc:sldLayoutMkLst>
            <pc:docMk/>
            <pc:sldMasterMk cId="732116193" sldId="2147483751"/>
            <pc:sldLayoutMk cId="2910960383" sldId="2147483758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4.624" v="17"/>
          <pc:sldLayoutMkLst>
            <pc:docMk/>
            <pc:sldMasterMk cId="732116193" sldId="2147483751"/>
            <pc:sldLayoutMk cId="2988779079" sldId="2147483759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4.624" v="17"/>
          <pc:sldLayoutMkLst>
            <pc:docMk/>
            <pc:sldMasterMk cId="732116193" sldId="2147483751"/>
            <pc:sldLayoutMk cId="3229500656" sldId="2147483760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4.624" v="17"/>
          <pc:sldLayoutMkLst>
            <pc:docMk/>
            <pc:sldMasterMk cId="732116193" sldId="2147483751"/>
            <pc:sldLayoutMk cId="4120202991" sldId="2147483761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4.624" v="17"/>
          <pc:sldLayoutMkLst>
            <pc:docMk/>
            <pc:sldMasterMk cId="732116193" sldId="2147483751"/>
            <pc:sldLayoutMk cId="2630714536" sldId="2147483762"/>
          </pc:sldLayoutMkLst>
        </pc:sldLayoutChg>
      </pc:sldMasterChg>
      <pc:sldMasterChg chg="modTransition modSldLayout">
        <pc:chgData name="Saucha Diwandari" userId="9420c0d6-db41-4b55-b7a8-c7fa53e6c8bd" providerId="ADAL" clId="{D94E8250-1E27-1543-9C0D-4C126F5A9C02}" dt="2022-03-09T07:14:18.313" v="20"/>
        <pc:sldMasterMkLst>
          <pc:docMk/>
          <pc:sldMasterMk cId="1648155019" sldId="2147483763"/>
        </pc:sldMasterMkLst>
        <pc:sldLayoutChg chg="modTransition">
          <pc:chgData name="Saucha Diwandari" userId="9420c0d6-db41-4b55-b7a8-c7fa53e6c8bd" providerId="ADAL" clId="{D94E8250-1E27-1543-9C0D-4C126F5A9C02}" dt="2022-03-09T07:14:18.313" v="20"/>
          <pc:sldLayoutMkLst>
            <pc:docMk/>
            <pc:sldMasterMk cId="1648155019" sldId="2147483763"/>
            <pc:sldLayoutMk cId="3977139723" sldId="2147483765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8.313" v="20"/>
          <pc:sldLayoutMkLst>
            <pc:docMk/>
            <pc:sldMasterMk cId="1648155019" sldId="2147483763"/>
            <pc:sldLayoutMk cId="828318207" sldId="2147483766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8.313" v="20"/>
          <pc:sldLayoutMkLst>
            <pc:docMk/>
            <pc:sldMasterMk cId="1648155019" sldId="2147483763"/>
            <pc:sldLayoutMk cId="3095568160" sldId="2147483767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8.313" v="20"/>
          <pc:sldLayoutMkLst>
            <pc:docMk/>
            <pc:sldMasterMk cId="1648155019" sldId="2147483763"/>
            <pc:sldLayoutMk cId="154285447" sldId="2147483769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8.313" v="20"/>
          <pc:sldLayoutMkLst>
            <pc:docMk/>
            <pc:sldMasterMk cId="1648155019" sldId="2147483763"/>
            <pc:sldLayoutMk cId="2652832892" sldId="2147483770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8.313" v="20"/>
          <pc:sldLayoutMkLst>
            <pc:docMk/>
            <pc:sldMasterMk cId="1648155019" sldId="2147483763"/>
            <pc:sldLayoutMk cId="1741855483" sldId="2147483771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8.313" v="20"/>
          <pc:sldLayoutMkLst>
            <pc:docMk/>
            <pc:sldMasterMk cId="1648155019" sldId="2147483763"/>
            <pc:sldLayoutMk cId="453424249" sldId="2147483772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8.313" v="20"/>
          <pc:sldLayoutMkLst>
            <pc:docMk/>
            <pc:sldMasterMk cId="1648155019" sldId="2147483763"/>
            <pc:sldLayoutMk cId="3078023503" sldId="2147483773"/>
          </pc:sldLayoutMkLst>
        </pc:sldLayoutChg>
        <pc:sldLayoutChg chg="modTransition">
          <pc:chgData name="Saucha Diwandari" userId="9420c0d6-db41-4b55-b7a8-c7fa53e6c8bd" providerId="ADAL" clId="{D94E8250-1E27-1543-9C0D-4C126F5A9C02}" dt="2022-03-09T07:14:18.313" v="20"/>
          <pc:sldLayoutMkLst>
            <pc:docMk/>
            <pc:sldMasterMk cId="1648155019" sldId="2147483763"/>
            <pc:sldLayoutMk cId="1646845183" sldId="21474837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55FBB-3F22-4B8F-928B-6EB32DD6BEB0}" type="datetimeFigureOut">
              <a:rPr lang="id-ID" smtClean="0"/>
              <a:t>02/03/22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00983-AD6B-45BF-B1FF-DAA5C8F7BC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905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4689-762B-6B49-A36A-9A60885A8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8A118-5008-6E44-8D5C-6674ABBCE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AFDF7-F112-A441-8C1A-ECF0AFE2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E977-7ED8-405A-A817-7547FBA987A7}" type="datetimeFigureOut">
              <a:rPr lang="id-ID" smtClean="0"/>
              <a:t>02/03/22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F6C85-8342-6E4D-869E-9B85CA36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ED600-A14B-2D41-BFEC-70EB7042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49F6-7D0E-4C7C-B34A-498A0F2E93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78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13D5-9706-BD49-9128-2132EA5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FF71E-42F2-704C-A4CA-9360E7EE8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372B-73D1-7A49-A802-34F4967A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E977-7ED8-405A-A817-7547FBA987A7}" type="datetimeFigureOut">
              <a:rPr lang="id-ID" smtClean="0"/>
              <a:t>02/03/22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22715-C2D1-D845-B2AF-2B6D3853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6F7D1-E951-EB42-8482-CBF7F156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49F6-7D0E-4C7C-B34A-498A0F2E93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802350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5BB6A-E6C1-EA43-A331-64C05AB67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92BFA-779C-434F-B29E-11A465C53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E7641-A54C-4E4E-B799-62E8931E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E977-7ED8-405A-A817-7547FBA987A7}" type="datetimeFigureOut">
              <a:rPr lang="id-ID" smtClean="0"/>
              <a:t>02/03/22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FEE7-71D7-0549-B142-6FAD8B14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7B443-473F-4B40-BFC1-9AEB807B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49F6-7D0E-4C7C-B34A-498A0F2E93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84518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DAC6-52B7-9C4A-A4E9-D1E3B12B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7C00-2081-5840-9965-F2E0460C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7F12-5E6C-6D46-BB08-59BC1683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E977-7ED8-405A-A817-7547FBA987A7}" type="datetimeFigureOut">
              <a:rPr lang="id-ID" smtClean="0"/>
              <a:t>02/03/22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EA02-B8EE-CE40-982F-7DBAA757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1A7AF-9B9B-5340-B400-1CB39E74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49F6-7D0E-4C7C-B34A-498A0F2E93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713972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9306-AFE7-C943-A82E-51452B97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23DD-A1D7-D24B-B149-ACF990DCB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1F76-597C-CC4F-9E89-7212444D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E977-7ED8-405A-A817-7547FBA987A7}" type="datetimeFigureOut">
              <a:rPr lang="id-ID" smtClean="0"/>
              <a:t>02/03/22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C1AF3-0CF2-254A-81A0-681B273B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3FD0F-F320-3143-8C80-A92AEB96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49F6-7D0E-4C7C-B34A-498A0F2E93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831820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157C-6CBB-2E45-B298-2A140A43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7A89-856E-E54B-B363-6A79C238E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619B9-C754-E04D-A312-5A089E800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0E81E-E41F-EC4A-B610-BED4D2C6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E977-7ED8-405A-A817-7547FBA987A7}" type="datetimeFigureOut">
              <a:rPr lang="id-ID" smtClean="0"/>
              <a:t>02/03/22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8F6A5-5680-9B4C-A4F6-6655B923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3F86B-CEFB-0341-B613-0C99D120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49F6-7D0E-4C7C-B34A-498A0F2E93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556816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1C22-7096-044F-9BAB-4D026799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A907C-9CE7-E243-BD43-D573379C8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EED2F-B317-1842-9A0A-75F594A13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3A085-EAB8-264F-8A5B-8D0E61FAB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A5D10-80B9-9F4F-829B-7FA21DA9D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F32F8-DAC7-6F47-A9DC-7C3F2D07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E977-7ED8-405A-A817-7547FBA987A7}" type="datetimeFigureOut">
              <a:rPr lang="id-ID" smtClean="0"/>
              <a:t>02/03/22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BD830-2283-4C45-80F1-3921DD8C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05158-40A0-F74D-85F2-3CE680D0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49F6-7D0E-4C7C-B34A-498A0F2E93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413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A1BB-B50F-4045-AD9E-E0AAEE46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F197E-3202-334E-A340-A27FF311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E977-7ED8-405A-A817-7547FBA987A7}" type="datetimeFigureOut">
              <a:rPr lang="id-ID" smtClean="0"/>
              <a:t>02/03/22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15B33-9AD2-CB4B-A310-3B6DC7A2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58DBC-446F-7244-82F9-22F596AF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49F6-7D0E-4C7C-B34A-498A0F2E93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28544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E3FB4-48FE-8B4C-81EE-64B140D8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E977-7ED8-405A-A817-7547FBA987A7}" type="datetimeFigureOut">
              <a:rPr lang="id-ID" smtClean="0"/>
              <a:t>02/03/22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B64DB-E005-2447-B92F-ABD5A466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C83B6-0AF0-A044-96AD-AF87597C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49F6-7D0E-4C7C-B34A-498A0F2E93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283289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8EE5-55F8-DF4F-848C-A5D2B309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F0A8-9E62-E841-BEAF-9C997F817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5D812-CE0F-6043-9F1E-CBE12BF29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CF568-D5B4-8241-9DFB-76842BC3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E977-7ED8-405A-A817-7547FBA987A7}" type="datetimeFigureOut">
              <a:rPr lang="id-ID" smtClean="0"/>
              <a:t>02/03/22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8BCF-106B-AB44-A196-861922F4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BCD33-54BA-5E40-A7CF-A070FFC3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49F6-7D0E-4C7C-B34A-498A0F2E93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85548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D2E7-E43F-1941-A95D-21197E32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BC23D-42C5-8C45-8FC9-996DC9C1C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3506C-0CE2-6940-9CB2-425C7109E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7B813-6729-E340-80AB-D31A6EB9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E977-7ED8-405A-A817-7547FBA987A7}" type="datetimeFigureOut">
              <a:rPr lang="id-ID" smtClean="0"/>
              <a:t>02/03/22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4915F-0184-BE4A-9FA9-7B21F9D4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8C4A7-2595-9749-968F-D959B386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49F6-7D0E-4C7C-B34A-498A0F2E93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342424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5A4B6-5A25-4C4F-9478-BDCA37778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40024-9F7C-8F40-B9F5-C82FE5F89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4FE5E-8247-CD47-AEC5-6220D4C79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FE977-7ED8-405A-A817-7547FBA987A7}" type="datetimeFigureOut">
              <a:rPr lang="id-ID" smtClean="0"/>
              <a:t>02/03/22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F9CD-4482-F54F-9D34-630FA5E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9C38-0BAA-4847-9826-4690ABF86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49F6-7D0E-4C7C-B34A-498A0F2E93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815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ransition spd="slow"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indexing</a:t>
            </a:r>
          </a:p>
          <a:p>
            <a:pPr lvl="1"/>
            <a:r>
              <a:rPr lang="en-US" dirty="0"/>
              <a:t>Bag-of-words model</a:t>
            </a:r>
          </a:p>
          <a:p>
            <a:r>
              <a:rPr lang="en-US" dirty="0" err="1"/>
              <a:t>Pembobotan</a:t>
            </a:r>
            <a:r>
              <a:rPr lang="en-US" dirty="0"/>
              <a:t> Kata (</a:t>
            </a:r>
            <a:r>
              <a:rPr lang="en-US" i="1" dirty="0"/>
              <a:t>Term weighting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Binary model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Raw term-frequency model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Log-frequency model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Document frequency/Inverse document frequency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Tf-idf</a:t>
            </a:r>
            <a:r>
              <a:rPr lang="en-US" dirty="0">
                <a:highlight>
                  <a:srgbClr val="FFFF00"/>
                </a:highlight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894786060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EDE6-49BF-0F4E-86E7-F576313B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Binary</a:t>
            </a:r>
            <a:r>
              <a:rPr lang="id-ID" dirty="0"/>
              <a:t> term </a:t>
            </a:r>
            <a:r>
              <a:rPr lang="id-ID" dirty="0" err="1"/>
              <a:t>weighting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BF94BC-BA8F-F742-BB3C-645AAD47E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228363"/>
              </p:ext>
            </p:extLst>
          </p:nvPr>
        </p:nvGraphicFramePr>
        <p:xfrm>
          <a:off x="1096693" y="1593985"/>
          <a:ext cx="6542064" cy="440055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90344">
                  <a:extLst>
                    <a:ext uri="{9D8B030D-6E8A-4147-A177-3AD203B41FA5}">
                      <a16:colId xmlns:a16="http://schemas.microsoft.com/office/drawing/2014/main" val="983313982"/>
                    </a:ext>
                  </a:extLst>
                </a:gridCol>
                <a:gridCol w="1090344">
                  <a:extLst>
                    <a:ext uri="{9D8B030D-6E8A-4147-A177-3AD203B41FA5}">
                      <a16:colId xmlns:a16="http://schemas.microsoft.com/office/drawing/2014/main" val="2906416593"/>
                    </a:ext>
                  </a:extLst>
                </a:gridCol>
                <a:gridCol w="1090344">
                  <a:extLst>
                    <a:ext uri="{9D8B030D-6E8A-4147-A177-3AD203B41FA5}">
                      <a16:colId xmlns:a16="http://schemas.microsoft.com/office/drawing/2014/main" val="1043736179"/>
                    </a:ext>
                  </a:extLst>
                </a:gridCol>
                <a:gridCol w="1090344">
                  <a:extLst>
                    <a:ext uri="{9D8B030D-6E8A-4147-A177-3AD203B41FA5}">
                      <a16:colId xmlns:a16="http://schemas.microsoft.com/office/drawing/2014/main" val="3966758334"/>
                    </a:ext>
                  </a:extLst>
                </a:gridCol>
                <a:gridCol w="1090344">
                  <a:extLst>
                    <a:ext uri="{9D8B030D-6E8A-4147-A177-3AD203B41FA5}">
                      <a16:colId xmlns:a16="http://schemas.microsoft.com/office/drawing/2014/main" val="183663764"/>
                    </a:ext>
                  </a:extLst>
                </a:gridCol>
                <a:gridCol w="1090344">
                  <a:extLst>
                    <a:ext uri="{9D8B030D-6E8A-4147-A177-3AD203B41FA5}">
                      <a16:colId xmlns:a16="http://schemas.microsoft.com/office/drawing/2014/main" val="346261022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D1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D2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D3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D4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D5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26172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suka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5946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masak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74290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nasi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7765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goreng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08102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ukur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1112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makan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7253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beras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91129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tanam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1624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sawah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42956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mobil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90887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904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angkut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27496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tumpang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9062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25153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C410-5BD6-6145-BC43-6EFDB656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Raw</a:t>
            </a:r>
            <a:r>
              <a:rPr lang="id-ID" dirty="0"/>
              <a:t> term </a:t>
            </a:r>
            <a:r>
              <a:rPr lang="id-ID" dirty="0" err="1"/>
              <a:t>frequency</a:t>
            </a:r>
            <a:r>
              <a:rPr lang="id-ID" dirty="0"/>
              <a:t> </a:t>
            </a:r>
            <a:r>
              <a:rPr lang="id-ID" dirty="0" err="1"/>
              <a:t>weighting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D8CD02-0768-8040-9E4E-36EEA4D12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/>
                  <a:t>Bobot suatu term pada sebuah dokumen merupakan jumlah kemunculan term tersebut pada dokumen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id-ID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id-ID" dirty="0"/>
                  <a:t>jumlah kemunculan (frekuensi) term </a:t>
                </a:r>
                <a:r>
                  <a:rPr lang="id-ID" i="1" dirty="0" err="1"/>
                  <a:t>t</a:t>
                </a:r>
                <a:r>
                  <a:rPr lang="id-ID" dirty="0"/>
                  <a:t> pada dokumen </a:t>
                </a:r>
                <a:r>
                  <a:rPr lang="id-ID" i="1" dirty="0"/>
                  <a:t>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D8CD02-0768-8040-9E4E-36EEA4D12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1939" r="-20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15762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B8BE-FE07-D34E-BBA3-60DB41A5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Raw</a:t>
            </a:r>
            <a:r>
              <a:rPr lang="id-ID" dirty="0"/>
              <a:t> term </a:t>
            </a:r>
            <a:r>
              <a:rPr lang="id-ID" dirty="0" err="1"/>
              <a:t>frequency</a:t>
            </a:r>
            <a:r>
              <a:rPr lang="id-ID" dirty="0"/>
              <a:t> </a:t>
            </a:r>
            <a:r>
              <a:rPr lang="id-ID" dirty="0" err="1"/>
              <a:t>weighting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352523-FBE3-A840-B7BB-555B07217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051753"/>
              </p:ext>
            </p:extLst>
          </p:nvPr>
        </p:nvGraphicFramePr>
        <p:xfrm>
          <a:off x="941949" y="1537714"/>
          <a:ext cx="6316980" cy="440055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4282671571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3992414404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1685877303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75242526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1701674801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455872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D1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D2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D3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D4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D5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3295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suka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27959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masak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10619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nasi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8802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goreng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72256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ukur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664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makan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85528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beras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45092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tanam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36151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sawah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57178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mobil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2547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95505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angkut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33819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tumpang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538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30135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3B14-CDFE-7440-8A64-BFFB7137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Raw</a:t>
            </a:r>
            <a:r>
              <a:rPr lang="id-ID" dirty="0"/>
              <a:t> term </a:t>
            </a:r>
            <a:r>
              <a:rPr lang="id-ID" dirty="0" err="1"/>
              <a:t>frequency</a:t>
            </a:r>
            <a:r>
              <a:rPr lang="id-ID" dirty="0"/>
              <a:t> </a:t>
            </a:r>
            <a:r>
              <a:rPr lang="id-ID" dirty="0" err="1"/>
              <a:t>weighting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00BF-F568-0C4F-98AE-10CF9024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>
                <a:solidFill>
                  <a:srgbClr val="038FE6"/>
                </a:solidFill>
              </a:rPr>
              <a:t>Kelebihan :</a:t>
            </a:r>
          </a:p>
          <a:p>
            <a:r>
              <a:rPr lang="id-ID" dirty="0"/>
              <a:t>Memperhatikan frekuensi kemunculan term. Suatu term yang muncul 10x dalam sebuah dokumen memiliki bobot yang lebih tinggi dari term yang hanya muncul 1x</a:t>
            </a:r>
          </a:p>
          <a:p>
            <a:pPr marL="0" indent="0">
              <a:buNone/>
            </a:pPr>
            <a:r>
              <a:rPr lang="id-ID" b="1" dirty="0">
                <a:solidFill>
                  <a:srgbClr val="FF3300"/>
                </a:solidFill>
              </a:rPr>
              <a:t>Kekurangan:</a:t>
            </a:r>
          </a:p>
          <a:p>
            <a:r>
              <a:rPr lang="id-ID" dirty="0" err="1"/>
              <a:t>Raw</a:t>
            </a:r>
            <a:r>
              <a:rPr lang="id-ID" dirty="0"/>
              <a:t> TF memberikan bobot yang terlalu tinggi pada term yang terlalu sering muncul</a:t>
            </a:r>
          </a:p>
          <a:p>
            <a:r>
              <a:rPr lang="id-ID" dirty="0"/>
              <a:t>Tingkat kepentingan (bobot) suatu term pada dokumen tidak seharusnya linear terhadap frekuensi kemunculan term</a:t>
            </a:r>
          </a:p>
        </p:txBody>
      </p:sp>
    </p:spTree>
    <p:extLst>
      <p:ext uri="{BB962C8B-B14F-4D97-AF65-F5344CB8AC3E}">
        <p14:creationId xmlns:p14="http://schemas.microsoft.com/office/powerpoint/2010/main" val="321794015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CDDE-129A-8243-92E1-A2CC01CF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Log </a:t>
            </a:r>
            <a:r>
              <a:rPr lang="id-ID" dirty="0" err="1"/>
              <a:t>frequency</a:t>
            </a:r>
            <a:r>
              <a:rPr lang="id-ID" dirty="0"/>
              <a:t> </a:t>
            </a:r>
            <a:r>
              <a:rPr lang="id-ID" dirty="0" err="1"/>
              <a:t>weighting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57D67-7B0D-1949-B0E0-5025B41FD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/>
                  <a:t>Bobot term pada sebuah dokumen merupakan logaritma dari frekuensi kemunculan term pada dokumen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func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𝑗𝑖𝑘𝑎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id-ID" dirty="0"/>
              </a:p>
              <a:p>
                <a:r>
                  <a:rPr lang="id-ID" dirty="0"/>
                  <a:t>Logaritma (log) berfungsi mengurangi perbedaan </a:t>
                </a:r>
                <a:r>
                  <a:rPr lang="id-ID" i="1" dirty="0" err="1"/>
                  <a:t>tf</a:t>
                </a:r>
                <a:r>
                  <a:rPr lang="id-ID" i="1" dirty="0"/>
                  <a:t> </a:t>
                </a:r>
                <a:r>
                  <a:rPr lang="id-ID" dirty="0"/>
                  <a:t>yang terlalu besar</a:t>
                </a: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57D67-7B0D-1949-B0E0-5025B41FD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42" t="-29086" r="-161" b="-318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7993E4-ECD7-8849-9B1D-ED700FA00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149008"/>
              </p:ext>
            </p:extLst>
          </p:nvPr>
        </p:nvGraphicFramePr>
        <p:xfrm>
          <a:off x="3887372" y="4463757"/>
          <a:ext cx="49330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536">
                  <a:extLst>
                    <a:ext uri="{9D8B030D-6E8A-4147-A177-3AD203B41FA5}">
                      <a16:colId xmlns:a16="http://schemas.microsoft.com/office/drawing/2014/main" val="2470066267"/>
                    </a:ext>
                  </a:extLst>
                </a:gridCol>
                <a:gridCol w="2466536">
                  <a:extLst>
                    <a:ext uri="{9D8B030D-6E8A-4147-A177-3AD203B41FA5}">
                      <a16:colId xmlns:a16="http://schemas.microsoft.com/office/drawing/2014/main" val="208728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i="1" dirty="0" err="1"/>
                        <a:t>tf</a:t>
                      </a:r>
                      <a:endParaRPr lang="id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1+</a:t>
                      </a:r>
                      <a:r>
                        <a:rPr lang="id-ID"/>
                        <a:t>log</a:t>
                      </a:r>
                      <a:r>
                        <a:rPr lang="id-ID" baseline="-25000"/>
                        <a:t>10</a:t>
                      </a:r>
                      <a:r>
                        <a:rPr lang="id-ID" baseline="0"/>
                        <a:t>tf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3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9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27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3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508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91694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4DF2-CF71-9140-9846-08ED2720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Log </a:t>
            </a:r>
            <a:r>
              <a:rPr lang="id-ID" dirty="0" err="1"/>
              <a:t>frequency</a:t>
            </a:r>
            <a:r>
              <a:rPr lang="id-ID" dirty="0"/>
              <a:t> </a:t>
            </a:r>
            <a:r>
              <a:rPr lang="id-ID" dirty="0" err="1"/>
              <a:t>weighting</a:t>
            </a:r>
            <a:endParaRPr lang="id-ID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5A00F3A-EE68-FE48-B52C-4929792D4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817450"/>
              </p:ext>
            </p:extLst>
          </p:nvPr>
        </p:nvGraphicFramePr>
        <p:xfrm>
          <a:off x="1378341" y="1678390"/>
          <a:ext cx="6387318" cy="440055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64553">
                  <a:extLst>
                    <a:ext uri="{9D8B030D-6E8A-4147-A177-3AD203B41FA5}">
                      <a16:colId xmlns:a16="http://schemas.microsoft.com/office/drawing/2014/main" val="1870230810"/>
                    </a:ext>
                  </a:extLst>
                </a:gridCol>
                <a:gridCol w="1064553">
                  <a:extLst>
                    <a:ext uri="{9D8B030D-6E8A-4147-A177-3AD203B41FA5}">
                      <a16:colId xmlns:a16="http://schemas.microsoft.com/office/drawing/2014/main" val="4247647304"/>
                    </a:ext>
                  </a:extLst>
                </a:gridCol>
                <a:gridCol w="1064553">
                  <a:extLst>
                    <a:ext uri="{9D8B030D-6E8A-4147-A177-3AD203B41FA5}">
                      <a16:colId xmlns:a16="http://schemas.microsoft.com/office/drawing/2014/main" val="2543943"/>
                    </a:ext>
                  </a:extLst>
                </a:gridCol>
                <a:gridCol w="1064553">
                  <a:extLst>
                    <a:ext uri="{9D8B030D-6E8A-4147-A177-3AD203B41FA5}">
                      <a16:colId xmlns:a16="http://schemas.microsoft.com/office/drawing/2014/main" val="2270457714"/>
                    </a:ext>
                  </a:extLst>
                </a:gridCol>
                <a:gridCol w="1064553">
                  <a:extLst>
                    <a:ext uri="{9D8B030D-6E8A-4147-A177-3AD203B41FA5}">
                      <a16:colId xmlns:a16="http://schemas.microsoft.com/office/drawing/2014/main" val="2461280461"/>
                    </a:ext>
                  </a:extLst>
                </a:gridCol>
                <a:gridCol w="1064553">
                  <a:extLst>
                    <a:ext uri="{9D8B030D-6E8A-4147-A177-3AD203B41FA5}">
                      <a16:colId xmlns:a16="http://schemas.microsoft.com/office/drawing/2014/main" val="289408811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D1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D2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D3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D4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D5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6013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suka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6452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masak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1.477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46634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nasi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1.477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64436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goreng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1.477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76287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ukur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7481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makan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089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beras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44302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tanam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30670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sawah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5647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mobil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1.602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52278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99824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angkut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1982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tumpang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654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08804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894F-73F9-6C4A-A87E-A76C3601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Log </a:t>
            </a:r>
            <a:r>
              <a:rPr lang="id-ID" dirty="0" err="1"/>
              <a:t>frequency</a:t>
            </a:r>
            <a:r>
              <a:rPr lang="id-ID" dirty="0"/>
              <a:t> </a:t>
            </a:r>
            <a:r>
              <a:rPr lang="id-ID" dirty="0" err="1"/>
              <a:t>weighting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9E857-98C0-AB40-AAF9-E27E43226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>
                <a:solidFill>
                  <a:srgbClr val="038FE6"/>
                </a:solidFill>
              </a:rPr>
              <a:t>Kelebihan</a:t>
            </a:r>
          </a:p>
          <a:p>
            <a:r>
              <a:rPr lang="id-ID" dirty="0"/>
              <a:t>Perbedaan frekuensi term tidak berpengaruh secara signifikan terhadap bobot term</a:t>
            </a:r>
          </a:p>
          <a:p>
            <a:pPr marL="0" indent="0">
              <a:buNone/>
            </a:pPr>
            <a:r>
              <a:rPr lang="id-ID" b="1" dirty="0">
                <a:solidFill>
                  <a:srgbClr val="FF3300"/>
                </a:solidFill>
              </a:rPr>
              <a:t>Kekurangan</a:t>
            </a:r>
          </a:p>
          <a:p>
            <a:r>
              <a:rPr lang="id-ID" dirty="0"/>
              <a:t>Hanya memperhatikan kemunculan term pada sebuah dokumen saja</a:t>
            </a:r>
          </a:p>
        </p:txBody>
      </p:sp>
    </p:spTree>
    <p:extLst>
      <p:ext uri="{BB962C8B-B14F-4D97-AF65-F5344CB8AC3E}">
        <p14:creationId xmlns:p14="http://schemas.microsoft.com/office/powerpoint/2010/main" val="3496833448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936D-EA24-1A4E-A8AE-8A5957A4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Document</a:t>
            </a:r>
            <a:r>
              <a:rPr lang="id-ID" dirty="0"/>
              <a:t> </a:t>
            </a:r>
            <a:r>
              <a:rPr lang="id-ID" dirty="0" err="1"/>
              <a:t>frequency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846D-8E8F-1340-A6FF-98DB8C7C1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Kata-kata yang muncul di banyak dokumen adalah kata yang tidak penting, karena tidak bisa membedakan isi dokumen-dokumen tersebut</a:t>
            </a:r>
          </a:p>
          <a:p>
            <a:r>
              <a:rPr lang="id-ID" dirty="0"/>
              <a:t>Meskipun telah dilakukan </a:t>
            </a:r>
            <a:r>
              <a:rPr lang="id-ID" dirty="0" err="1"/>
              <a:t>filtering</a:t>
            </a:r>
            <a:r>
              <a:rPr lang="id-ID" dirty="0"/>
              <a:t>, masih terdapat kata-kata yang sering muncul</a:t>
            </a:r>
          </a:p>
          <a:p>
            <a:r>
              <a:rPr lang="id-ID" dirty="0"/>
              <a:t>Contoh : merupakan, tinggi, bisa, </a:t>
            </a:r>
            <a:r>
              <a:rPr lang="id-ID" dirty="0" err="1"/>
              <a:t>dll</a:t>
            </a:r>
            <a:endParaRPr lang="id-ID" dirty="0"/>
          </a:p>
          <a:p>
            <a:r>
              <a:rPr lang="id-ID" dirty="0"/>
              <a:t>Kata-kata tersebut kurang informatif</a:t>
            </a:r>
          </a:p>
        </p:txBody>
      </p:sp>
    </p:spTree>
    <p:extLst>
      <p:ext uri="{BB962C8B-B14F-4D97-AF65-F5344CB8AC3E}">
        <p14:creationId xmlns:p14="http://schemas.microsoft.com/office/powerpoint/2010/main" val="3762138607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30F0-EF5D-314E-BE34-9D478376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Document</a:t>
            </a:r>
            <a:r>
              <a:rPr lang="id-ID" dirty="0"/>
              <a:t> </a:t>
            </a:r>
            <a:r>
              <a:rPr lang="id-ID" dirty="0" err="1"/>
              <a:t>frequency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D3515-72D4-FD4D-B526-C04F3836D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Di sisi lain, kata-kata langka (yang hanya muncul di sebagian kecil dokumen) justru lebih informatif</a:t>
            </a:r>
          </a:p>
          <a:p>
            <a:r>
              <a:rPr lang="id-ID" dirty="0"/>
              <a:t>Contoh : kata </a:t>
            </a:r>
            <a:r>
              <a:rPr lang="id-ID" dirty="0" err="1">
                <a:solidFill>
                  <a:schemeClr val="accent6">
                    <a:lumMod val="50000"/>
                  </a:schemeClr>
                </a:solidFill>
              </a:rPr>
              <a:t>Meganthropus</a:t>
            </a:r>
            <a:r>
              <a:rPr lang="id-ID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id-ID" dirty="0"/>
              <a:t>mampu membedakan dokumen sejarah dengan dokumen olahraga dan ekonomi karena kata </a:t>
            </a:r>
            <a:r>
              <a:rPr lang="id-ID" dirty="0" err="1">
                <a:solidFill>
                  <a:schemeClr val="accent6">
                    <a:lumMod val="50000"/>
                  </a:schemeClr>
                </a:solidFill>
              </a:rPr>
              <a:t>Meganthropus</a:t>
            </a:r>
            <a:r>
              <a:rPr lang="id-ID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id-ID" dirty="0"/>
              <a:t>hanya muncul di dokumen sejarah</a:t>
            </a:r>
            <a:endParaRPr lang="id-ID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5761421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3E07-547F-144F-8F8C-423960B0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Document</a:t>
            </a:r>
            <a:r>
              <a:rPr lang="id-ID" dirty="0"/>
              <a:t> </a:t>
            </a:r>
            <a:r>
              <a:rPr lang="id-ID" dirty="0" err="1"/>
              <a:t>Frequency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0013E-6DB8-6E4A-8F34-BBF43BB1F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A2914B30-F6B7-2A4E-B674-8FCF6392A6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610984"/>
              </p:ext>
            </p:extLst>
          </p:nvPr>
        </p:nvGraphicFramePr>
        <p:xfrm>
          <a:off x="628650" y="1688306"/>
          <a:ext cx="7783832" cy="440055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11976">
                  <a:extLst>
                    <a:ext uri="{9D8B030D-6E8A-4147-A177-3AD203B41FA5}">
                      <a16:colId xmlns:a16="http://schemas.microsoft.com/office/drawing/2014/main" val="1870230810"/>
                    </a:ext>
                  </a:extLst>
                </a:gridCol>
                <a:gridCol w="1111976">
                  <a:extLst>
                    <a:ext uri="{9D8B030D-6E8A-4147-A177-3AD203B41FA5}">
                      <a16:colId xmlns:a16="http://schemas.microsoft.com/office/drawing/2014/main" val="4247647304"/>
                    </a:ext>
                  </a:extLst>
                </a:gridCol>
                <a:gridCol w="1111976">
                  <a:extLst>
                    <a:ext uri="{9D8B030D-6E8A-4147-A177-3AD203B41FA5}">
                      <a16:colId xmlns:a16="http://schemas.microsoft.com/office/drawing/2014/main" val="2543943"/>
                    </a:ext>
                  </a:extLst>
                </a:gridCol>
                <a:gridCol w="1111976">
                  <a:extLst>
                    <a:ext uri="{9D8B030D-6E8A-4147-A177-3AD203B41FA5}">
                      <a16:colId xmlns:a16="http://schemas.microsoft.com/office/drawing/2014/main" val="2270457714"/>
                    </a:ext>
                  </a:extLst>
                </a:gridCol>
                <a:gridCol w="1111976">
                  <a:extLst>
                    <a:ext uri="{9D8B030D-6E8A-4147-A177-3AD203B41FA5}">
                      <a16:colId xmlns:a16="http://schemas.microsoft.com/office/drawing/2014/main" val="2461280461"/>
                    </a:ext>
                  </a:extLst>
                </a:gridCol>
                <a:gridCol w="1111976">
                  <a:extLst>
                    <a:ext uri="{9D8B030D-6E8A-4147-A177-3AD203B41FA5}">
                      <a16:colId xmlns:a16="http://schemas.microsoft.com/office/drawing/2014/main" val="2894088114"/>
                    </a:ext>
                  </a:extLst>
                </a:gridCol>
                <a:gridCol w="1111976">
                  <a:extLst>
                    <a:ext uri="{9D8B030D-6E8A-4147-A177-3AD203B41FA5}">
                      <a16:colId xmlns:a16="http://schemas.microsoft.com/office/drawing/2014/main" val="30938952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D1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D2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D3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D4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D5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df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6013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suka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6452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masak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1.477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46634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nasi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1.477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64436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goreng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1.477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76287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ukur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7481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makan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089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beras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44302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tanam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30670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sawah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5647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mobil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1.602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52278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99824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angkut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1982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tumpang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654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83000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0B05-A380-F046-B7BA-FFD70AEC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Document</a:t>
            </a:r>
            <a:r>
              <a:rPr lang="id-ID" dirty="0"/>
              <a:t> </a:t>
            </a:r>
            <a:r>
              <a:rPr lang="id-ID" dirty="0" err="1"/>
              <a:t>indexing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EAEA-DC56-1D4E-823F-27A541A9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Tahapan </a:t>
            </a:r>
            <a:r>
              <a:rPr lang="id-ID" b="1" i="1" dirty="0" err="1"/>
              <a:t>preprocessing</a:t>
            </a:r>
            <a:r>
              <a:rPr lang="id-ID" i="1" dirty="0"/>
              <a:t> </a:t>
            </a:r>
            <a:r>
              <a:rPr lang="id-ID" dirty="0"/>
              <a:t>menghasilkan sekumpulan </a:t>
            </a:r>
            <a:r>
              <a:rPr lang="id-ID" b="1" i="1" dirty="0"/>
              <a:t>term</a:t>
            </a:r>
            <a:r>
              <a:rPr lang="id-ID" dirty="0"/>
              <a:t> yang akan dijadikan sebagai </a:t>
            </a:r>
            <a:r>
              <a:rPr lang="id-ID" b="1" dirty="0"/>
              <a:t>indeks</a:t>
            </a:r>
            <a:endParaRPr lang="id-ID" dirty="0"/>
          </a:p>
          <a:p>
            <a:r>
              <a:rPr lang="id-ID" b="1" dirty="0"/>
              <a:t>Indeks </a:t>
            </a:r>
            <a:r>
              <a:rPr lang="id-ID" dirty="0"/>
              <a:t>merupakan perwakilan dari dokumen dan merupakan </a:t>
            </a:r>
            <a:r>
              <a:rPr lang="id-ID" b="1" dirty="0" err="1"/>
              <a:t>fitur</a:t>
            </a:r>
            <a:r>
              <a:rPr lang="id-ID" dirty="0"/>
              <a:t> dari dokumen tersebut</a:t>
            </a:r>
          </a:p>
          <a:p>
            <a:r>
              <a:rPr lang="id-ID" b="1" dirty="0"/>
              <a:t>Indeks </a:t>
            </a:r>
            <a:r>
              <a:rPr lang="id-ID" dirty="0"/>
              <a:t>menjadi dasar untuk pemrosesan selanjutnya dalam </a:t>
            </a:r>
            <a:r>
              <a:rPr lang="id-ID" i="1" dirty="0" err="1"/>
              <a:t>text</a:t>
            </a:r>
            <a:r>
              <a:rPr lang="id-ID" i="1" dirty="0"/>
              <a:t> </a:t>
            </a:r>
            <a:r>
              <a:rPr lang="id-ID" i="1" dirty="0" err="1"/>
              <a:t>mining</a:t>
            </a:r>
            <a:r>
              <a:rPr lang="id-ID" dirty="0"/>
              <a:t> maupun </a:t>
            </a:r>
            <a:r>
              <a:rPr lang="id-ID" i="1" dirty="0" err="1"/>
              <a:t>information</a:t>
            </a:r>
            <a:r>
              <a:rPr lang="id-ID" i="1" dirty="0"/>
              <a:t> </a:t>
            </a:r>
            <a:r>
              <a:rPr lang="id-ID" i="1" dirty="0" err="1"/>
              <a:t>retrieval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751618952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1D2D-5FE5-3241-A4BB-AD5DF02A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Document</a:t>
            </a:r>
            <a:r>
              <a:rPr lang="id-ID" dirty="0"/>
              <a:t> </a:t>
            </a:r>
            <a:r>
              <a:rPr lang="id-ID" dirty="0" err="1"/>
              <a:t>frequency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6812-2FA9-E444-A152-5795977E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i="1" dirty="0" err="1"/>
              <a:t>Document</a:t>
            </a:r>
            <a:r>
              <a:rPr lang="id-ID" i="1" dirty="0"/>
              <a:t> </a:t>
            </a:r>
            <a:r>
              <a:rPr lang="id-ID" i="1" dirty="0" err="1"/>
              <a:t>frequency</a:t>
            </a:r>
            <a:r>
              <a:rPr lang="id-ID" i="1" dirty="0"/>
              <a:t> (</a:t>
            </a:r>
            <a:r>
              <a:rPr lang="id-ID" i="1" dirty="0" err="1"/>
              <a:t>df</a:t>
            </a:r>
            <a:r>
              <a:rPr lang="id-ID" i="1" baseline="-25000" dirty="0" err="1"/>
              <a:t>t</a:t>
            </a:r>
            <a:r>
              <a:rPr lang="id-ID" i="1" dirty="0"/>
              <a:t>) </a:t>
            </a:r>
            <a:r>
              <a:rPr lang="id-ID" dirty="0"/>
              <a:t>merupakan jumlah dokumen yang mengandung term </a:t>
            </a:r>
            <a:r>
              <a:rPr lang="id-ID" i="1" dirty="0" err="1"/>
              <a:t>t</a:t>
            </a:r>
            <a:endParaRPr lang="id-ID" dirty="0"/>
          </a:p>
          <a:p>
            <a:r>
              <a:rPr lang="id-ID" i="1" dirty="0" err="1"/>
              <a:t>Rare</a:t>
            </a:r>
            <a:r>
              <a:rPr lang="id-ID" i="1" dirty="0"/>
              <a:t> </a:t>
            </a:r>
            <a:r>
              <a:rPr lang="id-ID" i="1" dirty="0" err="1"/>
              <a:t>terms</a:t>
            </a:r>
            <a:r>
              <a:rPr lang="id-ID" i="1" dirty="0"/>
              <a:t> </a:t>
            </a:r>
            <a:r>
              <a:rPr lang="id-ID" dirty="0"/>
              <a:t>merupakan term yang memiliki nilai </a:t>
            </a:r>
            <a:r>
              <a:rPr lang="id-ID" i="1" dirty="0" err="1"/>
              <a:t>df</a:t>
            </a:r>
            <a:r>
              <a:rPr lang="id-ID" dirty="0"/>
              <a:t> yang kecil</a:t>
            </a:r>
          </a:p>
          <a:p>
            <a:r>
              <a:rPr lang="id-ID" i="1" dirty="0" err="1"/>
              <a:t>Frequent</a:t>
            </a:r>
            <a:r>
              <a:rPr lang="id-ID" i="1" dirty="0"/>
              <a:t> </a:t>
            </a:r>
            <a:r>
              <a:rPr lang="id-ID" i="1" dirty="0" err="1"/>
              <a:t>terms</a:t>
            </a:r>
            <a:r>
              <a:rPr lang="id-ID" i="1" dirty="0"/>
              <a:t> </a:t>
            </a:r>
            <a:r>
              <a:rPr lang="id-ID" dirty="0"/>
              <a:t>merupakan term yang memiliki nilai </a:t>
            </a:r>
            <a:r>
              <a:rPr lang="id-ID" i="1" dirty="0" err="1"/>
              <a:t>df</a:t>
            </a:r>
            <a:r>
              <a:rPr lang="id-ID" i="1" dirty="0"/>
              <a:t> </a:t>
            </a:r>
            <a:r>
              <a:rPr lang="id-ID" dirty="0"/>
              <a:t>besar</a:t>
            </a:r>
          </a:p>
          <a:p>
            <a:r>
              <a:rPr lang="id-ID" i="1" dirty="0" err="1"/>
              <a:t>Rare</a:t>
            </a:r>
            <a:r>
              <a:rPr lang="id-ID" i="1" dirty="0"/>
              <a:t> </a:t>
            </a:r>
            <a:r>
              <a:rPr lang="id-ID" dirty="0" err="1"/>
              <a:t>terms</a:t>
            </a:r>
            <a:r>
              <a:rPr lang="id-ID" dirty="0"/>
              <a:t> seharusnya memiliki bobot yang lebih besar dari </a:t>
            </a:r>
            <a:r>
              <a:rPr lang="id-ID" i="1" dirty="0" err="1"/>
              <a:t>Frequent</a:t>
            </a:r>
            <a:r>
              <a:rPr lang="id-ID" i="1" dirty="0"/>
              <a:t> </a:t>
            </a:r>
            <a:r>
              <a:rPr lang="id-ID" i="1" dirty="0" err="1"/>
              <a:t>terms</a:t>
            </a:r>
            <a:r>
              <a:rPr lang="id-ID" i="1" dirty="0"/>
              <a:t> </a:t>
            </a:r>
            <a:r>
              <a:rPr lang="id-ID" dirty="0"/>
              <a:t>karena </a:t>
            </a:r>
            <a:r>
              <a:rPr lang="id-ID" i="1" dirty="0" err="1"/>
              <a:t>rare</a:t>
            </a:r>
            <a:r>
              <a:rPr lang="id-ID" i="1" dirty="0"/>
              <a:t> </a:t>
            </a:r>
            <a:r>
              <a:rPr lang="id-ID" i="1" dirty="0" err="1"/>
              <a:t>terms</a:t>
            </a:r>
            <a:r>
              <a:rPr lang="id-ID" dirty="0"/>
              <a:t> lebih informatif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4074696969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5AAF-D14A-334D-A191-D3436FBD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Inverse</a:t>
            </a:r>
            <a:r>
              <a:rPr lang="id-ID" dirty="0"/>
              <a:t> </a:t>
            </a:r>
            <a:r>
              <a:rPr lang="id-ID" dirty="0" err="1"/>
              <a:t>document</a:t>
            </a:r>
            <a:r>
              <a:rPr lang="id-ID" dirty="0"/>
              <a:t> </a:t>
            </a:r>
            <a:r>
              <a:rPr lang="id-ID" dirty="0" err="1"/>
              <a:t>frequency</a:t>
            </a:r>
            <a:r>
              <a:rPr lang="id-ID" dirty="0"/>
              <a:t> </a:t>
            </a:r>
            <a:r>
              <a:rPr lang="id-ID" dirty="0" err="1"/>
              <a:t>weight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A0F4D-3206-D541-BB0D-4D6856FBD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/>
                  <a:t>d</a:t>
                </a:r>
                <a:r>
                  <a:rPr lang="id-ID" dirty="0" err="1"/>
                  <a:t>f</a:t>
                </a:r>
                <a:r>
                  <a:rPr lang="id-ID" baseline="-25000" dirty="0" err="1"/>
                  <a:t>t</a:t>
                </a:r>
                <a:r>
                  <a:rPr lang="id-ID" dirty="0"/>
                  <a:t> = </a:t>
                </a:r>
                <a:r>
                  <a:rPr lang="id-ID" dirty="0" err="1"/>
                  <a:t>Document</a:t>
                </a:r>
                <a:r>
                  <a:rPr lang="id-ID" dirty="0"/>
                  <a:t> </a:t>
                </a:r>
                <a:r>
                  <a:rPr lang="id-ID" dirty="0" err="1"/>
                  <a:t>frequency</a:t>
                </a:r>
                <a:r>
                  <a:rPr lang="id-ID" dirty="0"/>
                  <a:t> </a:t>
                </a:r>
                <a:r>
                  <a:rPr lang="id-ID" dirty="0" err="1"/>
                  <a:t>of</a:t>
                </a:r>
                <a:r>
                  <a:rPr lang="id-ID" dirty="0"/>
                  <a:t> </a:t>
                </a:r>
                <a:r>
                  <a:rPr lang="id-ID" i="1" dirty="0" err="1"/>
                  <a:t>t</a:t>
                </a:r>
                <a:r>
                  <a:rPr lang="id-ID" dirty="0"/>
                  <a:t> (jumlah dokumen yang mengandung term </a:t>
                </a:r>
                <a:r>
                  <a:rPr lang="id-ID" i="1" dirty="0" err="1"/>
                  <a:t>t</a:t>
                </a:r>
                <a:r>
                  <a:rPr lang="id-ID" dirty="0"/>
                  <a:t>)</a:t>
                </a:r>
              </a:p>
              <a:p>
                <a:pPr lvl="1"/>
                <a:r>
                  <a:rPr lang="id-ID" dirty="0" err="1"/>
                  <a:t>df</a:t>
                </a:r>
                <a:r>
                  <a:rPr lang="id-ID" baseline="-25000" dirty="0" err="1"/>
                  <a:t>t</a:t>
                </a:r>
                <a:r>
                  <a:rPr lang="id-ID" baseline="-25000" dirty="0"/>
                  <a:t> </a:t>
                </a:r>
                <a:r>
                  <a:rPr lang="id-ID" dirty="0"/>
                  <a:t>merupakan ukuran kebalikan dari keinformatifan term </a:t>
                </a:r>
                <a:r>
                  <a:rPr lang="id-ID" i="1" dirty="0" err="1"/>
                  <a:t>t</a:t>
                </a:r>
                <a:endParaRPr lang="id-ID" dirty="0"/>
              </a:p>
              <a:p>
                <a:pPr lvl="1"/>
                <a:r>
                  <a:rPr lang="id-ID" dirty="0" err="1"/>
                  <a:t>df</a:t>
                </a:r>
                <a:r>
                  <a:rPr lang="id-ID" baseline="-25000" dirty="0" err="1"/>
                  <a:t>t</a:t>
                </a:r>
                <a:r>
                  <a:rPr lang="id-ID" dirty="0"/>
                  <a:t> ≤ </a:t>
                </a:r>
                <a:r>
                  <a:rPr lang="id-ID" dirty="0" err="1"/>
                  <a:t>N</a:t>
                </a:r>
                <a:r>
                  <a:rPr lang="id-ID" dirty="0"/>
                  <a:t> (Nilai </a:t>
                </a:r>
                <a:r>
                  <a:rPr lang="id-ID" dirty="0" err="1"/>
                  <a:t>df</a:t>
                </a:r>
                <a:r>
                  <a:rPr lang="id-ID" baseline="-25000" dirty="0" err="1"/>
                  <a:t>t</a:t>
                </a:r>
                <a:r>
                  <a:rPr lang="id-ID" dirty="0"/>
                  <a:t> lebih kecil atau sama dengan jumlah dokumen)</a:t>
                </a:r>
              </a:p>
              <a:p>
                <a:r>
                  <a:rPr lang="id-ID" dirty="0" err="1"/>
                  <a:t>idf</a:t>
                </a:r>
                <a:r>
                  <a:rPr lang="id-ID" dirty="0"/>
                  <a:t> (</a:t>
                </a:r>
                <a:r>
                  <a:rPr lang="id-ID" dirty="0" err="1"/>
                  <a:t>Inverse</a:t>
                </a:r>
                <a:r>
                  <a:rPr lang="id-ID" dirty="0"/>
                  <a:t> </a:t>
                </a:r>
                <a:r>
                  <a:rPr lang="id-ID" dirty="0" err="1"/>
                  <a:t>document</a:t>
                </a:r>
                <a:r>
                  <a:rPr lang="id-ID" dirty="0"/>
                  <a:t> </a:t>
                </a:r>
                <a:r>
                  <a:rPr lang="id-ID" dirty="0" err="1"/>
                  <a:t>frequency</a:t>
                </a:r>
                <a:r>
                  <a:rPr lang="id-ID" dirty="0"/>
                  <a:t>) dari </a:t>
                </a:r>
                <a:r>
                  <a:rPr lang="id-ID" i="1" dirty="0" err="1"/>
                  <a:t>t</a:t>
                </a:r>
                <a:r>
                  <a:rPr lang="id-ID" dirty="0"/>
                  <a:t> adalah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dirty="0"/>
              </a:p>
              <a:p>
                <a:pPr lvl="1"/>
                <a:r>
                  <a:rPr lang="id-ID" dirty="0"/>
                  <a:t>Perhitungan </a:t>
                </a:r>
                <a:r>
                  <a:rPr lang="id-ID" dirty="0" err="1"/>
                  <a:t>idf</a:t>
                </a:r>
                <a:r>
                  <a:rPr lang="id-ID" baseline="-25000" dirty="0" err="1"/>
                  <a:t>t</a:t>
                </a:r>
                <a:r>
                  <a:rPr lang="id-ID" dirty="0"/>
                  <a:t> dapat menggunakan logaritma basis </a:t>
                </a:r>
                <a:r>
                  <a:rPr lang="id-ID" dirty="0" err="1"/>
                  <a:t>berapapun</a:t>
                </a:r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A0F4D-3206-D541-BB0D-4D6856FBD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1939" r="-1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702884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A67F-6BD1-DC48-98DE-AD82CF01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Inverse</a:t>
            </a:r>
            <a:r>
              <a:rPr lang="id-ID" dirty="0"/>
              <a:t> </a:t>
            </a:r>
            <a:r>
              <a:rPr lang="id-ID" dirty="0" err="1"/>
              <a:t>document</a:t>
            </a:r>
            <a:r>
              <a:rPr lang="id-ID" dirty="0"/>
              <a:t> </a:t>
            </a:r>
            <a:r>
              <a:rPr lang="id-ID" dirty="0" err="1"/>
              <a:t>frequency</a:t>
            </a:r>
            <a:r>
              <a:rPr lang="id-ID" dirty="0"/>
              <a:t> </a:t>
            </a:r>
            <a:r>
              <a:rPr lang="id-ID" dirty="0" err="1"/>
              <a:t>weight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EDB2-4330-E243-BBD7-59CE5063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DD0970A7-03EA-0145-90E0-8389A2918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379907"/>
              </p:ext>
            </p:extLst>
          </p:nvPr>
        </p:nvGraphicFramePr>
        <p:xfrm>
          <a:off x="628650" y="1688306"/>
          <a:ext cx="7783832" cy="440055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11976">
                  <a:extLst>
                    <a:ext uri="{9D8B030D-6E8A-4147-A177-3AD203B41FA5}">
                      <a16:colId xmlns:a16="http://schemas.microsoft.com/office/drawing/2014/main" val="1870230810"/>
                    </a:ext>
                  </a:extLst>
                </a:gridCol>
                <a:gridCol w="1111976">
                  <a:extLst>
                    <a:ext uri="{9D8B030D-6E8A-4147-A177-3AD203B41FA5}">
                      <a16:colId xmlns:a16="http://schemas.microsoft.com/office/drawing/2014/main" val="4247647304"/>
                    </a:ext>
                  </a:extLst>
                </a:gridCol>
                <a:gridCol w="1111976">
                  <a:extLst>
                    <a:ext uri="{9D8B030D-6E8A-4147-A177-3AD203B41FA5}">
                      <a16:colId xmlns:a16="http://schemas.microsoft.com/office/drawing/2014/main" val="2543943"/>
                    </a:ext>
                  </a:extLst>
                </a:gridCol>
                <a:gridCol w="1111976">
                  <a:extLst>
                    <a:ext uri="{9D8B030D-6E8A-4147-A177-3AD203B41FA5}">
                      <a16:colId xmlns:a16="http://schemas.microsoft.com/office/drawing/2014/main" val="2270457714"/>
                    </a:ext>
                  </a:extLst>
                </a:gridCol>
                <a:gridCol w="1111976">
                  <a:extLst>
                    <a:ext uri="{9D8B030D-6E8A-4147-A177-3AD203B41FA5}">
                      <a16:colId xmlns:a16="http://schemas.microsoft.com/office/drawing/2014/main" val="2461280461"/>
                    </a:ext>
                  </a:extLst>
                </a:gridCol>
                <a:gridCol w="1111976">
                  <a:extLst>
                    <a:ext uri="{9D8B030D-6E8A-4147-A177-3AD203B41FA5}">
                      <a16:colId xmlns:a16="http://schemas.microsoft.com/office/drawing/2014/main" val="2894088114"/>
                    </a:ext>
                  </a:extLst>
                </a:gridCol>
                <a:gridCol w="1111976">
                  <a:extLst>
                    <a:ext uri="{9D8B030D-6E8A-4147-A177-3AD203B41FA5}">
                      <a16:colId xmlns:a16="http://schemas.microsoft.com/office/drawing/2014/main" val="30938952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D1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D2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D3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D4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D5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idf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6013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suka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6452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masak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1.477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46634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nasi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1.477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64436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goreng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1.477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76287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ukur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7481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makan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5089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beras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44302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tanam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30670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sawah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5647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mobil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1.602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52278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99824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angkut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1982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tumpang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654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59563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550B-AC08-6E4C-AC82-37263FE4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tf-idf</a:t>
            </a:r>
            <a:r>
              <a:rPr lang="id-ID" dirty="0"/>
              <a:t> </a:t>
            </a:r>
            <a:r>
              <a:rPr lang="id-ID" dirty="0" err="1"/>
              <a:t>weighting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2D6684-4D33-5641-97E8-A1A9701AC1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/>
                  <a:t>Nilai </a:t>
                </a:r>
                <a:r>
                  <a:rPr lang="id-ID" i="1" dirty="0" err="1"/>
                  <a:t>tf-idf</a:t>
                </a:r>
                <a:r>
                  <a:rPr lang="id-ID" dirty="0"/>
                  <a:t> dari sebuah </a:t>
                </a:r>
                <a:r>
                  <a:rPr lang="id-ID" i="1" dirty="0"/>
                  <a:t>term </a:t>
                </a:r>
                <a:r>
                  <a:rPr lang="id-ID" i="1" dirty="0" err="1"/>
                  <a:t>t</a:t>
                </a:r>
                <a:r>
                  <a:rPr lang="id-ID" dirty="0"/>
                  <a:t> merupakan perkalian antara nilai </a:t>
                </a:r>
                <a:r>
                  <a:rPr lang="id-ID" i="1" dirty="0" err="1"/>
                  <a:t>tf</a:t>
                </a:r>
                <a:r>
                  <a:rPr lang="id-ID" i="1" dirty="0"/>
                  <a:t> </a:t>
                </a:r>
                <a:r>
                  <a:rPr lang="id-ID" dirty="0"/>
                  <a:t>dan nilai </a:t>
                </a:r>
                <a:r>
                  <a:rPr lang="id-ID" i="1" dirty="0" err="1"/>
                  <a:t>idf</a:t>
                </a:r>
                <a:r>
                  <a:rPr lang="id-ID" i="1" dirty="0"/>
                  <a:t> </a:t>
                </a:r>
                <a:r>
                  <a:rPr lang="id-ID" dirty="0" err="1"/>
                  <a:t>nya</a:t>
                </a:r>
                <a:r>
                  <a:rPr lang="id-ID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dirty="0"/>
              </a:p>
              <a:p>
                <a:r>
                  <a:rPr lang="id-ID" dirty="0" err="1"/>
                  <a:t>tf-idf</a:t>
                </a:r>
                <a:r>
                  <a:rPr lang="id-ID" dirty="0"/>
                  <a:t> merupakan </a:t>
                </a:r>
                <a:r>
                  <a:rPr lang="id-ID" i="1" dirty="0"/>
                  <a:t>term </a:t>
                </a:r>
                <a:r>
                  <a:rPr lang="id-ID" i="1" dirty="0" err="1"/>
                  <a:t>weighting</a:t>
                </a:r>
                <a:r>
                  <a:rPr lang="id-ID" i="1" dirty="0"/>
                  <a:t> </a:t>
                </a:r>
                <a:r>
                  <a:rPr lang="id-ID" dirty="0"/>
                  <a:t>yang paling populer</a:t>
                </a:r>
              </a:p>
              <a:p>
                <a:pPr lvl="1"/>
                <a:r>
                  <a:rPr lang="id-ID" dirty="0"/>
                  <a:t>Catatan : tanda “-” pada notasi </a:t>
                </a:r>
                <a:r>
                  <a:rPr lang="id-ID" dirty="0" err="1"/>
                  <a:t>tf-idf</a:t>
                </a:r>
                <a:r>
                  <a:rPr lang="id-ID" dirty="0"/>
                  <a:t> adalah tanda hubung, bukan pengurangan!</a:t>
                </a: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Term yang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sering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muncul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di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satu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dokumen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dan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jarang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muncul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pada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dokumen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lain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akan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mendapatkan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nilai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tinggi</a:t>
                </a:r>
                <a:endParaRPr lang="en-US" altLang="en-US" dirty="0">
                  <a:solidFill>
                    <a:srgbClr val="C00000"/>
                  </a:solidFill>
                  <a:ea typeface="ＭＳ Ｐゴシック" panose="020B0600070205080204" pitchFamily="34" charset="-128"/>
                </a:endParaRP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2D6684-4D33-5641-97E8-A1A9701AC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1939" b="-277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840689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FF85-19CD-544C-85BA-011144FE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tf-idf</a:t>
            </a:r>
            <a:r>
              <a:rPr lang="id-ID" dirty="0"/>
              <a:t> </a:t>
            </a:r>
            <a:r>
              <a:rPr lang="id-ID" dirty="0" err="1"/>
              <a:t>weighting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764A13-AA21-0944-AA65-60DC67123F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241336"/>
              </p:ext>
            </p:extLst>
          </p:nvPr>
        </p:nvGraphicFramePr>
        <p:xfrm>
          <a:off x="1279573" y="1664327"/>
          <a:ext cx="6710874" cy="440055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18479">
                  <a:extLst>
                    <a:ext uri="{9D8B030D-6E8A-4147-A177-3AD203B41FA5}">
                      <a16:colId xmlns:a16="http://schemas.microsoft.com/office/drawing/2014/main" val="57003999"/>
                    </a:ext>
                  </a:extLst>
                </a:gridCol>
                <a:gridCol w="1118479">
                  <a:extLst>
                    <a:ext uri="{9D8B030D-6E8A-4147-A177-3AD203B41FA5}">
                      <a16:colId xmlns:a16="http://schemas.microsoft.com/office/drawing/2014/main" val="2370005437"/>
                    </a:ext>
                  </a:extLst>
                </a:gridCol>
                <a:gridCol w="1118479">
                  <a:extLst>
                    <a:ext uri="{9D8B030D-6E8A-4147-A177-3AD203B41FA5}">
                      <a16:colId xmlns:a16="http://schemas.microsoft.com/office/drawing/2014/main" val="2852133607"/>
                    </a:ext>
                  </a:extLst>
                </a:gridCol>
                <a:gridCol w="1118479">
                  <a:extLst>
                    <a:ext uri="{9D8B030D-6E8A-4147-A177-3AD203B41FA5}">
                      <a16:colId xmlns:a16="http://schemas.microsoft.com/office/drawing/2014/main" val="3429871693"/>
                    </a:ext>
                  </a:extLst>
                </a:gridCol>
                <a:gridCol w="1118479">
                  <a:extLst>
                    <a:ext uri="{9D8B030D-6E8A-4147-A177-3AD203B41FA5}">
                      <a16:colId xmlns:a16="http://schemas.microsoft.com/office/drawing/2014/main" val="767044793"/>
                    </a:ext>
                  </a:extLst>
                </a:gridCol>
                <a:gridCol w="1118479">
                  <a:extLst>
                    <a:ext uri="{9D8B030D-6E8A-4147-A177-3AD203B41FA5}">
                      <a16:colId xmlns:a16="http://schemas.microsoft.com/office/drawing/2014/main" val="340093361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D1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D2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D3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D4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D5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5900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suka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0.909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66777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masak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1.032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43416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nasi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0.328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0.289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0.222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22719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goreng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1.032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5102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ukur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0.222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0.222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0.222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6347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makan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0.699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63118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beras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0.909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3998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tanam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0.909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24475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sawah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0.518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0.398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4236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mobil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1.120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40867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0.518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0.518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34642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angkut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0.699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16733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tumpang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0.398</a:t>
                      </a:r>
                      <a:endParaRPr lang="en-ID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0.398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728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177699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C4BA-FD9B-9D49-B38B-AAB351A1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tf-idf</a:t>
            </a:r>
            <a:r>
              <a:rPr lang="id-ID" dirty="0"/>
              <a:t> </a:t>
            </a:r>
            <a:r>
              <a:rPr lang="id-ID" dirty="0" err="1"/>
              <a:t>weighting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B1494-F52C-B641-8B36-7C8869BF0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Variasi bobot </a:t>
            </a:r>
            <a:r>
              <a:rPr lang="id-ID" dirty="0" err="1"/>
              <a:t>tf-idf</a:t>
            </a:r>
            <a:endParaRPr lang="id-ID" dirty="0"/>
          </a:p>
        </p:txBody>
      </p:sp>
      <p:pic>
        <p:nvPicPr>
          <p:cNvPr id="4" name="Content Placeholder 7" descr="table1.gif">
            <a:extLst>
              <a:ext uri="{FF2B5EF4-FFF2-40B4-BE49-F238E27FC236}">
                <a16:creationId xmlns:a16="http://schemas.microsoft.com/office/drawing/2014/main" id="{06958C0E-8C24-CF4F-BD57-9C4CAE5A7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862" y="2513012"/>
            <a:ext cx="8888412" cy="275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4132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52D5-44A5-F44D-B5BA-2B35C77E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Bag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words</a:t>
            </a:r>
            <a:r>
              <a:rPr lang="id-ID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089A3-B806-0248-8994-302D842FB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02" y="1600200"/>
            <a:ext cx="8233996" cy="4576763"/>
          </a:xfrm>
        </p:spPr>
        <p:txBody>
          <a:bodyPr/>
          <a:lstStyle/>
          <a:p>
            <a:r>
              <a:rPr lang="id-ID" dirty="0"/>
              <a:t>Indeks dari suatu dokumen dibuat hanya berdasarkan kemunculan kata, tanpa memperhatikan urutan kata</a:t>
            </a:r>
          </a:p>
          <a:p>
            <a:r>
              <a:rPr lang="id-ID" dirty="0"/>
              <a:t>Sebagai contoh, terdapat dua dokumen sebagai berikut:</a:t>
            </a:r>
          </a:p>
          <a:p>
            <a:pPr lvl="1"/>
            <a:r>
              <a:rPr lang="id-ID" b="1" dirty="0"/>
              <a:t>d1</a:t>
            </a:r>
            <a:r>
              <a:rPr lang="id-ID" dirty="0"/>
              <a:t> : Kucing makan ikan</a:t>
            </a:r>
          </a:p>
          <a:p>
            <a:pPr lvl="1"/>
            <a:r>
              <a:rPr lang="id-ID" b="1" dirty="0"/>
              <a:t>d2</a:t>
            </a:r>
            <a:r>
              <a:rPr lang="id-ID" dirty="0"/>
              <a:t> : Ikan makan kucing</a:t>
            </a:r>
          </a:p>
          <a:p>
            <a:r>
              <a:rPr lang="id-ID" dirty="0"/>
              <a:t>Kedua dokumen tersebut memiliki indeks yang sama, yaitu : kucing, makan, ikan</a:t>
            </a:r>
          </a:p>
          <a:p>
            <a:r>
              <a:rPr lang="id-ID" dirty="0"/>
              <a:t>Metode pembuatan indeks seperti ini disebut dengan </a:t>
            </a:r>
            <a:r>
              <a:rPr lang="id-ID" b="1" dirty="0" err="1"/>
              <a:t>bag</a:t>
            </a:r>
            <a:r>
              <a:rPr lang="id-ID" b="1" dirty="0"/>
              <a:t> </a:t>
            </a:r>
            <a:r>
              <a:rPr lang="id-ID" b="1" dirty="0" err="1"/>
              <a:t>of</a:t>
            </a:r>
            <a:r>
              <a:rPr lang="id-ID" b="1" dirty="0"/>
              <a:t> </a:t>
            </a:r>
            <a:r>
              <a:rPr lang="id-ID" b="1" dirty="0" err="1"/>
              <a:t>words</a:t>
            </a:r>
            <a:r>
              <a:rPr lang="id-ID" b="1" dirty="0"/>
              <a:t> model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3914510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03F4-387D-4141-B7F0-FF0EADB8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Pembobotan kata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1DF1-F543-1E41-8C4C-83084DF6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Dalam pembentukan indeks berdasarkan data dokumen, setiap </a:t>
            </a:r>
            <a:r>
              <a:rPr lang="id-ID" b="1" dirty="0"/>
              <a:t>kata</a:t>
            </a:r>
            <a:r>
              <a:rPr lang="id-ID" dirty="0"/>
              <a:t> perlu diberi </a:t>
            </a:r>
            <a:r>
              <a:rPr lang="id-ID" b="1" dirty="0"/>
              <a:t>nilai</a:t>
            </a:r>
            <a:r>
              <a:rPr lang="id-ID" dirty="0"/>
              <a:t>/</a:t>
            </a:r>
            <a:r>
              <a:rPr lang="id-ID" b="1" dirty="0"/>
              <a:t>bobot</a:t>
            </a:r>
          </a:p>
          <a:p>
            <a:r>
              <a:rPr lang="id-ID" dirty="0"/>
              <a:t>Terdapat berbagai macam cara pemberian bobot pada masing-masing term pada indeks</a:t>
            </a:r>
          </a:p>
          <a:p>
            <a:r>
              <a:rPr lang="id-ID" dirty="0"/>
              <a:t>Pemberian </a:t>
            </a:r>
            <a:r>
              <a:rPr lang="id-ID" b="1" dirty="0"/>
              <a:t>nilai</a:t>
            </a:r>
            <a:r>
              <a:rPr lang="id-ID" dirty="0"/>
              <a:t>/</a:t>
            </a:r>
            <a:r>
              <a:rPr lang="id-ID" b="1" dirty="0"/>
              <a:t>bobot</a:t>
            </a:r>
            <a:r>
              <a:rPr lang="id-ID" dirty="0"/>
              <a:t> pada masing-masing term pada </a:t>
            </a:r>
            <a:r>
              <a:rPr lang="id-ID" b="1" dirty="0"/>
              <a:t>indeks</a:t>
            </a:r>
            <a:r>
              <a:rPr lang="id-ID" dirty="0"/>
              <a:t> disebut dengan </a:t>
            </a:r>
            <a:r>
              <a:rPr lang="id-ID" b="1" dirty="0"/>
              <a:t>term </a:t>
            </a:r>
            <a:r>
              <a:rPr lang="id-ID" b="1" dirty="0" err="1"/>
              <a:t>weighting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36742406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64B0-5312-144C-91D4-7CD253B0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pembobotan kata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CAD9-3CA8-154E-8FC2-23F8751AB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Beberapa metode pembobotan kata :</a:t>
            </a:r>
          </a:p>
          <a:p>
            <a:pPr marL="742950" lvl="1" indent="-457200">
              <a:buFont typeface="+mj-lt"/>
              <a:buAutoNum type="arabicPeriod"/>
            </a:pPr>
            <a:r>
              <a:rPr lang="id-ID" dirty="0" err="1"/>
              <a:t>Binary</a:t>
            </a:r>
            <a:r>
              <a:rPr lang="id-ID" dirty="0"/>
              <a:t> term </a:t>
            </a:r>
            <a:r>
              <a:rPr lang="id-ID" dirty="0" err="1"/>
              <a:t>weighting</a:t>
            </a:r>
            <a:endParaRPr lang="id-ID" dirty="0"/>
          </a:p>
          <a:p>
            <a:pPr marL="742950" lvl="1" indent="-457200">
              <a:buFont typeface="+mj-lt"/>
              <a:buAutoNum type="arabicPeriod"/>
            </a:pPr>
            <a:r>
              <a:rPr lang="id-ID" dirty="0" err="1"/>
              <a:t>Raw</a:t>
            </a:r>
            <a:r>
              <a:rPr lang="id-ID" dirty="0"/>
              <a:t>-term </a:t>
            </a:r>
            <a:r>
              <a:rPr lang="id-ID" dirty="0" err="1"/>
              <a:t>frequency</a:t>
            </a:r>
            <a:endParaRPr lang="id-ID" dirty="0"/>
          </a:p>
          <a:p>
            <a:pPr marL="742950" lvl="1" indent="-457200">
              <a:buFont typeface="+mj-lt"/>
              <a:buAutoNum type="arabicPeriod"/>
            </a:pPr>
            <a:r>
              <a:rPr lang="id-ID" dirty="0"/>
              <a:t>Log-</a:t>
            </a:r>
            <a:r>
              <a:rPr lang="id-ID" dirty="0" err="1"/>
              <a:t>frequency</a:t>
            </a:r>
            <a:r>
              <a:rPr lang="id-ID" dirty="0"/>
              <a:t> </a:t>
            </a:r>
            <a:r>
              <a:rPr lang="id-ID" dirty="0" err="1"/>
              <a:t>weighting</a:t>
            </a:r>
            <a:endParaRPr lang="id-ID" dirty="0"/>
          </a:p>
          <a:p>
            <a:pPr marL="742950" lvl="1" indent="-457200">
              <a:buFont typeface="+mj-lt"/>
              <a:buAutoNum type="arabicPeriod"/>
            </a:pPr>
            <a:r>
              <a:rPr lang="id-ID" dirty="0"/>
              <a:t>Term-</a:t>
            </a:r>
            <a:r>
              <a:rPr lang="id-ID" dirty="0" err="1"/>
              <a:t>frequency</a:t>
            </a:r>
            <a:r>
              <a:rPr lang="id-ID" dirty="0"/>
              <a:t> </a:t>
            </a:r>
            <a:r>
              <a:rPr lang="id-ID" dirty="0" err="1"/>
              <a:t>inverse</a:t>
            </a:r>
            <a:r>
              <a:rPr lang="id-ID" dirty="0"/>
              <a:t> </a:t>
            </a:r>
            <a:r>
              <a:rPr lang="id-ID" dirty="0" err="1"/>
              <a:t>document</a:t>
            </a:r>
            <a:r>
              <a:rPr lang="id-ID" dirty="0"/>
              <a:t> </a:t>
            </a:r>
            <a:r>
              <a:rPr lang="id-ID" dirty="0" err="1"/>
              <a:t>frequency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235975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4215-A022-BC45-B76A-17573B37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Binary</a:t>
            </a:r>
            <a:r>
              <a:rPr lang="id-ID" dirty="0"/>
              <a:t> term-</a:t>
            </a:r>
            <a:r>
              <a:rPr lang="id-ID" dirty="0" err="1"/>
              <a:t>weighting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B244B-E749-5A44-B159-44A677CB3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dirty="0"/>
                  <a:t>Pada matriks bobot, </a:t>
                </a:r>
                <a:r>
                  <a:rPr lang="id-ID" b="1" dirty="0"/>
                  <a:t>dokumen</a:t>
                </a:r>
                <a:r>
                  <a:rPr lang="id-ID" dirty="0"/>
                  <a:t> berada pada </a:t>
                </a:r>
                <a:r>
                  <a:rPr lang="id-ID" b="1" dirty="0"/>
                  <a:t>kolom</a:t>
                </a:r>
                <a:r>
                  <a:rPr lang="id-ID" dirty="0"/>
                  <a:t> dan </a:t>
                </a:r>
                <a:r>
                  <a:rPr lang="id-ID" b="1" dirty="0"/>
                  <a:t>term</a:t>
                </a:r>
                <a:r>
                  <a:rPr lang="id-ID" dirty="0"/>
                  <a:t> berada di  </a:t>
                </a:r>
                <a:r>
                  <a:rPr lang="id-ID" b="1" dirty="0"/>
                  <a:t>baris</a:t>
                </a:r>
              </a:p>
              <a:p>
                <a:r>
                  <a:rPr lang="id-ID" dirty="0"/>
                  <a:t>Tiap dokumen diwakili oleh sebuah vektor biner</a:t>
                </a:r>
              </a:p>
              <a:p>
                <a:r>
                  <a:rPr lang="id-ID" dirty="0"/>
                  <a:t>Bobot suatu term pada </a:t>
                </a:r>
                <a:r>
                  <a:rPr lang="id-ID" dirty="0" err="1"/>
                  <a:t>binary</a:t>
                </a:r>
                <a:r>
                  <a:rPr lang="id-ID" dirty="0"/>
                  <a:t> term </a:t>
                </a:r>
                <a:r>
                  <a:rPr lang="id-ID" dirty="0" err="1"/>
                  <a:t>weighting</a:t>
                </a:r>
                <a:r>
                  <a:rPr lang="id-ID" dirty="0"/>
                  <a:t> adalah </a:t>
                </a:r>
                <a:r>
                  <a:rPr lang="id-ID" b="1" dirty="0"/>
                  <a:t>1 </a:t>
                </a:r>
                <a:r>
                  <a:rPr lang="id-ID" dirty="0"/>
                  <a:t>(jika term tersebut muncul pada suatu dokumen) atau </a:t>
                </a:r>
                <a:r>
                  <a:rPr lang="id-ID" b="1" dirty="0"/>
                  <a:t>0</a:t>
                </a:r>
                <a:r>
                  <a:rPr lang="id-ID" dirty="0"/>
                  <a:t> (jika term tersebut tidak muncul di dokumen)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𝑗𝑖𝑘𝑎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𝑚𝑒𝑛𝑔𝑎𝑛𝑑𝑢𝑛𝑔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𝑗𝑖𝑘𝑎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𝑡𝑖𝑑𝑎𝑘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𝑚𝑒𝑛𝑔𝑎𝑛𝑑𝑢𝑛𝑔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eqArr>
                      </m:e>
                    </m:d>
                  </m:oMath>
                </a14:m>
                <a:endParaRPr lang="id-ID" dirty="0"/>
              </a:p>
              <a:p>
                <a:r>
                  <a:rPr lang="id-ID" dirty="0" err="1"/>
                  <a:t>Binary</a:t>
                </a:r>
                <a:r>
                  <a:rPr lang="id-ID" dirty="0"/>
                  <a:t> term </a:t>
                </a:r>
                <a:r>
                  <a:rPr lang="id-ID" dirty="0" err="1"/>
                  <a:t>weighting</a:t>
                </a:r>
                <a:r>
                  <a:rPr lang="id-ID" dirty="0"/>
                  <a:t> tidak memperhatikan frekuensi kemunculan kata pada sebuah dokumen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B244B-E749-5A44-B159-44A677CB3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7" t="-1744" b="-17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01747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1EE2-42F1-C443-BA96-EA0D6AA8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Binary</a:t>
            </a:r>
            <a:r>
              <a:rPr lang="id-ID" dirty="0"/>
              <a:t> term-</a:t>
            </a:r>
            <a:r>
              <a:rPr lang="id-ID" dirty="0" err="1"/>
              <a:t>weighting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6CE1-B2DB-4340-8379-CF9AFFBE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>
                <a:solidFill>
                  <a:srgbClr val="038FE6"/>
                </a:solidFill>
              </a:rPr>
              <a:t>Kelebihan :</a:t>
            </a:r>
          </a:p>
          <a:p>
            <a:r>
              <a:rPr lang="id-ID" dirty="0"/>
              <a:t>Mudah diimplementasikan</a:t>
            </a:r>
          </a:p>
          <a:p>
            <a:pPr marL="0" indent="0">
              <a:buNone/>
            </a:pPr>
            <a:r>
              <a:rPr lang="id-ID" b="1" dirty="0">
                <a:solidFill>
                  <a:srgbClr val="FF3300"/>
                </a:solidFill>
              </a:rPr>
              <a:t>Kekurangan :</a:t>
            </a:r>
          </a:p>
          <a:p>
            <a:r>
              <a:rPr lang="id-ID" dirty="0"/>
              <a:t>Tidak dapat membedakan term yang sering muncul ataupun term yang hanya sekali muncul</a:t>
            </a:r>
          </a:p>
        </p:txBody>
      </p:sp>
    </p:spTree>
    <p:extLst>
      <p:ext uri="{BB962C8B-B14F-4D97-AF65-F5344CB8AC3E}">
        <p14:creationId xmlns:p14="http://schemas.microsoft.com/office/powerpoint/2010/main" val="350976474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6B75-CFED-D443-ABCF-945C53B2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Contoh dokumen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F99338-F287-FB42-BAE5-31100DB7F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85031"/>
              </p:ext>
            </p:extLst>
          </p:nvPr>
        </p:nvGraphicFramePr>
        <p:xfrm>
          <a:off x="628650" y="1600200"/>
          <a:ext cx="2564716" cy="1490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716">
                  <a:extLst>
                    <a:ext uri="{9D8B030D-6E8A-4147-A177-3AD203B41FA5}">
                      <a16:colId xmlns:a16="http://schemas.microsoft.com/office/drawing/2014/main" val="148364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5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Sekarang saya sedang suka memasak. Masakan kesukaan saya sekarang adalah nasi goreng. Cara memasak nasi goreng adalah nasi digoreng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2073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016A793-0548-0D4C-9729-7F3112797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921546"/>
              </p:ext>
            </p:extLst>
          </p:nvPr>
        </p:nvGraphicFramePr>
        <p:xfrm>
          <a:off x="3404382" y="1600200"/>
          <a:ext cx="2658793" cy="873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58793">
                  <a:extLst>
                    <a:ext uri="{9D8B030D-6E8A-4147-A177-3AD203B41FA5}">
                      <a16:colId xmlns:a16="http://schemas.microsoft.com/office/drawing/2014/main" val="148364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5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Ukuran nasi </a:t>
                      </a:r>
                      <a:r>
                        <a:rPr lang="id-ID" dirty="0" err="1"/>
                        <a:t>sangatlah</a:t>
                      </a:r>
                      <a:r>
                        <a:rPr lang="id-ID" dirty="0"/>
                        <a:t> kecil, namun saya selalu makan nasi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2073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62C6A51-743D-1541-BCFB-68C064189C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600952"/>
              </p:ext>
            </p:extLst>
          </p:nvPr>
        </p:nvGraphicFramePr>
        <p:xfrm>
          <a:off x="6286060" y="1610751"/>
          <a:ext cx="2527201" cy="1285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27201">
                  <a:extLst>
                    <a:ext uri="{9D8B030D-6E8A-4147-A177-3AD203B41FA5}">
                      <a16:colId xmlns:a16="http://schemas.microsoft.com/office/drawing/2014/main" val="148364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5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Nasi berasal dari beras yang ditanam di sawah. Sawah berukuran kecil hanya bisa ditanami sedikit beras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20734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8EF2ADA-7551-CB48-8198-3D94B3F84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91173"/>
              </p:ext>
            </p:extLst>
          </p:nvPr>
        </p:nvGraphicFramePr>
        <p:xfrm>
          <a:off x="1917896" y="3989363"/>
          <a:ext cx="2658793" cy="1285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58793">
                  <a:extLst>
                    <a:ext uri="{9D8B030D-6E8A-4147-A177-3AD203B41FA5}">
                      <a16:colId xmlns:a16="http://schemas.microsoft.com/office/drawing/2014/main" val="148364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5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Mobil dan bus dapat mengangkut banyak penumpang. Namun, bus berukuran jauh lebih besar dari mobil, apalagi mobil-</a:t>
                      </a:r>
                      <a:r>
                        <a:rPr lang="id-ID" dirty="0" err="1"/>
                        <a:t>mobilan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20734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82E7412F-7F68-BC47-9C2A-B8BCE73657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548844"/>
              </p:ext>
            </p:extLst>
          </p:nvPr>
        </p:nvGraphicFramePr>
        <p:xfrm>
          <a:off x="5151266" y="4257821"/>
          <a:ext cx="2527201" cy="1285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27201">
                  <a:extLst>
                    <a:ext uri="{9D8B030D-6E8A-4147-A177-3AD203B41FA5}">
                      <a16:colId xmlns:a16="http://schemas.microsoft.com/office/drawing/2014/main" val="148364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5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Bus pada umumnya berukuran besar dan </a:t>
                      </a:r>
                      <a:r>
                        <a:rPr lang="id-ID" dirty="0" err="1"/>
                        <a:t>berpenumpang</a:t>
                      </a:r>
                      <a:r>
                        <a:rPr lang="id-ID" dirty="0"/>
                        <a:t> banyak, sehingga bus tidak bisa melewati persawahan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20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8515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DDED-E98D-5B4D-8629-D40E3763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Contoh term dari dokumen setelah </a:t>
            </a:r>
            <a:r>
              <a:rPr lang="id-ID" dirty="0" err="1"/>
              <a:t>preprocessing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5108-8A6D-DC4D-9EFB-49ED1753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FCE924-503A-BC49-83BF-8F4C1AF3D7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301974"/>
              </p:ext>
            </p:extLst>
          </p:nvPr>
        </p:nvGraphicFramePr>
        <p:xfrm>
          <a:off x="445770" y="2725615"/>
          <a:ext cx="25647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716">
                  <a:extLst>
                    <a:ext uri="{9D8B030D-6E8A-4147-A177-3AD203B41FA5}">
                      <a16:colId xmlns:a16="http://schemas.microsoft.com/office/drawing/2014/main" val="148364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5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suka, masak, nasi, goreng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2073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69F4A1F-E5D5-5A4F-A4E9-DA9ED1A23B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664873"/>
              </p:ext>
            </p:extLst>
          </p:nvPr>
        </p:nvGraphicFramePr>
        <p:xfrm>
          <a:off x="3221502" y="2725615"/>
          <a:ext cx="2658793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58793">
                  <a:extLst>
                    <a:ext uri="{9D8B030D-6E8A-4147-A177-3AD203B41FA5}">
                      <a16:colId xmlns:a16="http://schemas.microsoft.com/office/drawing/2014/main" val="148364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5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ukur, nasi, makan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2073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7B174FE-522B-6349-9B70-E64E4CEE56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640475"/>
              </p:ext>
            </p:extLst>
          </p:nvPr>
        </p:nvGraphicFramePr>
        <p:xfrm>
          <a:off x="6103180" y="2736166"/>
          <a:ext cx="2527201" cy="101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27201">
                  <a:extLst>
                    <a:ext uri="{9D8B030D-6E8A-4147-A177-3AD203B41FA5}">
                      <a16:colId xmlns:a16="http://schemas.microsoft.com/office/drawing/2014/main" val="148364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5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nasi, beras, tanam, sawah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20734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7EF8B6F-8093-4647-810C-336CDC25CF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393250"/>
              </p:ext>
            </p:extLst>
          </p:nvPr>
        </p:nvGraphicFramePr>
        <p:xfrm>
          <a:off x="989429" y="3959896"/>
          <a:ext cx="2658793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58793">
                  <a:extLst>
                    <a:ext uri="{9D8B030D-6E8A-4147-A177-3AD203B41FA5}">
                      <a16:colId xmlns:a16="http://schemas.microsoft.com/office/drawing/2014/main" val="148364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5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mobil, bus, angkut, tumpang, ukur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20734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756E2CF-457E-DE40-B58A-50A7C3703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335805"/>
              </p:ext>
            </p:extLst>
          </p:nvPr>
        </p:nvGraphicFramePr>
        <p:xfrm>
          <a:off x="4191881" y="4053876"/>
          <a:ext cx="2527201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27201">
                  <a:extLst>
                    <a:ext uri="{9D8B030D-6E8A-4147-A177-3AD203B41FA5}">
                      <a16:colId xmlns:a16="http://schemas.microsoft.com/office/drawing/2014/main" val="148364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5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bus, ukur, sawah, tumpang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20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40729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19692</TotalTime>
  <Words>1370</Words>
  <Application>Microsoft Macintosh PowerPoint</Application>
  <PresentationFormat>On-screen Show (4:3)</PresentationFormat>
  <Paragraphs>652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Outline</vt:lpstr>
      <vt:lpstr>Document indexing</vt:lpstr>
      <vt:lpstr>Bag of words model</vt:lpstr>
      <vt:lpstr>Pembobotan kata</vt:lpstr>
      <vt:lpstr>Metode pembobotan kata</vt:lpstr>
      <vt:lpstr>Binary term-weighting</vt:lpstr>
      <vt:lpstr>Binary term-weighting</vt:lpstr>
      <vt:lpstr>Contoh dokumen</vt:lpstr>
      <vt:lpstr>Contoh term dari dokumen setelah preprocessing</vt:lpstr>
      <vt:lpstr>Binary term weighting</vt:lpstr>
      <vt:lpstr>Raw term frequency weighting</vt:lpstr>
      <vt:lpstr>Raw term frequency weighting</vt:lpstr>
      <vt:lpstr>Raw term frequency weighting</vt:lpstr>
      <vt:lpstr>Log frequency weighting</vt:lpstr>
      <vt:lpstr>Log frequency weighting</vt:lpstr>
      <vt:lpstr>Log frequency weighting</vt:lpstr>
      <vt:lpstr>Document frequency</vt:lpstr>
      <vt:lpstr>Document frequency</vt:lpstr>
      <vt:lpstr>Document Frequency</vt:lpstr>
      <vt:lpstr>Document frequency</vt:lpstr>
      <vt:lpstr>Inverse document frequency weight</vt:lpstr>
      <vt:lpstr>Inverse document frequency weight</vt:lpstr>
      <vt:lpstr>tf-idf weighting</vt:lpstr>
      <vt:lpstr>tf-idf weighting</vt:lpstr>
      <vt:lpstr>tf-idf weighting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Kontrak Kuliah</dc:title>
  <dc:creator>ヒカル夕生</dc:creator>
  <cp:lastModifiedBy>Saucha Diwandari</cp:lastModifiedBy>
  <cp:revision>411</cp:revision>
  <dcterms:created xsi:type="dcterms:W3CDTF">2017-02-19T07:51:04Z</dcterms:created>
  <dcterms:modified xsi:type="dcterms:W3CDTF">2022-03-09T07:14:24Z</dcterms:modified>
</cp:coreProperties>
</file>