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3.xml" ContentType="application/vnd.openxmlformats-officedocument.presentationml.notesSlide+xml"/>
  <Override PartName="/ppt/tags/tag26.xml" ContentType="application/vnd.openxmlformats-officedocument.presentationml.tags+xml"/>
  <Override PartName="/ppt/notesSlides/notesSlide4.xml" ContentType="application/vnd.openxmlformats-officedocument.presentationml.notesSlide+xml"/>
  <Override PartName="/ppt/tags/tag27.xml" ContentType="application/vnd.openxmlformats-officedocument.presentationml.tags+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8.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19"/>
  </p:notesMasterIdLst>
  <p:sldIdLst>
    <p:sldId id="292" r:id="rId5"/>
    <p:sldId id="322" r:id="rId6"/>
    <p:sldId id="293" r:id="rId7"/>
    <p:sldId id="2007579267" r:id="rId8"/>
    <p:sldId id="5756" r:id="rId9"/>
    <p:sldId id="5755" r:id="rId10"/>
    <p:sldId id="2007579266" r:id="rId11"/>
    <p:sldId id="5745" r:id="rId12"/>
    <p:sldId id="332" r:id="rId13"/>
    <p:sldId id="334" r:id="rId14"/>
    <p:sldId id="335" r:id="rId15"/>
    <p:sldId id="336" r:id="rId16"/>
    <p:sldId id="337" r:id="rId17"/>
    <p:sldId id="302"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0070C0"/>
    <a:srgbClr val="F9D3D5"/>
    <a:srgbClr val="FDAB9C"/>
    <a:srgbClr val="E83B45"/>
    <a:srgbClr val="EB5760"/>
    <a:srgbClr val="FDF1F2"/>
    <a:srgbClr val="FFFBFB"/>
    <a:srgbClr val="F6B1B5"/>
    <a:srgbClr val="64C0B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DF761D2-6765-40F9-9F70-C064D9B7C90C}" v="302" dt="2022-08-23T06:11:05.419"/>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EB9631B5-78F2-41C9-869B-9F39066F8104}" styleName="中度样式 3 - 强调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D27102A9-8310-4765-A935-A1911B00CA55}" styleName="浅色样式 1 - 强调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2A488322-F2BA-4B5B-9748-0D474271808F}" styleName="中度样式 3 - 强调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E9639D4-E3E2-4D34-9284-5A2195B3D0D7}" styleName="浅色样式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905" autoAdjust="0"/>
    <p:restoredTop sz="93963" autoAdjust="0"/>
  </p:normalViewPr>
  <p:slideViewPr>
    <p:cSldViewPr snapToGrid="0">
      <p:cViewPr varScale="1">
        <p:scale>
          <a:sx n="113" d="100"/>
          <a:sy n="113" d="100"/>
        </p:scale>
        <p:origin x="2304" y="96"/>
      </p:cViewPr>
      <p:guideLst>
        <p:guide orient="horz" pos="2160"/>
        <p:guide pos="3840"/>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C1E9296-CD23-4CB2-B7E9-7144B43C0B57}" type="doc">
      <dgm:prSet loTypeId="urn:microsoft.com/office/officeart/2005/8/layout/pyramid1" loCatId="pyramid" qsTypeId="urn:microsoft.com/office/officeart/2005/8/quickstyle/simple3" qsCatId="simple" csTypeId="urn:microsoft.com/office/officeart/2005/8/colors/accent1_2" csCatId="accent1" phldr="1"/>
      <dgm:spPr/>
    </dgm:pt>
    <dgm:pt modelId="{20916429-1FDA-4D79-BDEA-D2419D002527}">
      <dgm:prSet phldrT="[文本]" custT="1"/>
      <dgm:spPr/>
      <dgm:t>
        <a:bodyPr anchor="b"/>
        <a:lstStyle/>
        <a:p>
          <a:r>
            <a:rPr lang="zh-CN" altLang="en-US" sz="1200" dirty="0"/>
            <a:t>人才画像</a:t>
          </a:r>
          <a:br>
            <a:rPr lang="en-US" altLang="zh-CN" sz="1200" dirty="0"/>
          </a:br>
          <a:r>
            <a:rPr lang="zh-CN" altLang="en-US" sz="1200" dirty="0"/>
            <a:t>与岗位说明</a:t>
          </a:r>
        </a:p>
      </dgm:t>
    </dgm:pt>
    <dgm:pt modelId="{7CF8CE13-6735-46BD-A487-4F43135CF593}" type="parTrans" cxnId="{EEDA6435-B0AB-49F0-A429-1C32DE193C2E}">
      <dgm:prSet/>
      <dgm:spPr/>
      <dgm:t>
        <a:bodyPr/>
        <a:lstStyle/>
        <a:p>
          <a:endParaRPr lang="zh-CN" altLang="en-US" sz="600"/>
        </a:p>
      </dgm:t>
    </dgm:pt>
    <dgm:pt modelId="{23D1F719-B249-4F42-A015-BE304120FDF6}" type="sibTrans" cxnId="{EEDA6435-B0AB-49F0-A429-1C32DE193C2E}">
      <dgm:prSet/>
      <dgm:spPr/>
      <dgm:t>
        <a:bodyPr/>
        <a:lstStyle/>
        <a:p>
          <a:endParaRPr lang="zh-CN" altLang="en-US" sz="600"/>
        </a:p>
      </dgm:t>
    </dgm:pt>
    <dgm:pt modelId="{362130C6-3951-4EF4-85E6-B097022905BD}">
      <dgm:prSet phldrT="[文本]" custT="1"/>
      <dgm:spPr/>
      <dgm:t>
        <a:bodyPr/>
        <a:lstStyle/>
        <a:p>
          <a:r>
            <a:rPr lang="zh-CN" altLang="en-US" sz="1200" dirty="0"/>
            <a:t>组织结构设计方案</a:t>
          </a:r>
        </a:p>
      </dgm:t>
    </dgm:pt>
    <dgm:pt modelId="{8B6AB7A3-6302-4C80-A23F-B92C54736904}" type="parTrans" cxnId="{BBAF15D8-FC54-4FF6-9232-218E05699BD7}">
      <dgm:prSet/>
      <dgm:spPr/>
      <dgm:t>
        <a:bodyPr/>
        <a:lstStyle/>
        <a:p>
          <a:endParaRPr lang="zh-CN" altLang="en-US" sz="600"/>
        </a:p>
      </dgm:t>
    </dgm:pt>
    <dgm:pt modelId="{56C799E4-C4A5-4605-8316-47AD0029E790}" type="sibTrans" cxnId="{BBAF15D8-FC54-4FF6-9232-218E05699BD7}">
      <dgm:prSet/>
      <dgm:spPr/>
      <dgm:t>
        <a:bodyPr/>
        <a:lstStyle/>
        <a:p>
          <a:endParaRPr lang="zh-CN" altLang="en-US" sz="600"/>
        </a:p>
      </dgm:t>
    </dgm:pt>
    <dgm:pt modelId="{70BFB641-A77D-44D0-9F5E-5E22832E6BB9}">
      <dgm:prSet phldrT="[文本]" custT="1"/>
      <dgm:spPr/>
      <dgm:t>
        <a:bodyPr/>
        <a:lstStyle/>
        <a:p>
          <a:r>
            <a:rPr lang="zh-CN" altLang="en-US" sz="1200" dirty="0"/>
            <a:t>信息安全的管理与服务机制</a:t>
          </a:r>
        </a:p>
      </dgm:t>
    </dgm:pt>
    <dgm:pt modelId="{094865F2-9C3F-44D6-8EBD-4D7E15526B93}" type="parTrans" cxnId="{498087F2-CFA5-43F7-912C-DB3DF192028B}">
      <dgm:prSet/>
      <dgm:spPr/>
      <dgm:t>
        <a:bodyPr/>
        <a:lstStyle/>
        <a:p>
          <a:endParaRPr lang="zh-CN" altLang="en-US" sz="600"/>
        </a:p>
      </dgm:t>
    </dgm:pt>
    <dgm:pt modelId="{6A53072B-A55A-4BE5-A7D4-A57C4008EE7C}" type="sibTrans" cxnId="{498087F2-CFA5-43F7-912C-DB3DF192028B}">
      <dgm:prSet/>
      <dgm:spPr/>
      <dgm:t>
        <a:bodyPr/>
        <a:lstStyle/>
        <a:p>
          <a:endParaRPr lang="zh-CN" altLang="en-US" sz="600"/>
        </a:p>
      </dgm:t>
    </dgm:pt>
    <dgm:pt modelId="{51BE0D1E-E84A-41F9-B5DA-8ACE9DA3BCCF}" type="pres">
      <dgm:prSet presAssocID="{FC1E9296-CD23-4CB2-B7E9-7144B43C0B57}" presName="Name0" presStyleCnt="0">
        <dgm:presLayoutVars>
          <dgm:dir/>
          <dgm:animLvl val="lvl"/>
          <dgm:resizeHandles val="exact"/>
        </dgm:presLayoutVars>
      </dgm:prSet>
      <dgm:spPr/>
    </dgm:pt>
    <dgm:pt modelId="{87163DF5-4BFD-47F6-8CB0-3C46FE8505D6}" type="pres">
      <dgm:prSet presAssocID="{20916429-1FDA-4D79-BDEA-D2419D002527}" presName="Name8" presStyleCnt="0"/>
      <dgm:spPr/>
    </dgm:pt>
    <dgm:pt modelId="{45A2805D-3E91-4ECB-BF6D-091AB3D7CBF6}" type="pres">
      <dgm:prSet presAssocID="{20916429-1FDA-4D79-BDEA-D2419D002527}" presName="level" presStyleLbl="node1" presStyleIdx="0" presStyleCnt="3">
        <dgm:presLayoutVars>
          <dgm:chMax val="1"/>
          <dgm:bulletEnabled val="1"/>
        </dgm:presLayoutVars>
      </dgm:prSet>
      <dgm:spPr/>
    </dgm:pt>
    <dgm:pt modelId="{2AC776F0-D556-4FC5-9DE8-5ACA3794C416}" type="pres">
      <dgm:prSet presAssocID="{20916429-1FDA-4D79-BDEA-D2419D002527}" presName="levelTx" presStyleLbl="revTx" presStyleIdx="0" presStyleCnt="0">
        <dgm:presLayoutVars>
          <dgm:chMax val="1"/>
          <dgm:bulletEnabled val="1"/>
        </dgm:presLayoutVars>
      </dgm:prSet>
      <dgm:spPr/>
    </dgm:pt>
    <dgm:pt modelId="{6362A81D-146F-4ED6-9017-6340ECA55553}" type="pres">
      <dgm:prSet presAssocID="{362130C6-3951-4EF4-85E6-B097022905BD}" presName="Name8" presStyleCnt="0"/>
      <dgm:spPr/>
    </dgm:pt>
    <dgm:pt modelId="{627AF194-FDA2-4C90-81F7-02282329E93D}" type="pres">
      <dgm:prSet presAssocID="{362130C6-3951-4EF4-85E6-B097022905BD}" presName="level" presStyleLbl="node1" presStyleIdx="1" presStyleCnt="3">
        <dgm:presLayoutVars>
          <dgm:chMax val="1"/>
          <dgm:bulletEnabled val="1"/>
        </dgm:presLayoutVars>
      </dgm:prSet>
      <dgm:spPr/>
    </dgm:pt>
    <dgm:pt modelId="{1FA6D3E8-7B20-456D-B20B-E7820804D38F}" type="pres">
      <dgm:prSet presAssocID="{362130C6-3951-4EF4-85E6-B097022905BD}" presName="levelTx" presStyleLbl="revTx" presStyleIdx="0" presStyleCnt="0">
        <dgm:presLayoutVars>
          <dgm:chMax val="1"/>
          <dgm:bulletEnabled val="1"/>
        </dgm:presLayoutVars>
      </dgm:prSet>
      <dgm:spPr/>
    </dgm:pt>
    <dgm:pt modelId="{D1EF9427-E19B-41FC-BFBD-CB72BB561F59}" type="pres">
      <dgm:prSet presAssocID="{70BFB641-A77D-44D0-9F5E-5E22832E6BB9}" presName="Name8" presStyleCnt="0"/>
      <dgm:spPr/>
    </dgm:pt>
    <dgm:pt modelId="{E54C90F6-F1E2-453A-A3D3-738563284D6B}" type="pres">
      <dgm:prSet presAssocID="{70BFB641-A77D-44D0-9F5E-5E22832E6BB9}" presName="level" presStyleLbl="node1" presStyleIdx="2" presStyleCnt="3">
        <dgm:presLayoutVars>
          <dgm:chMax val="1"/>
          <dgm:bulletEnabled val="1"/>
        </dgm:presLayoutVars>
      </dgm:prSet>
      <dgm:spPr/>
    </dgm:pt>
    <dgm:pt modelId="{0F6AAD43-9CD2-4EB4-B19D-923CF93FA2BE}" type="pres">
      <dgm:prSet presAssocID="{70BFB641-A77D-44D0-9F5E-5E22832E6BB9}" presName="levelTx" presStyleLbl="revTx" presStyleIdx="0" presStyleCnt="0">
        <dgm:presLayoutVars>
          <dgm:chMax val="1"/>
          <dgm:bulletEnabled val="1"/>
        </dgm:presLayoutVars>
      </dgm:prSet>
      <dgm:spPr/>
    </dgm:pt>
  </dgm:ptLst>
  <dgm:cxnLst>
    <dgm:cxn modelId="{0FD13820-69E1-4579-A5D1-F868E840A9A1}" type="presOf" srcId="{362130C6-3951-4EF4-85E6-B097022905BD}" destId="{1FA6D3E8-7B20-456D-B20B-E7820804D38F}" srcOrd="1" destOrd="0" presId="urn:microsoft.com/office/officeart/2005/8/layout/pyramid1"/>
    <dgm:cxn modelId="{EEDA6435-B0AB-49F0-A429-1C32DE193C2E}" srcId="{FC1E9296-CD23-4CB2-B7E9-7144B43C0B57}" destId="{20916429-1FDA-4D79-BDEA-D2419D002527}" srcOrd="0" destOrd="0" parTransId="{7CF8CE13-6735-46BD-A487-4F43135CF593}" sibTransId="{23D1F719-B249-4F42-A015-BE304120FDF6}"/>
    <dgm:cxn modelId="{515DD264-92FC-4ACB-AF5B-FC896352698C}" type="presOf" srcId="{20916429-1FDA-4D79-BDEA-D2419D002527}" destId="{2AC776F0-D556-4FC5-9DE8-5ACA3794C416}" srcOrd="1" destOrd="0" presId="urn:microsoft.com/office/officeart/2005/8/layout/pyramid1"/>
    <dgm:cxn modelId="{9975B56D-9C20-4F2B-AB2E-5071A707E753}" type="presOf" srcId="{FC1E9296-CD23-4CB2-B7E9-7144B43C0B57}" destId="{51BE0D1E-E84A-41F9-B5DA-8ACE9DA3BCCF}" srcOrd="0" destOrd="0" presId="urn:microsoft.com/office/officeart/2005/8/layout/pyramid1"/>
    <dgm:cxn modelId="{F5F6AC98-3504-4ACC-B185-EC69218A8718}" type="presOf" srcId="{70BFB641-A77D-44D0-9F5E-5E22832E6BB9}" destId="{0F6AAD43-9CD2-4EB4-B19D-923CF93FA2BE}" srcOrd="1" destOrd="0" presId="urn:microsoft.com/office/officeart/2005/8/layout/pyramid1"/>
    <dgm:cxn modelId="{15D165A7-D8C2-4A6E-A97F-2A323151E899}" type="presOf" srcId="{20916429-1FDA-4D79-BDEA-D2419D002527}" destId="{45A2805D-3E91-4ECB-BF6D-091AB3D7CBF6}" srcOrd="0" destOrd="0" presId="urn:microsoft.com/office/officeart/2005/8/layout/pyramid1"/>
    <dgm:cxn modelId="{619B98BF-6CC6-4449-8328-E9245720D56D}" type="presOf" srcId="{362130C6-3951-4EF4-85E6-B097022905BD}" destId="{627AF194-FDA2-4C90-81F7-02282329E93D}" srcOrd="0" destOrd="0" presId="urn:microsoft.com/office/officeart/2005/8/layout/pyramid1"/>
    <dgm:cxn modelId="{BBAF15D8-FC54-4FF6-9232-218E05699BD7}" srcId="{FC1E9296-CD23-4CB2-B7E9-7144B43C0B57}" destId="{362130C6-3951-4EF4-85E6-B097022905BD}" srcOrd="1" destOrd="0" parTransId="{8B6AB7A3-6302-4C80-A23F-B92C54736904}" sibTransId="{56C799E4-C4A5-4605-8316-47AD0029E790}"/>
    <dgm:cxn modelId="{498087F2-CFA5-43F7-912C-DB3DF192028B}" srcId="{FC1E9296-CD23-4CB2-B7E9-7144B43C0B57}" destId="{70BFB641-A77D-44D0-9F5E-5E22832E6BB9}" srcOrd="2" destOrd="0" parTransId="{094865F2-9C3F-44D6-8EBD-4D7E15526B93}" sibTransId="{6A53072B-A55A-4BE5-A7D4-A57C4008EE7C}"/>
    <dgm:cxn modelId="{96E32CF3-F62D-4067-9050-0423E58DE14A}" type="presOf" srcId="{70BFB641-A77D-44D0-9F5E-5E22832E6BB9}" destId="{E54C90F6-F1E2-453A-A3D3-738563284D6B}" srcOrd="0" destOrd="0" presId="urn:microsoft.com/office/officeart/2005/8/layout/pyramid1"/>
    <dgm:cxn modelId="{7E5D369E-AC0F-4713-94BC-DB9F4EFD0E0C}" type="presParOf" srcId="{51BE0D1E-E84A-41F9-B5DA-8ACE9DA3BCCF}" destId="{87163DF5-4BFD-47F6-8CB0-3C46FE8505D6}" srcOrd="0" destOrd="0" presId="urn:microsoft.com/office/officeart/2005/8/layout/pyramid1"/>
    <dgm:cxn modelId="{57C81F0D-0253-405B-9114-4C033A695EDB}" type="presParOf" srcId="{87163DF5-4BFD-47F6-8CB0-3C46FE8505D6}" destId="{45A2805D-3E91-4ECB-BF6D-091AB3D7CBF6}" srcOrd="0" destOrd="0" presId="urn:microsoft.com/office/officeart/2005/8/layout/pyramid1"/>
    <dgm:cxn modelId="{3645CC69-F26D-4FF8-A517-33600AD5BC7E}" type="presParOf" srcId="{87163DF5-4BFD-47F6-8CB0-3C46FE8505D6}" destId="{2AC776F0-D556-4FC5-9DE8-5ACA3794C416}" srcOrd="1" destOrd="0" presId="urn:microsoft.com/office/officeart/2005/8/layout/pyramid1"/>
    <dgm:cxn modelId="{7BD0A38E-A76D-41B8-9757-7D834CF3FE8C}" type="presParOf" srcId="{51BE0D1E-E84A-41F9-B5DA-8ACE9DA3BCCF}" destId="{6362A81D-146F-4ED6-9017-6340ECA55553}" srcOrd="1" destOrd="0" presId="urn:microsoft.com/office/officeart/2005/8/layout/pyramid1"/>
    <dgm:cxn modelId="{0117EDAE-77C8-491A-85FA-A27633CE6389}" type="presParOf" srcId="{6362A81D-146F-4ED6-9017-6340ECA55553}" destId="{627AF194-FDA2-4C90-81F7-02282329E93D}" srcOrd="0" destOrd="0" presId="urn:microsoft.com/office/officeart/2005/8/layout/pyramid1"/>
    <dgm:cxn modelId="{0D7627D1-3855-469B-A1EE-92183D8FDE48}" type="presParOf" srcId="{6362A81D-146F-4ED6-9017-6340ECA55553}" destId="{1FA6D3E8-7B20-456D-B20B-E7820804D38F}" srcOrd="1" destOrd="0" presId="urn:microsoft.com/office/officeart/2005/8/layout/pyramid1"/>
    <dgm:cxn modelId="{F3288A8F-FD21-4411-917D-454F88AFD1B8}" type="presParOf" srcId="{51BE0D1E-E84A-41F9-B5DA-8ACE9DA3BCCF}" destId="{D1EF9427-E19B-41FC-BFBD-CB72BB561F59}" srcOrd="2" destOrd="0" presId="urn:microsoft.com/office/officeart/2005/8/layout/pyramid1"/>
    <dgm:cxn modelId="{396444A0-DB15-4E3A-BE18-DD68C91780E3}" type="presParOf" srcId="{D1EF9427-E19B-41FC-BFBD-CB72BB561F59}" destId="{E54C90F6-F1E2-453A-A3D3-738563284D6B}" srcOrd="0" destOrd="0" presId="urn:microsoft.com/office/officeart/2005/8/layout/pyramid1"/>
    <dgm:cxn modelId="{0B0D4287-9DBD-42F7-89D7-ACDF16CDB248}" type="presParOf" srcId="{D1EF9427-E19B-41FC-BFBD-CB72BB561F59}" destId="{0F6AAD43-9CD2-4EB4-B19D-923CF93FA2BE}" srcOrd="1" destOrd="0" presId="urn:microsoft.com/office/officeart/2005/8/layout/pyramid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5A2805D-3E91-4ECB-BF6D-091AB3D7CBF6}">
      <dsp:nvSpPr>
        <dsp:cNvPr id="0" name=""/>
        <dsp:cNvSpPr/>
      </dsp:nvSpPr>
      <dsp:spPr>
        <a:xfrm>
          <a:off x="1027288" y="0"/>
          <a:ext cx="1027288" cy="838158"/>
        </a:xfrm>
        <a:prstGeom prst="trapezoid">
          <a:avLst>
            <a:gd name="adj" fmla="val 61283"/>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b" anchorCtr="0">
          <a:noAutofit/>
        </a:bodyPr>
        <a:lstStyle/>
        <a:p>
          <a:pPr marL="0" lvl="0" indent="0" algn="ctr" defTabSz="533400">
            <a:lnSpc>
              <a:spcPct val="90000"/>
            </a:lnSpc>
            <a:spcBef>
              <a:spcPct val="0"/>
            </a:spcBef>
            <a:spcAft>
              <a:spcPct val="35000"/>
            </a:spcAft>
            <a:buNone/>
          </a:pPr>
          <a:r>
            <a:rPr lang="zh-CN" altLang="en-US" sz="1200" kern="1200" dirty="0"/>
            <a:t>人才画像</a:t>
          </a:r>
          <a:br>
            <a:rPr lang="en-US" altLang="zh-CN" sz="1200" kern="1200" dirty="0"/>
          </a:br>
          <a:r>
            <a:rPr lang="zh-CN" altLang="en-US" sz="1200" kern="1200" dirty="0"/>
            <a:t>与岗位说明</a:t>
          </a:r>
        </a:p>
      </dsp:txBody>
      <dsp:txXfrm>
        <a:off x="1027288" y="0"/>
        <a:ext cx="1027288" cy="838158"/>
      </dsp:txXfrm>
    </dsp:sp>
    <dsp:sp modelId="{627AF194-FDA2-4C90-81F7-02282329E93D}">
      <dsp:nvSpPr>
        <dsp:cNvPr id="0" name=""/>
        <dsp:cNvSpPr/>
      </dsp:nvSpPr>
      <dsp:spPr>
        <a:xfrm>
          <a:off x="513644" y="838158"/>
          <a:ext cx="2054577" cy="838158"/>
        </a:xfrm>
        <a:prstGeom prst="trapezoid">
          <a:avLst>
            <a:gd name="adj" fmla="val 61283"/>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组织结构设计方案</a:t>
          </a:r>
        </a:p>
      </dsp:txBody>
      <dsp:txXfrm>
        <a:off x="873195" y="838158"/>
        <a:ext cx="1335475" cy="838158"/>
      </dsp:txXfrm>
    </dsp:sp>
    <dsp:sp modelId="{E54C90F6-F1E2-453A-A3D3-738563284D6B}">
      <dsp:nvSpPr>
        <dsp:cNvPr id="0" name=""/>
        <dsp:cNvSpPr/>
      </dsp:nvSpPr>
      <dsp:spPr>
        <a:xfrm>
          <a:off x="0" y="1676316"/>
          <a:ext cx="3081866" cy="838158"/>
        </a:xfrm>
        <a:prstGeom prst="trapezoid">
          <a:avLst>
            <a:gd name="adj" fmla="val 61283"/>
          </a:avLst>
        </a:prstGeom>
        <a:gradFill rotWithShape="0">
          <a:gsLst>
            <a:gs pos="0">
              <a:schemeClr val="accent1">
                <a:hueOff val="0"/>
                <a:satOff val="0"/>
                <a:lumOff val="0"/>
                <a:alphaOff val="0"/>
                <a:tint val="50000"/>
                <a:satMod val="300000"/>
              </a:schemeClr>
            </a:gs>
            <a:gs pos="35000">
              <a:schemeClr val="accent1">
                <a:hueOff val="0"/>
                <a:satOff val="0"/>
                <a:lumOff val="0"/>
                <a:alphaOff val="0"/>
                <a:tint val="37000"/>
                <a:satMod val="300000"/>
              </a:schemeClr>
            </a:gs>
            <a:gs pos="100000">
              <a:schemeClr val="accent1">
                <a:hueOff val="0"/>
                <a:satOff val="0"/>
                <a:lumOff val="0"/>
                <a:alphaOff val="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5240" tIns="15240" rIns="15240" bIns="15240" numCol="1" spcCol="1270" anchor="ctr" anchorCtr="0">
          <a:noAutofit/>
        </a:bodyPr>
        <a:lstStyle/>
        <a:p>
          <a:pPr marL="0" lvl="0" indent="0" algn="ctr" defTabSz="533400">
            <a:lnSpc>
              <a:spcPct val="90000"/>
            </a:lnSpc>
            <a:spcBef>
              <a:spcPct val="0"/>
            </a:spcBef>
            <a:spcAft>
              <a:spcPct val="35000"/>
            </a:spcAft>
            <a:buNone/>
          </a:pPr>
          <a:r>
            <a:rPr lang="zh-CN" altLang="en-US" sz="1200" kern="1200" dirty="0"/>
            <a:t>信息安全的管理与服务机制</a:t>
          </a:r>
        </a:p>
      </dsp:txBody>
      <dsp:txXfrm>
        <a:off x="539326" y="1676316"/>
        <a:ext cx="2003212" cy="838158"/>
      </dsp:txXfrm>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6D08E47-D634-4DCD-976E-4D3C9764D2D7}" type="datetimeFigureOut">
              <a:rPr lang="zh-CN" altLang="en-US" smtClean="0"/>
              <a:pPr/>
              <a:t>2022/8/29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6A93D3-0C88-48CE-AB3B-7B3FC44302C4}" type="slidenum">
              <a:rPr lang="zh-CN" altLang="en-US" smtClean="0"/>
              <a:pPr/>
              <a:t>‹#›</a:t>
            </a:fld>
            <a:endParaRPr lang="zh-CN" altLang="en-US"/>
          </a:p>
        </p:txBody>
      </p:sp>
    </p:spTree>
    <p:extLst>
      <p:ext uri="{BB962C8B-B14F-4D97-AF65-F5344CB8AC3E}">
        <p14:creationId xmlns:p14="http://schemas.microsoft.com/office/powerpoint/2010/main" val="9670603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pPr marL="0" marR="0" indent="0" algn="l" defTabSz="1828800" rtl="0" fontAlgn="auto" latinLnBrk="0" hangingPunct="0">
              <a:lnSpc>
                <a:spcPct val="100000"/>
              </a:lnSpc>
              <a:spcBef>
                <a:spcPts val="0"/>
              </a:spcBef>
              <a:spcAft>
                <a:spcPts val="0"/>
              </a:spcAft>
              <a:buClrTx/>
              <a:buSzTx/>
              <a:buFontTx/>
              <a:buNone/>
            </a:pPr>
            <a:r>
              <a:rPr kumimoji="0" lang="zh-CN" altLang="en-US" sz="2400" b="0" i="0" u="none" strike="noStrike" cap="none" spc="0" normalizeH="0" baseline="0" dirty="0">
                <a:ln>
                  <a:noFill/>
                </a:ln>
                <a:solidFill>
                  <a:schemeClr val="accent1"/>
                </a:solidFill>
                <a:effectLst/>
                <a:uFillTx/>
                <a:latin typeface="+mj-lt"/>
                <a:ea typeface="+mj-ea"/>
                <a:cs typeface="+mj-cs"/>
                <a:sym typeface="Calibri" panose="020F0502020204030204"/>
              </a:rPr>
              <a:t>项目代号：项目标记，清晰是哪个部门，主要针对什么的项目，同时可反映版本号、或时间周期的项目。</a:t>
            </a:r>
            <a:endParaRPr lang="en-US" altLang="zh-CN" dirty="0"/>
          </a:p>
          <a:p>
            <a:pPr marL="0" marR="0" indent="0" algn="l" defTabSz="1828800" rtl="0" fontAlgn="auto" latinLnBrk="0" hangingPunct="0">
              <a:lnSpc>
                <a:spcPct val="100000"/>
              </a:lnSpc>
              <a:spcBef>
                <a:spcPts val="0"/>
              </a:spcBef>
              <a:spcAft>
                <a:spcPts val="0"/>
              </a:spcAft>
              <a:buClrTx/>
              <a:buSzTx/>
              <a:buFontTx/>
              <a:buNone/>
            </a:pPr>
            <a:r>
              <a:rPr lang="zh-CN" altLang="en-US" dirty="0"/>
              <a:t>前缀：</a:t>
            </a:r>
            <a:r>
              <a:rPr kumimoji="0" lang="zh-CN" altLang="en-US" sz="2400" b="0" i="0" u="none" strike="noStrike" cap="none" spc="0" normalizeH="0" baseline="0" dirty="0">
                <a:ln>
                  <a:noFill/>
                </a:ln>
                <a:solidFill>
                  <a:schemeClr val="accent1"/>
                </a:solidFill>
                <a:effectLst/>
                <a:uFillTx/>
                <a:latin typeface="+mj-lt"/>
                <a:ea typeface="+mj-ea"/>
                <a:cs typeface="+mj-cs"/>
                <a:sym typeface="Calibri" panose="020F0502020204030204"/>
              </a:rPr>
              <a:t>根据变革办提供的部门代码进行命名。</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3050" cy="3725863"/>
          </a:xfrm>
        </p:spPr>
      </p:sp>
      <p:sp>
        <p:nvSpPr>
          <p:cNvPr id="3" name="备注占位符 2"/>
          <p:cNvSpPr>
            <a:spLocks noGrp="1"/>
          </p:cNvSpPr>
          <p:nvPr>
            <p:ph type="body" idx="1"/>
          </p:nvPr>
        </p:nvSpPr>
        <p:spPr/>
        <p:txBody>
          <a:bodyPr/>
          <a:lstStyle/>
          <a:p>
            <a:endParaRPr lang="en-US" altLang="zh-CN" sz="2400" dirty="0">
              <a:solidFill>
                <a:schemeClr val="accent1"/>
              </a:solidFill>
              <a:latin typeface="+mj-lt"/>
              <a:ea typeface="+mj-ea"/>
              <a:cs typeface="+mj-cs"/>
              <a:sym typeface="Calibri"/>
            </a:endParaRPr>
          </a:p>
          <a:p>
            <a:endParaRPr lang="en-US" altLang="zh-CN" sz="2400" dirty="0">
              <a:solidFill>
                <a:schemeClr val="accent1"/>
              </a:solidFill>
              <a:latin typeface="+mj-lt"/>
              <a:ea typeface="+mj-ea"/>
              <a:cs typeface="+mj-cs"/>
              <a:sym typeface="Calibri"/>
            </a:endParaRPr>
          </a:p>
          <a:p>
            <a:endParaRPr lang="en-US" altLang="zh-CN" sz="2400" dirty="0">
              <a:solidFill>
                <a:schemeClr val="accent1"/>
              </a:solidFill>
              <a:latin typeface="+mj-lt"/>
              <a:ea typeface="+mj-ea"/>
              <a:cs typeface="+mj-cs"/>
              <a:sym typeface="Calibri"/>
            </a:endParaRPr>
          </a:p>
          <a:p>
            <a:endParaRPr lang="zh-CN" altLang="en-US" dirty="0"/>
          </a:p>
        </p:txBody>
      </p:sp>
    </p:spTree>
    <p:extLst>
      <p:ext uri="{BB962C8B-B14F-4D97-AF65-F5344CB8AC3E}">
        <p14:creationId xmlns:p14="http://schemas.microsoft.com/office/powerpoint/2010/main" val="19869880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3050" cy="3725863"/>
          </a:xfrm>
        </p:spPr>
      </p:sp>
      <p:sp>
        <p:nvSpPr>
          <p:cNvPr id="3" name="备注占位符 2"/>
          <p:cNvSpPr>
            <a:spLocks noGrp="1"/>
          </p:cNvSpPr>
          <p:nvPr>
            <p:ph type="body" idx="1"/>
          </p:nvPr>
        </p:nvSpPr>
        <p:spPr/>
        <p:txBody>
          <a:bodyPr/>
          <a:lstStyle/>
          <a:p>
            <a:endParaRPr lang="en-US" altLang="zh-CN" sz="2400" dirty="0">
              <a:solidFill>
                <a:schemeClr val="accent1"/>
              </a:solidFill>
              <a:latin typeface="+mj-lt"/>
              <a:ea typeface="+mj-ea"/>
              <a:cs typeface="+mj-cs"/>
              <a:sym typeface="Calibri"/>
            </a:endParaRPr>
          </a:p>
          <a:p>
            <a:endParaRPr lang="en-US" altLang="zh-CN" sz="2400" dirty="0">
              <a:solidFill>
                <a:schemeClr val="accent1"/>
              </a:solidFill>
              <a:latin typeface="+mj-lt"/>
              <a:ea typeface="+mj-ea"/>
              <a:cs typeface="+mj-cs"/>
              <a:sym typeface="Calibri"/>
            </a:endParaRPr>
          </a:p>
          <a:p>
            <a:endParaRPr lang="en-US" altLang="zh-CN" sz="2400" dirty="0">
              <a:solidFill>
                <a:schemeClr val="accent1"/>
              </a:solidFill>
              <a:latin typeface="+mj-lt"/>
              <a:ea typeface="+mj-ea"/>
              <a:cs typeface="+mj-cs"/>
              <a:sym typeface="Calibri"/>
            </a:endParaRPr>
          </a:p>
          <a:p>
            <a:endParaRPr lang="zh-CN" altLang="en-US" dirty="0"/>
          </a:p>
        </p:txBody>
      </p:sp>
    </p:spTree>
    <p:extLst>
      <p:ext uri="{BB962C8B-B14F-4D97-AF65-F5344CB8AC3E}">
        <p14:creationId xmlns:p14="http://schemas.microsoft.com/office/powerpoint/2010/main" val="5451702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D6A93D3-0C88-48CE-AB3B-7B3FC44302C4}" type="slidenum">
              <a:rPr lang="zh-CN" altLang="en-US" smtClean="0"/>
              <a:pPr/>
              <a:t>2</a:t>
            </a:fld>
            <a:endParaRPr lang="zh-CN" altLang="en-US"/>
          </a:p>
        </p:txBody>
      </p:sp>
    </p:spTree>
    <p:extLst>
      <p:ext uri="{BB962C8B-B14F-4D97-AF65-F5344CB8AC3E}">
        <p14:creationId xmlns:p14="http://schemas.microsoft.com/office/powerpoint/2010/main" val="24744433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D6A93D3-0C88-48CE-AB3B-7B3FC44302C4}"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3039931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D6A93D3-0C88-48CE-AB3B-7B3FC44302C4}" type="slidenum">
              <a:rPr kumimoji="0" lang="zh-CN" altLang="en-US" sz="1200" b="0" i="0" u="none" strike="noStrike" kern="1200" cap="none" spc="0" normalizeH="0" baseline="0" noProof="0" smtClean="0">
                <a:ln>
                  <a:noFill/>
                </a:ln>
                <a:solidFill>
                  <a:prstClr val="black"/>
                </a:solidFill>
                <a:effectLst/>
                <a:uLnTx/>
                <a:uFillTx/>
                <a:latin typeface="等线"/>
                <a:ea typeface="等线"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zh-CN" altLang="en-US" sz="1200" b="0" i="0" u="none" strike="noStrike" kern="1200" cap="none" spc="0" normalizeH="0" baseline="0" noProof="0">
              <a:ln>
                <a:noFill/>
              </a:ln>
              <a:solidFill>
                <a:prstClr val="black"/>
              </a:solidFill>
              <a:effectLst/>
              <a:uLnTx/>
              <a:uFillTx/>
              <a:latin typeface="等线"/>
              <a:ea typeface="等线" panose="02010600030101010101" pitchFamily="2" charset="-122"/>
              <a:cs typeface="+mn-cs"/>
            </a:endParaRPr>
          </a:p>
        </p:txBody>
      </p:sp>
    </p:spTree>
    <p:extLst>
      <p:ext uri="{BB962C8B-B14F-4D97-AF65-F5344CB8AC3E}">
        <p14:creationId xmlns:p14="http://schemas.microsoft.com/office/powerpoint/2010/main" val="16693039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3050" cy="3725863"/>
          </a:xfrm>
        </p:spPr>
      </p:sp>
      <p:sp>
        <p:nvSpPr>
          <p:cNvPr id="3" name="备注占位符 2"/>
          <p:cNvSpPr>
            <a:spLocks noGrp="1"/>
          </p:cNvSpPr>
          <p:nvPr>
            <p:ph type="body" idx="1"/>
          </p:nvPr>
        </p:nvSpPr>
        <p:spPr/>
        <p:txBody>
          <a:bodyPr/>
          <a:lstStyle/>
          <a:p>
            <a:endParaRPr lang="en-US" altLang="zh-CN" sz="2400" dirty="0">
              <a:solidFill>
                <a:schemeClr val="accent1"/>
              </a:solidFill>
              <a:latin typeface="+mj-lt"/>
              <a:ea typeface="+mj-ea"/>
              <a:cs typeface="+mj-cs"/>
              <a:sym typeface="Calibri"/>
            </a:endParaRPr>
          </a:p>
          <a:p>
            <a:endParaRPr lang="en-US" altLang="zh-CN" sz="2400" dirty="0">
              <a:solidFill>
                <a:schemeClr val="accent1"/>
              </a:solidFill>
              <a:latin typeface="+mj-lt"/>
              <a:ea typeface="+mj-ea"/>
              <a:cs typeface="+mj-cs"/>
              <a:sym typeface="Calibri"/>
            </a:endParaRPr>
          </a:p>
          <a:p>
            <a:endParaRPr lang="en-US" altLang="zh-CN" sz="2400" dirty="0">
              <a:solidFill>
                <a:schemeClr val="accent1"/>
              </a:solidFill>
              <a:latin typeface="+mj-lt"/>
              <a:ea typeface="+mj-ea"/>
              <a:cs typeface="+mj-cs"/>
              <a:sym typeface="Calibri"/>
            </a:endParaRPr>
          </a:p>
          <a:p>
            <a:endParaRPr lang="zh-CN" altLang="en-US" dirty="0"/>
          </a:p>
        </p:txBody>
      </p:sp>
    </p:spTree>
    <p:extLst>
      <p:ext uri="{BB962C8B-B14F-4D97-AF65-F5344CB8AC3E}">
        <p14:creationId xmlns:p14="http://schemas.microsoft.com/office/powerpoint/2010/main" val="4845754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a:latin typeface="微软雅黑" panose="020B0503020204020204" pitchFamily="34" charset="-122"/>
                <a:ea typeface="微软雅黑" panose="020B0503020204020204" pitchFamily="34" charset="-122"/>
              </a:rPr>
              <a:t>经营管理落地现状诊断及建议</a:t>
            </a:r>
            <a:endParaRPr lang="en-US" altLang="zh-CN" b="1">
              <a:latin typeface="微软雅黑" panose="020B0503020204020204" pitchFamily="34" charset="-122"/>
              <a:ea typeface="微软雅黑" panose="020B0503020204020204" pitchFamily="34" charset="-122"/>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管理体系优化试行发布</a:t>
            </a:r>
            <a:endParaRPr lang="en-US" altLang="zh-CN" b="1">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a:solidFill>
                  <a:schemeClr val="tx1">
                    <a:lumMod val="50000"/>
                    <a:lumOff val="50000"/>
                  </a:schemeClr>
                </a:solidFill>
                <a:latin typeface="微软雅黑" panose="020B0503020204020204" pitchFamily="34" charset="-122"/>
                <a:ea typeface="微软雅黑" panose="020B0503020204020204" pitchFamily="34" charset="-122"/>
                <a:cs typeface="+mn-ea"/>
                <a:sym typeface="+mn-lt"/>
              </a:rPr>
              <a:t>制度试行落地管理</a:t>
            </a:r>
            <a:endParaRPr lang="en-US" altLang="zh-CN" b="1">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zh-CN" altLang="en-US" b="1"/>
              <a:t>正式发布统筹性管理制度</a:t>
            </a:r>
            <a:endParaRPr lang="zh-CN" altLang="zh-CN" b="1"/>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1">
              <a:solidFill>
                <a:schemeClr val="tx1">
                  <a:lumMod val="50000"/>
                  <a:lumOff val="50000"/>
                </a:schemeClr>
              </a:solidFill>
              <a:latin typeface="微软雅黑" panose="020B0503020204020204" pitchFamily="34" charset="-122"/>
              <a:ea typeface="微软雅黑" panose="020B0503020204020204" pitchFamily="34" charset="-122"/>
              <a:cs typeface="+mn-ea"/>
              <a:sym typeface="+mn-lt"/>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a:solidFill>
                <a:schemeClr val="tx1">
                  <a:lumMod val="50000"/>
                  <a:lumOff val="50000"/>
                </a:schemeClr>
              </a:solidFill>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a:solidFill>
                <a:schemeClr val="tx1">
                  <a:lumMod val="50000"/>
                  <a:lumOff val="50000"/>
                </a:schemeClr>
              </a:solidFill>
            </a:endParaRPr>
          </a:p>
          <a:p>
            <a:endParaRPr lang="zh-CN" altLang="en-US"/>
          </a:p>
        </p:txBody>
      </p:sp>
      <p:sp>
        <p:nvSpPr>
          <p:cNvPr id="4" name="灯片编号占位符 3"/>
          <p:cNvSpPr>
            <a:spLocks noGrp="1"/>
          </p:cNvSpPr>
          <p:nvPr>
            <p:ph type="sldNum" sz="quarter" idx="10"/>
          </p:nvPr>
        </p:nvSpPr>
        <p:spPr/>
        <p:txBody>
          <a:bodyPr/>
          <a:lstStyle/>
          <a:p>
            <a:fld id="{2D6A93D3-0C88-48CE-AB3B-7B3FC44302C4}" type="slidenum">
              <a:rPr lang="zh-CN" altLang="en-US" smtClean="0"/>
              <a:pPr/>
              <a:t>8</a:t>
            </a:fld>
            <a:endParaRPr lang="zh-CN" altLang="en-US"/>
          </a:p>
        </p:txBody>
      </p:sp>
    </p:spTree>
    <p:extLst>
      <p:ext uri="{BB962C8B-B14F-4D97-AF65-F5344CB8AC3E}">
        <p14:creationId xmlns:p14="http://schemas.microsoft.com/office/powerpoint/2010/main" val="1937050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3050" cy="3725863"/>
          </a:xfrm>
        </p:spPr>
      </p:sp>
      <p:sp>
        <p:nvSpPr>
          <p:cNvPr id="3" name="备注占位符 2"/>
          <p:cNvSpPr>
            <a:spLocks noGrp="1"/>
          </p:cNvSpPr>
          <p:nvPr>
            <p:ph type="body" idx="1"/>
          </p:nvPr>
        </p:nvSpPr>
        <p:spPr/>
        <p:txBody>
          <a:bodyPr/>
          <a:lstStyle/>
          <a:p>
            <a:endParaRPr lang="en-US" altLang="zh-CN" sz="2400" dirty="0">
              <a:solidFill>
                <a:schemeClr val="accent1"/>
              </a:solidFill>
              <a:latin typeface="+mj-lt"/>
              <a:ea typeface="+mj-ea"/>
              <a:cs typeface="+mj-cs"/>
              <a:sym typeface="Calibri"/>
            </a:endParaRPr>
          </a:p>
          <a:p>
            <a:endParaRPr lang="en-US" altLang="zh-CN" sz="2400" dirty="0">
              <a:solidFill>
                <a:schemeClr val="accent1"/>
              </a:solidFill>
              <a:latin typeface="+mj-lt"/>
              <a:ea typeface="+mj-ea"/>
              <a:cs typeface="+mj-cs"/>
              <a:sym typeface="Calibri"/>
            </a:endParaRPr>
          </a:p>
          <a:p>
            <a:endParaRPr lang="en-US" altLang="zh-CN" sz="2400" dirty="0">
              <a:solidFill>
                <a:schemeClr val="accent1"/>
              </a:solidFill>
              <a:latin typeface="+mj-lt"/>
              <a:ea typeface="+mj-ea"/>
              <a:cs typeface="+mj-cs"/>
              <a:sym typeface="Calibri"/>
            </a:endParaRPr>
          </a:p>
          <a:p>
            <a:endParaRPr lang="zh-CN" altLang="en-US" dirty="0"/>
          </a:p>
        </p:txBody>
      </p:sp>
    </p:spTree>
    <p:extLst>
      <p:ext uri="{BB962C8B-B14F-4D97-AF65-F5344CB8AC3E}">
        <p14:creationId xmlns:p14="http://schemas.microsoft.com/office/powerpoint/2010/main" val="7193395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3050" cy="3725863"/>
          </a:xfrm>
        </p:spPr>
      </p:sp>
      <p:sp>
        <p:nvSpPr>
          <p:cNvPr id="3" name="备注占位符 2"/>
          <p:cNvSpPr>
            <a:spLocks noGrp="1"/>
          </p:cNvSpPr>
          <p:nvPr>
            <p:ph type="body" idx="1"/>
          </p:nvPr>
        </p:nvSpPr>
        <p:spPr/>
        <p:txBody>
          <a:bodyPr/>
          <a:lstStyle/>
          <a:p>
            <a:endParaRPr lang="en-US" altLang="zh-CN" sz="2400" dirty="0">
              <a:solidFill>
                <a:schemeClr val="accent1"/>
              </a:solidFill>
              <a:latin typeface="+mj-lt"/>
              <a:ea typeface="+mj-ea"/>
              <a:cs typeface="+mj-cs"/>
              <a:sym typeface="Calibri"/>
            </a:endParaRPr>
          </a:p>
          <a:p>
            <a:endParaRPr lang="en-US" altLang="zh-CN" sz="2400" dirty="0">
              <a:solidFill>
                <a:schemeClr val="accent1"/>
              </a:solidFill>
              <a:latin typeface="+mj-lt"/>
              <a:ea typeface="+mj-ea"/>
              <a:cs typeface="+mj-cs"/>
              <a:sym typeface="Calibri"/>
            </a:endParaRPr>
          </a:p>
          <a:p>
            <a:endParaRPr lang="en-US" altLang="zh-CN" sz="2400" dirty="0">
              <a:solidFill>
                <a:schemeClr val="accent1"/>
              </a:solidFill>
              <a:latin typeface="+mj-lt"/>
              <a:ea typeface="+mj-ea"/>
              <a:cs typeface="+mj-cs"/>
              <a:sym typeface="Calibri"/>
            </a:endParaRPr>
          </a:p>
          <a:p>
            <a:endParaRPr lang="zh-CN" altLang="en-US" dirty="0"/>
          </a:p>
        </p:txBody>
      </p:sp>
    </p:spTree>
    <p:extLst>
      <p:ext uri="{BB962C8B-B14F-4D97-AF65-F5344CB8AC3E}">
        <p14:creationId xmlns:p14="http://schemas.microsoft.com/office/powerpoint/2010/main" val="2339675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92075" y="746125"/>
            <a:ext cx="6623050" cy="3725863"/>
          </a:xfrm>
        </p:spPr>
      </p:sp>
      <p:sp>
        <p:nvSpPr>
          <p:cNvPr id="3" name="备注占位符 2"/>
          <p:cNvSpPr>
            <a:spLocks noGrp="1"/>
          </p:cNvSpPr>
          <p:nvPr>
            <p:ph type="body" idx="1"/>
          </p:nvPr>
        </p:nvSpPr>
        <p:spPr/>
        <p:txBody>
          <a:bodyPr/>
          <a:lstStyle/>
          <a:p>
            <a:endParaRPr lang="en-US" altLang="zh-CN" sz="2400" dirty="0">
              <a:solidFill>
                <a:schemeClr val="accent1"/>
              </a:solidFill>
              <a:latin typeface="+mj-lt"/>
              <a:ea typeface="+mj-ea"/>
              <a:cs typeface="+mj-cs"/>
              <a:sym typeface="Calibri"/>
            </a:endParaRPr>
          </a:p>
          <a:p>
            <a:endParaRPr lang="en-US" altLang="zh-CN" sz="2400" dirty="0">
              <a:solidFill>
                <a:schemeClr val="accent1"/>
              </a:solidFill>
              <a:latin typeface="+mj-lt"/>
              <a:ea typeface="+mj-ea"/>
              <a:cs typeface="+mj-cs"/>
              <a:sym typeface="Calibri"/>
            </a:endParaRPr>
          </a:p>
          <a:p>
            <a:endParaRPr lang="en-US" altLang="zh-CN" sz="2400" dirty="0">
              <a:solidFill>
                <a:schemeClr val="accent1"/>
              </a:solidFill>
              <a:latin typeface="+mj-lt"/>
              <a:ea typeface="+mj-ea"/>
              <a:cs typeface="+mj-cs"/>
              <a:sym typeface="Calibri"/>
            </a:endParaRPr>
          </a:p>
          <a:p>
            <a:endParaRPr lang="zh-CN" altLang="en-US" dirty="0"/>
          </a:p>
        </p:txBody>
      </p:sp>
    </p:spTree>
    <p:extLst>
      <p:ext uri="{BB962C8B-B14F-4D97-AF65-F5344CB8AC3E}">
        <p14:creationId xmlns:p14="http://schemas.microsoft.com/office/powerpoint/2010/main" val="36655343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144125" y="1484784"/>
            <a:ext cx="3903750" cy="2520000"/>
          </a:xfrm>
          <a:prstGeom prst="rect">
            <a:avLst/>
          </a:prstGeom>
        </p:spPr>
      </p:pic>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Content Option 2">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76420" y="332656"/>
            <a:ext cx="1811524" cy="385884"/>
          </a:xfrm>
          <a:prstGeom prst="rect">
            <a:avLst/>
          </a:prstGeom>
        </p:spPr>
      </p:pic>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Section Header">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4A7FDFDD-9258-48CF-99D0-E8248E8B97B0}" type="datetimeFigureOut">
              <a:rPr lang="zh-CN" altLang="en-US" smtClean="0"/>
              <a:pPr/>
              <a:t>2022/8/29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72CF81C-0779-482E-A53C-64ED9F628614}" type="slidenum">
              <a:rPr lang="zh-CN" altLang="en-US" smtClean="0"/>
              <a:pPr/>
              <a:t>‹#›</a:t>
            </a:fld>
            <a:endParaRPr lang="zh-CN" altLang="en-US"/>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stretch>
            <a:fillRect/>
          </a:stretch>
        </p:blipFill>
        <p:spPr>
          <a:xfrm>
            <a:off x="-4798107" y="-749300"/>
            <a:ext cx="21788214" cy="8356600"/>
          </a:xfrm>
          <a:prstGeom prst="rect">
            <a:avLst/>
          </a:prstGeom>
        </p:spPr>
      </p:pic>
      <p:sp>
        <p:nvSpPr>
          <p:cNvPr id="8" name="矩形 7"/>
          <p:cNvSpPr/>
          <p:nvPr userDrawn="1"/>
        </p:nvSpPr>
        <p:spPr>
          <a:xfrm>
            <a:off x="-2566825" y="-355600"/>
            <a:ext cx="17880905" cy="6858000"/>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cstate="print"/>
          <a:stretch>
            <a:fillRect/>
          </a:stretch>
        </p:blipFill>
        <p:spPr>
          <a:xfrm>
            <a:off x="-4798107" y="-749300"/>
            <a:ext cx="21788214" cy="8356600"/>
          </a:xfrm>
          <a:prstGeom prst="rect">
            <a:avLst/>
          </a:prstGeom>
        </p:spPr>
      </p:pic>
      <p:sp>
        <p:nvSpPr>
          <p:cNvPr id="8" name="矩形 7"/>
          <p:cNvSpPr/>
          <p:nvPr userDrawn="1"/>
        </p:nvSpPr>
        <p:spPr>
          <a:xfrm>
            <a:off x="-2566825" y="-355600"/>
            <a:ext cx="17880905" cy="6858000"/>
          </a:xfrm>
          <a:prstGeom prst="rect">
            <a:avLst/>
          </a:prstGeom>
          <a:solidFill>
            <a:schemeClr val="accent5">
              <a:alpha val="50000"/>
            </a:schemeClr>
          </a:solidFill>
          <a:ln>
            <a:noFill/>
          </a:ln>
        </p:spPr>
        <p:style>
          <a:lnRef idx="0">
            <a:scrgbClr r="0" g="0" b="0"/>
          </a:lnRef>
          <a:fillRef idx="0">
            <a:scrgbClr r="0" g="0" b="0"/>
          </a:fillRef>
          <a:effectRef idx="0">
            <a:scrgbClr r="0" g="0" b="0"/>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Content Option 2">
    <p:bg>
      <p:bgPr>
        <a:solidFill>
          <a:schemeClr val="bg1"/>
        </a:solidFill>
        <a:effectLst/>
      </p:bgPr>
    </p:bg>
    <p:spTree>
      <p:nvGrpSpPr>
        <p:cNvPr id="1" name=""/>
        <p:cNvGrpSpPr/>
        <p:nvPr/>
      </p:nvGrpSpPr>
      <p:grpSpPr>
        <a:xfrm>
          <a:off x="0" y="0"/>
          <a:ext cx="0" cy="0"/>
          <a:chOff x="0" y="0"/>
          <a:chExt cx="0" cy="0"/>
        </a:xfrm>
      </p:grpSpPr>
      <p:pic>
        <p:nvPicPr>
          <p:cNvPr id="2" name="图片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76420" y="332656"/>
            <a:ext cx="1811524" cy="385884"/>
          </a:xfrm>
          <a:prstGeom prst="rect">
            <a:avLst/>
          </a:prstGeom>
        </p:spPr>
      </p:pic>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0" cstate="print">
            <a:lum/>
          </a:blip>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transition spd="med"/>
  <p:txStyles>
    <p:titleStyle>
      <a:lvl1pPr marL="0" marR="0" indent="0" algn="l" defTabSz="914400" rtl="0" latinLnBrk="0">
        <a:lnSpc>
          <a:spcPct val="90000"/>
        </a:lnSpc>
        <a:spcBef>
          <a:spcPts val="0"/>
        </a:spcBef>
        <a:spcAft>
          <a:spcPts val="0"/>
        </a:spcAft>
        <a:buClrTx/>
        <a:buSzTx/>
        <a:buFontTx/>
        <a:buNone/>
        <a:defRPr sz="3000" b="0" i="0" u="none" strike="noStrike" cap="none" spc="0" baseline="0">
          <a:ln>
            <a:noFill/>
          </a:ln>
          <a:solidFill>
            <a:srgbClr val="F77563"/>
          </a:solidFill>
          <a:uFillTx/>
          <a:latin typeface="+mj-lt"/>
          <a:ea typeface="+mj-ea"/>
          <a:cs typeface="+mj-cs"/>
          <a:sym typeface="Calibri" panose="020F0502020204030204"/>
        </a:defRPr>
      </a:lvl1pPr>
      <a:lvl2pPr marL="0" marR="0" indent="0" algn="l" defTabSz="914400" rtl="0" latinLnBrk="0">
        <a:lnSpc>
          <a:spcPct val="90000"/>
        </a:lnSpc>
        <a:spcBef>
          <a:spcPts val="0"/>
        </a:spcBef>
        <a:spcAft>
          <a:spcPts val="0"/>
        </a:spcAft>
        <a:buClrTx/>
        <a:buSzTx/>
        <a:buFontTx/>
        <a:buNone/>
        <a:defRPr sz="2800" b="0" i="0" u="none" strike="noStrike" cap="none" spc="0" baseline="0">
          <a:ln>
            <a:noFill/>
          </a:ln>
          <a:solidFill>
            <a:srgbClr val="F77563"/>
          </a:solidFill>
          <a:uFillTx/>
          <a:latin typeface="+mj-lt"/>
          <a:ea typeface="+mj-ea"/>
          <a:cs typeface="+mj-cs"/>
          <a:sym typeface="Calibri" panose="020F0502020204030204"/>
        </a:defRPr>
      </a:lvl2pPr>
      <a:lvl3pPr marL="0" marR="0" indent="0" algn="l" defTabSz="914400" rtl="0" latinLnBrk="0">
        <a:lnSpc>
          <a:spcPct val="90000"/>
        </a:lnSpc>
        <a:spcBef>
          <a:spcPts val="0"/>
        </a:spcBef>
        <a:spcAft>
          <a:spcPts val="0"/>
        </a:spcAft>
        <a:buClrTx/>
        <a:buSzTx/>
        <a:buFontTx/>
        <a:buNone/>
        <a:defRPr sz="2800" b="0" i="0" u="none" strike="noStrike" cap="none" spc="0" baseline="0">
          <a:ln>
            <a:noFill/>
          </a:ln>
          <a:solidFill>
            <a:srgbClr val="F77563"/>
          </a:solidFill>
          <a:uFillTx/>
          <a:latin typeface="+mj-lt"/>
          <a:ea typeface="+mj-ea"/>
          <a:cs typeface="+mj-cs"/>
          <a:sym typeface="Calibri" panose="020F0502020204030204"/>
        </a:defRPr>
      </a:lvl3pPr>
      <a:lvl4pPr marL="0" marR="0" indent="0" algn="l" defTabSz="914400" rtl="0" latinLnBrk="0">
        <a:lnSpc>
          <a:spcPct val="90000"/>
        </a:lnSpc>
        <a:spcBef>
          <a:spcPts val="0"/>
        </a:spcBef>
        <a:spcAft>
          <a:spcPts val="0"/>
        </a:spcAft>
        <a:buClrTx/>
        <a:buSzTx/>
        <a:buFontTx/>
        <a:buNone/>
        <a:defRPr sz="2800" b="0" i="0" u="none" strike="noStrike" cap="none" spc="0" baseline="0">
          <a:ln>
            <a:noFill/>
          </a:ln>
          <a:solidFill>
            <a:srgbClr val="F77563"/>
          </a:solidFill>
          <a:uFillTx/>
          <a:latin typeface="+mj-lt"/>
          <a:ea typeface="+mj-ea"/>
          <a:cs typeface="+mj-cs"/>
          <a:sym typeface="Calibri" panose="020F0502020204030204"/>
        </a:defRPr>
      </a:lvl4pPr>
      <a:lvl5pPr marL="0" marR="0" indent="0" algn="l" defTabSz="914400" rtl="0" latinLnBrk="0">
        <a:lnSpc>
          <a:spcPct val="90000"/>
        </a:lnSpc>
        <a:spcBef>
          <a:spcPts val="0"/>
        </a:spcBef>
        <a:spcAft>
          <a:spcPts val="0"/>
        </a:spcAft>
        <a:buClrTx/>
        <a:buSzTx/>
        <a:buFontTx/>
        <a:buNone/>
        <a:defRPr sz="2800" b="0" i="0" u="none" strike="noStrike" cap="none" spc="0" baseline="0">
          <a:ln>
            <a:noFill/>
          </a:ln>
          <a:solidFill>
            <a:srgbClr val="F77563"/>
          </a:solidFill>
          <a:uFillTx/>
          <a:latin typeface="+mj-lt"/>
          <a:ea typeface="+mj-ea"/>
          <a:cs typeface="+mj-cs"/>
          <a:sym typeface="Calibri" panose="020F0502020204030204"/>
        </a:defRPr>
      </a:lvl5pPr>
      <a:lvl6pPr marL="0" marR="0" indent="0" algn="l" defTabSz="914400" rtl="0" latinLnBrk="0">
        <a:lnSpc>
          <a:spcPct val="90000"/>
        </a:lnSpc>
        <a:spcBef>
          <a:spcPts val="0"/>
        </a:spcBef>
        <a:spcAft>
          <a:spcPts val="0"/>
        </a:spcAft>
        <a:buClrTx/>
        <a:buSzTx/>
        <a:buFontTx/>
        <a:buNone/>
        <a:defRPr sz="2800" b="0" i="0" u="none" strike="noStrike" cap="none" spc="0" baseline="0">
          <a:ln>
            <a:noFill/>
          </a:ln>
          <a:solidFill>
            <a:srgbClr val="F77563"/>
          </a:solidFill>
          <a:uFillTx/>
          <a:latin typeface="+mj-lt"/>
          <a:ea typeface="+mj-ea"/>
          <a:cs typeface="+mj-cs"/>
          <a:sym typeface="Calibri" panose="020F0502020204030204"/>
        </a:defRPr>
      </a:lvl6pPr>
      <a:lvl7pPr marL="0" marR="0" indent="0" algn="l" defTabSz="914400" rtl="0" latinLnBrk="0">
        <a:lnSpc>
          <a:spcPct val="90000"/>
        </a:lnSpc>
        <a:spcBef>
          <a:spcPts val="0"/>
        </a:spcBef>
        <a:spcAft>
          <a:spcPts val="0"/>
        </a:spcAft>
        <a:buClrTx/>
        <a:buSzTx/>
        <a:buFontTx/>
        <a:buNone/>
        <a:defRPr sz="2800" b="0" i="0" u="none" strike="noStrike" cap="none" spc="0" baseline="0">
          <a:ln>
            <a:noFill/>
          </a:ln>
          <a:solidFill>
            <a:srgbClr val="F77563"/>
          </a:solidFill>
          <a:uFillTx/>
          <a:latin typeface="+mj-lt"/>
          <a:ea typeface="+mj-ea"/>
          <a:cs typeface="+mj-cs"/>
          <a:sym typeface="Calibri" panose="020F0502020204030204"/>
        </a:defRPr>
      </a:lvl7pPr>
      <a:lvl8pPr marL="0" marR="0" indent="0" algn="l" defTabSz="914400" rtl="0" latinLnBrk="0">
        <a:lnSpc>
          <a:spcPct val="90000"/>
        </a:lnSpc>
        <a:spcBef>
          <a:spcPts val="0"/>
        </a:spcBef>
        <a:spcAft>
          <a:spcPts val="0"/>
        </a:spcAft>
        <a:buClrTx/>
        <a:buSzTx/>
        <a:buFontTx/>
        <a:buNone/>
        <a:defRPr sz="2800" b="0" i="0" u="none" strike="noStrike" cap="none" spc="0" baseline="0">
          <a:ln>
            <a:noFill/>
          </a:ln>
          <a:solidFill>
            <a:srgbClr val="F77563"/>
          </a:solidFill>
          <a:uFillTx/>
          <a:latin typeface="+mj-lt"/>
          <a:ea typeface="+mj-ea"/>
          <a:cs typeface="+mj-cs"/>
          <a:sym typeface="Calibri" panose="020F0502020204030204"/>
        </a:defRPr>
      </a:lvl8pPr>
      <a:lvl9pPr marL="0" marR="0" indent="0" algn="l" defTabSz="914400" rtl="0" latinLnBrk="0">
        <a:lnSpc>
          <a:spcPct val="90000"/>
        </a:lnSpc>
        <a:spcBef>
          <a:spcPts val="0"/>
        </a:spcBef>
        <a:spcAft>
          <a:spcPts val="0"/>
        </a:spcAft>
        <a:buClrTx/>
        <a:buSzTx/>
        <a:buFontTx/>
        <a:buNone/>
        <a:defRPr sz="2800" b="0" i="0" u="none" strike="noStrike" cap="none" spc="0" baseline="0">
          <a:ln>
            <a:noFill/>
          </a:ln>
          <a:solidFill>
            <a:srgbClr val="F77563"/>
          </a:solidFill>
          <a:uFillTx/>
          <a:latin typeface="+mj-lt"/>
          <a:ea typeface="+mj-ea"/>
          <a:cs typeface="+mj-cs"/>
          <a:sym typeface="Calibri" panose="020F0502020204030204"/>
        </a:defRPr>
      </a:lvl9pPr>
    </p:titleStyle>
    <p:bodyStyle>
      <a:lvl1pPr marL="0" marR="0" indent="0" algn="l" defTabSz="914400" rtl="0" latinLnBrk="0">
        <a:lnSpc>
          <a:spcPct val="90000"/>
        </a:lnSpc>
        <a:spcBef>
          <a:spcPts val="1000"/>
        </a:spcBef>
        <a:spcAft>
          <a:spcPts val="0"/>
        </a:spcAft>
        <a:buClrTx/>
        <a:buSzTx/>
        <a:buFontTx/>
        <a:buNone/>
        <a:defRPr sz="1600" b="0" i="0" u="none" strike="noStrike" cap="none" spc="0" baseline="0">
          <a:ln>
            <a:noFill/>
          </a:ln>
          <a:solidFill>
            <a:schemeClr val="accent2"/>
          </a:solidFill>
          <a:uFillTx/>
          <a:latin typeface="+mj-lt"/>
          <a:ea typeface="+mj-ea"/>
          <a:cs typeface="+mj-cs"/>
          <a:sym typeface="Calibri" panose="020F0502020204030204"/>
        </a:defRPr>
      </a:lvl1pPr>
      <a:lvl2pPr marL="0" marR="0" indent="228600" algn="l" defTabSz="914400" rtl="0" latinLnBrk="0">
        <a:lnSpc>
          <a:spcPct val="90000"/>
        </a:lnSpc>
        <a:spcBef>
          <a:spcPts val="1000"/>
        </a:spcBef>
        <a:spcAft>
          <a:spcPts val="0"/>
        </a:spcAft>
        <a:buClrTx/>
        <a:buSzTx/>
        <a:buFontTx/>
        <a:buNone/>
        <a:defRPr sz="1600" b="0" i="0" u="none" strike="noStrike" cap="none" spc="0" baseline="0">
          <a:ln>
            <a:noFill/>
          </a:ln>
          <a:solidFill>
            <a:schemeClr val="accent2"/>
          </a:solidFill>
          <a:uFillTx/>
          <a:latin typeface="+mj-lt"/>
          <a:ea typeface="+mj-ea"/>
          <a:cs typeface="+mj-cs"/>
          <a:sym typeface="Calibri" panose="020F0502020204030204"/>
        </a:defRPr>
      </a:lvl2pPr>
      <a:lvl3pPr marL="0" marR="0" indent="457200" algn="l" defTabSz="914400" rtl="0" latinLnBrk="0">
        <a:lnSpc>
          <a:spcPct val="90000"/>
        </a:lnSpc>
        <a:spcBef>
          <a:spcPts val="1000"/>
        </a:spcBef>
        <a:spcAft>
          <a:spcPts val="0"/>
        </a:spcAft>
        <a:buClrTx/>
        <a:buSzTx/>
        <a:buFontTx/>
        <a:buNone/>
        <a:defRPr sz="1600" b="0" i="0" u="none" strike="noStrike" cap="none" spc="0" baseline="0">
          <a:ln>
            <a:noFill/>
          </a:ln>
          <a:solidFill>
            <a:schemeClr val="accent2"/>
          </a:solidFill>
          <a:uFillTx/>
          <a:latin typeface="+mj-lt"/>
          <a:ea typeface="+mj-ea"/>
          <a:cs typeface="+mj-cs"/>
          <a:sym typeface="Calibri" panose="020F0502020204030204"/>
        </a:defRPr>
      </a:lvl3pPr>
      <a:lvl4pPr marL="0" marR="0" indent="685800" algn="l" defTabSz="914400" rtl="0" latinLnBrk="0">
        <a:lnSpc>
          <a:spcPct val="90000"/>
        </a:lnSpc>
        <a:spcBef>
          <a:spcPts val="1000"/>
        </a:spcBef>
        <a:spcAft>
          <a:spcPts val="0"/>
        </a:spcAft>
        <a:buClrTx/>
        <a:buSzTx/>
        <a:buFontTx/>
        <a:buNone/>
        <a:defRPr sz="1600" b="0" i="0" u="none" strike="noStrike" cap="none" spc="0" baseline="0">
          <a:ln>
            <a:noFill/>
          </a:ln>
          <a:solidFill>
            <a:schemeClr val="accent2"/>
          </a:solidFill>
          <a:uFillTx/>
          <a:latin typeface="+mj-lt"/>
          <a:ea typeface="+mj-ea"/>
          <a:cs typeface="+mj-cs"/>
          <a:sym typeface="Calibri" panose="020F0502020204030204"/>
        </a:defRPr>
      </a:lvl4pPr>
      <a:lvl5pPr marL="0" marR="0" indent="914400" algn="l" defTabSz="914400" rtl="0" latinLnBrk="0">
        <a:lnSpc>
          <a:spcPct val="90000"/>
        </a:lnSpc>
        <a:spcBef>
          <a:spcPts val="1000"/>
        </a:spcBef>
        <a:spcAft>
          <a:spcPts val="0"/>
        </a:spcAft>
        <a:buClrTx/>
        <a:buSzTx/>
        <a:buFontTx/>
        <a:buNone/>
        <a:defRPr sz="1600" b="0" i="0" u="none" strike="noStrike" cap="none" spc="0" baseline="0">
          <a:ln>
            <a:noFill/>
          </a:ln>
          <a:solidFill>
            <a:schemeClr val="accent2"/>
          </a:solidFill>
          <a:uFillTx/>
          <a:latin typeface="+mj-lt"/>
          <a:ea typeface="+mj-ea"/>
          <a:cs typeface="+mj-cs"/>
          <a:sym typeface="Calibri" panose="020F0502020204030204"/>
        </a:defRPr>
      </a:lvl5pPr>
      <a:lvl6pPr marL="0" marR="0" indent="1143000" algn="l" defTabSz="914400" rtl="0" latinLnBrk="0">
        <a:lnSpc>
          <a:spcPct val="90000"/>
        </a:lnSpc>
        <a:spcBef>
          <a:spcPts val="1000"/>
        </a:spcBef>
        <a:spcAft>
          <a:spcPts val="0"/>
        </a:spcAft>
        <a:buClrTx/>
        <a:buSzTx/>
        <a:buFontTx/>
        <a:buNone/>
        <a:defRPr sz="1600" b="0" i="0" u="none" strike="noStrike" cap="none" spc="0" baseline="0">
          <a:ln>
            <a:noFill/>
          </a:ln>
          <a:solidFill>
            <a:schemeClr val="accent2"/>
          </a:solidFill>
          <a:uFillTx/>
          <a:latin typeface="+mj-lt"/>
          <a:ea typeface="+mj-ea"/>
          <a:cs typeface="+mj-cs"/>
          <a:sym typeface="Calibri" panose="020F0502020204030204"/>
        </a:defRPr>
      </a:lvl6pPr>
      <a:lvl7pPr marL="0" marR="0" indent="1371600" algn="l" defTabSz="914400" rtl="0" latinLnBrk="0">
        <a:lnSpc>
          <a:spcPct val="90000"/>
        </a:lnSpc>
        <a:spcBef>
          <a:spcPts val="1000"/>
        </a:spcBef>
        <a:spcAft>
          <a:spcPts val="0"/>
        </a:spcAft>
        <a:buClrTx/>
        <a:buSzTx/>
        <a:buFontTx/>
        <a:buNone/>
        <a:defRPr sz="1600" b="0" i="0" u="none" strike="noStrike" cap="none" spc="0" baseline="0">
          <a:ln>
            <a:noFill/>
          </a:ln>
          <a:solidFill>
            <a:schemeClr val="accent2"/>
          </a:solidFill>
          <a:uFillTx/>
          <a:latin typeface="+mj-lt"/>
          <a:ea typeface="+mj-ea"/>
          <a:cs typeface="+mj-cs"/>
          <a:sym typeface="Calibri" panose="020F0502020204030204"/>
        </a:defRPr>
      </a:lvl7pPr>
      <a:lvl8pPr marL="0" marR="0" indent="1600200" algn="l" defTabSz="914400" rtl="0" latinLnBrk="0">
        <a:lnSpc>
          <a:spcPct val="90000"/>
        </a:lnSpc>
        <a:spcBef>
          <a:spcPts val="1000"/>
        </a:spcBef>
        <a:spcAft>
          <a:spcPts val="0"/>
        </a:spcAft>
        <a:buClrTx/>
        <a:buSzTx/>
        <a:buFontTx/>
        <a:buNone/>
        <a:defRPr sz="1600" b="0" i="0" u="none" strike="noStrike" cap="none" spc="0" baseline="0">
          <a:ln>
            <a:noFill/>
          </a:ln>
          <a:solidFill>
            <a:schemeClr val="accent2"/>
          </a:solidFill>
          <a:uFillTx/>
          <a:latin typeface="+mj-lt"/>
          <a:ea typeface="+mj-ea"/>
          <a:cs typeface="+mj-cs"/>
          <a:sym typeface="Calibri" panose="020F0502020204030204"/>
        </a:defRPr>
      </a:lvl8pPr>
      <a:lvl9pPr marL="0" marR="0" indent="1828800" algn="l" defTabSz="914400" rtl="0" latinLnBrk="0">
        <a:lnSpc>
          <a:spcPct val="90000"/>
        </a:lnSpc>
        <a:spcBef>
          <a:spcPts val="1000"/>
        </a:spcBef>
        <a:spcAft>
          <a:spcPts val="0"/>
        </a:spcAft>
        <a:buClrTx/>
        <a:buSzTx/>
        <a:buFontTx/>
        <a:buNone/>
        <a:defRPr sz="1600" b="0" i="0" u="none" strike="noStrike" cap="none" spc="0" baseline="0">
          <a:ln>
            <a:noFill/>
          </a:ln>
          <a:solidFill>
            <a:schemeClr val="accent2"/>
          </a:solidFill>
          <a:uFillTx/>
          <a:latin typeface="+mj-lt"/>
          <a:ea typeface="+mj-ea"/>
          <a:cs typeface="+mj-cs"/>
          <a:sym typeface="Calibri" panose="020F0502020204030204"/>
        </a:defRPr>
      </a:lvl9pPr>
    </p:bodyStyle>
    <p:otherStyle>
      <a:lvl1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1pPr>
      <a:lvl2pPr marL="0" marR="0" indent="2286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2pPr>
      <a:lvl3pPr marL="0" marR="0" indent="4572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3pPr>
      <a:lvl4pPr marL="0" marR="0" indent="6858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4pPr>
      <a:lvl5pPr marL="0" marR="0" indent="9144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5pPr>
      <a:lvl6pPr marL="0" marR="0" indent="11430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6pPr>
      <a:lvl7pPr marL="0" marR="0" indent="13716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7pPr>
      <a:lvl8pPr marL="0" marR="0" indent="16002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8pPr>
      <a:lvl9pPr marL="0" marR="0" indent="18288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Calibri" panose="020F050202020403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tags" Target="../tags/tag13.xml"/><Relationship Id="rId18" Type="http://schemas.openxmlformats.org/officeDocument/2006/relationships/tags" Target="../tags/tag18.xml"/><Relationship Id="rId3" Type="http://schemas.openxmlformats.org/officeDocument/2006/relationships/tags" Target="../tags/tag3.xml"/><Relationship Id="rId21" Type="http://schemas.openxmlformats.org/officeDocument/2006/relationships/tags" Target="../tags/tag21.xml"/><Relationship Id="rId7" Type="http://schemas.openxmlformats.org/officeDocument/2006/relationships/tags" Target="../tags/tag7.xml"/><Relationship Id="rId12" Type="http://schemas.openxmlformats.org/officeDocument/2006/relationships/tags" Target="../tags/tag12.xml"/><Relationship Id="rId17" Type="http://schemas.openxmlformats.org/officeDocument/2006/relationships/tags" Target="../tags/tag17.xml"/><Relationship Id="rId25" Type="http://schemas.openxmlformats.org/officeDocument/2006/relationships/slideLayout" Target="../slideLayouts/slideLayout2.xml"/><Relationship Id="rId2" Type="http://schemas.openxmlformats.org/officeDocument/2006/relationships/tags" Target="../tags/tag2.xml"/><Relationship Id="rId16" Type="http://schemas.openxmlformats.org/officeDocument/2006/relationships/tags" Target="../tags/tag16.xml"/><Relationship Id="rId20" Type="http://schemas.openxmlformats.org/officeDocument/2006/relationships/tags" Target="../tags/tag20.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tags" Target="../tags/tag24.xml"/><Relationship Id="rId5" Type="http://schemas.openxmlformats.org/officeDocument/2006/relationships/tags" Target="../tags/tag5.xml"/><Relationship Id="rId15" Type="http://schemas.openxmlformats.org/officeDocument/2006/relationships/tags" Target="../tags/tag15.xml"/><Relationship Id="rId23" Type="http://schemas.openxmlformats.org/officeDocument/2006/relationships/tags" Target="../tags/tag23.xml"/><Relationship Id="rId10" Type="http://schemas.openxmlformats.org/officeDocument/2006/relationships/tags" Target="../tags/tag10.xml"/><Relationship Id="rId19" Type="http://schemas.openxmlformats.org/officeDocument/2006/relationships/tags" Target="../tags/tag19.xml"/><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tags" Target="../tags/tag14.xml"/><Relationship Id="rId22" Type="http://schemas.openxmlformats.org/officeDocument/2006/relationships/tags" Target="../tags/tag2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notesSlide" Target="../notesSlides/notesSlide5.xml"/><Relationship Id="rId7" Type="http://schemas.openxmlformats.org/officeDocument/2006/relationships/diagramColors" Target="../diagrams/colors1.xml"/><Relationship Id="rId2" Type="http://schemas.openxmlformats.org/officeDocument/2006/relationships/slideLayout" Target="../slideLayouts/slideLayout2.xml"/><Relationship Id="rId1" Type="http://schemas.openxmlformats.org/officeDocument/2006/relationships/tags" Target="../tags/tag2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文本框 31"/>
          <p:cNvSpPr txBox="1"/>
          <p:nvPr/>
        </p:nvSpPr>
        <p:spPr>
          <a:xfrm>
            <a:off x="0" y="4901977"/>
            <a:ext cx="12192000" cy="584775"/>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20" tIns="45720" rIns="45720" bIns="45720" numCol="1" spcCol="38100" rtlCol="0" anchor="t">
            <a:spAutoFit/>
          </a:bodyPr>
          <a:lstStyle/>
          <a:p>
            <a:pPr algn="ctr" hangingPunct="0"/>
            <a:r>
              <a:rPr lang="zh-CN" altLang="en-US" sz="3200" b="1" kern="0" dirty="0">
                <a:solidFill>
                  <a:srgbClr val="000000"/>
                </a:solidFill>
                <a:latin typeface="微软雅黑" panose="020B0503020204020204" pitchFamily="34" charset="-122"/>
                <a:ea typeface="微软雅黑" panose="020B0503020204020204" pitchFamily="34" charset="-122"/>
                <a:cs typeface="Calibri" panose="020F0502020204030204"/>
                <a:sym typeface="Calibri" panose="020F0502020204030204"/>
              </a:rPr>
              <a:t>万兴科技信息安全管理能力提升专项行动</a:t>
            </a:r>
          </a:p>
        </p:txBody>
      </p:sp>
      <p:sp>
        <p:nvSpPr>
          <p:cNvPr id="33" name="文本框 32"/>
          <p:cNvSpPr txBox="1"/>
          <p:nvPr/>
        </p:nvSpPr>
        <p:spPr>
          <a:xfrm>
            <a:off x="5259149" y="5707831"/>
            <a:ext cx="4221469" cy="1061829"/>
          </a:xfrm>
          <a:prstGeom prst="rect">
            <a:avLst/>
          </a:prstGeom>
          <a:noFill/>
          <a:ln w="254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20" tIns="45720" rIns="45720" bIns="45720" numCol="1" spcCol="38100" rtlCol="0" anchor="t">
            <a:spAutoFit/>
          </a:bodyPr>
          <a:lstStyle/>
          <a:p>
            <a:pPr hangingPunct="0">
              <a:lnSpc>
                <a:spcPct val="150000"/>
              </a:lnSpc>
            </a:pPr>
            <a:r>
              <a:rPr lang="zh-CN" altLang="en-US" sz="1400" u="sng" kern="0" dirty="0">
                <a:solidFill>
                  <a:srgbClr val="FFFFFF">
                    <a:lumMod val="10000"/>
                  </a:srgbClr>
                </a:solidFill>
                <a:latin typeface="微软雅黑" panose="020B0503020204020204" pitchFamily="34" charset="-122"/>
                <a:ea typeface="微软雅黑" panose="020B0503020204020204" pitchFamily="34" charset="-122"/>
                <a:cs typeface="Calibri" panose="020F0502020204030204"/>
                <a:sym typeface="Calibri" panose="020F0502020204030204"/>
              </a:rPr>
              <a:t>项目代号：</a:t>
            </a:r>
            <a:r>
              <a:rPr lang="en-US" altLang="zh-CN" sz="1400" u="sng" kern="0" dirty="0">
                <a:solidFill>
                  <a:srgbClr val="FFFFFF">
                    <a:lumMod val="10000"/>
                  </a:srgbClr>
                </a:solidFill>
                <a:latin typeface="微软雅黑" panose="020B0503020204020204" pitchFamily="34" charset="-122"/>
                <a:ea typeface="微软雅黑" panose="020B0503020204020204" pitchFamily="34" charset="-122"/>
                <a:cs typeface="Calibri" panose="020F0502020204030204"/>
                <a:sym typeface="Calibri" panose="020F0502020204030204"/>
              </a:rPr>
              <a:t>ICS-ISAbility22</a:t>
            </a:r>
          </a:p>
          <a:p>
            <a:pPr hangingPunct="0">
              <a:lnSpc>
                <a:spcPct val="150000"/>
              </a:lnSpc>
            </a:pPr>
            <a:r>
              <a:rPr lang="zh-CN" altLang="en-US" sz="1400" u="sng" kern="0" dirty="0">
                <a:solidFill>
                  <a:srgbClr val="FFFFFF">
                    <a:lumMod val="10000"/>
                  </a:srgbClr>
                </a:solidFill>
                <a:latin typeface="微软雅黑" panose="020B0503020204020204" pitchFamily="34" charset="-122"/>
                <a:ea typeface="微软雅黑" panose="020B0503020204020204" pitchFamily="34" charset="-122"/>
                <a:cs typeface="Calibri" panose="020F0502020204030204"/>
                <a:sym typeface="Calibri" panose="020F0502020204030204"/>
              </a:rPr>
              <a:t>项目级别：</a:t>
            </a:r>
            <a:r>
              <a:rPr lang="en-US" altLang="zh-CN" sz="1400" u="sng" kern="0" dirty="0">
                <a:solidFill>
                  <a:srgbClr val="FFFFFF">
                    <a:lumMod val="10000"/>
                  </a:srgbClr>
                </a:solidFill>
                <a:latin typeface="微软雅黑" panose="020B0503020204020204" pitchFamily="34" charset="-122"/>
                <a:ea typeface="微软雅黑" panose="020B0503020204020204" pitchFamily="34" charset="-122"/>
                <a:cs typeface="Calibri" panose="020F0502020204030204"/>
                <a:sym typeface="Calibri" panose="020F0502020204030204"/>
              </a:rPr>
              <a:t>B2</a:t>
            </a:r>
          </a:p>
          <a:p>
            <a:pPr hangingPunct="0">
              <a:lnSpc>
                <a:spcPct val="150000"/>
              </a:lnSpc>
            </a:pPr>
            <a:r>
              <a:rPr lang="zh-CN" altLang="en-US" sz="1400" u="sng" kern="0" dirty="0">
                <a:solidFill>
                  <a:srgbClr val="FFFFFF">
                    <a:lumMod val="10000"/>
                  </a:srgbClr>
                </a:solidFill>
                <a:latin typeface="微软雅黑" panose="020B0503020204020204" pitchFamily="34" charset="-122"/>
                <a:ea typeface="微软雅黑" panose="020B0503020204020204" pitchFamily="34" charset="-122"/>
                <a:cs typeface="Calibri" panose="020F0502020204030204"/>
                <a:sym typeface="Calibri" panose="020F0502020204030204"/>
              </a:rPr>
              <a:t>涉密级别：秘密</a:t>
            </a:r>
            <a:endParaRPr lang="en-US" altLang="zh-CN" sz="1400" u="sng" kern="0" dirty="0">
              <a:solidFill>
                <a:srgbClr val="FFFFFF">
                  <a:lumMod val="10000"/>
                </a:srgbClr>
              </a:solidFill>
              <a:latin typeface="微软雅黑" panose="020B0503020204020204" pitchFamily="34" charset="-122"/>
              <a:ea typeface="微软雅黑" panose="020B0503020204020204" pitchFamily="34" charset="-122"/>
              <a:cs typeface="Calibri" panose="020F0502020204030204"/>
              <a:sym typeface="Calibri" panose="020F0502020204030204"/>
            </a:endParaRPr>
          </a:p>
        </p:txBody>
      </p:sp>
      <p:sp>
        <p:nvSpPr>
          <p:cNvPr id="5" name="文本框 4">
            <a:extLst>
              <a:ext uri="{FF2B5EF4-FFF2-40B4-BE49-F238E27FC236}">
                <a16:creationId xmlns:a16="http://schemas.microsoft.com/office/drawing/2014/main" id="{87E3F00D-42E8-46E2-90E6-B699D04CC05A}"/>
              </a:ext>
            </a:extLst>
          </p:cNvPr>
          <p:cNvSpPr txBox="1"/>
          <p:nvPr/>
        </p:nvSpPr>
        <p:spPr>
          <a:xfrm>
            <a:off x="883118" y="5869413"/>
            <a:ext cx="2870735" cy="369332"/>
          </a:xfrm>
          <a:prstGeom prst="rect">
            <a:avLst/>
          </a:prstGeom>
          <a:noFill/>
          <a:ln w="25400" cap="flat">
            <a:noFill/>
            <a:miter lim="400000"/>
          </a:ln>
          <a:effectLst/>
        </p:spPr>
        <p:style>
          <a:lnRef idx="0">
            <a:scrgbClr r="0" g="0" b="0"/>
          </a:lnRef>
          <a:fillRef idx="0">
            <a:scrgbClr r="0" g="0" b="0"/>
          </a:fillRef>
          <a:effectRef idx="0">
            <a:scrgbClr r="0" g="0" b="0"/>
          </a:effectRef>
          <a:fontRef idx="none"/>
        </p:style>
        <p:txBody>
          <a:bodyPr wrap="square">
            <a:spAutoFit/>
          </a:bodyPr>
          <a:lstStyle/>
          <a:p>
            <a:r>
              <a:rPr lang="zh-CN" altLang="en-US" dirty="0"/>
              <a:t>项目编号：</a:t>
            </a:r>
            <a:endParaRPr lang="en-US" altLang="zh-CN"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文本"/>
          <p:cNvSpPr txBox="1"/>
          <p:nvPr/>
        </p:nvSpPr>
        <p:spPr>
          <a:xfrm>
            <a:off x="10805" y="204051"/>
            <a:ext cx="6732748" cy="424733"/>
          </a:xfrm>
          <a:prstGeom prst="rect">
            <a:avLst/>
          </a:prstGeom>
        </p:spPr>
        <p:txBody>
          <a:bodyPr/>
          <a:lstStyle>
            <a:defPPr>
              <a:defRPr lang="zh-CN"/>
            </a:defPPr>
            <a:lvl1pPr marR="0" indent="0" defTabSz="1828800">
              <a:lnSpc>
                <a:spcPct val="90000"/>
              </a:lnSpc>
              <a:spcBef>
                <a:spcPts val="0"/>
              </a:spcBef>
              <a:spcAft>
                <a:spcPts val="0"/>
              </a:spcAft>
              <a:buClrTx/>
              <a:buSzTx/>
              <a:buFontTx/>
              <a:buNone/>
              <a:defRPr sz="2400" b="1" i="0" u="none" strike="noStrike" cap="none" spc="0" baseline="0">
                <a:ln w="0"/>
                <a:solidFill>
                  <a:schemeClr val="accent4">
                    <a:lumMod val="75000"/>
                  </a:schemeClr>
                </a:solidFill>
                <a:effectLst>
                  <a:outerShdw blurRad="38100" dist="25400" dir="5400000" algn="ctr" rotWithShape="0">
                    <a:srgbClr val="6E747A">
                      <a:alpha val="43000"/>
                    </a:srgbClr>
                  </a:outerShdw>
                </a:effectLst>
                <a:uFillTx/>
                <a:latin typeface="微软雅黑" panose="020B0503020204020204" pitchFamily="34" charset="-122"/>
                <a:ea typeface="微软雅黑" panose="020B0503020204020204" pitchFamily="34" charset="-122"/>
                <a:cs typeface="Calibri" panose="020F0502020204030204"/>
              </a:defRPr>
            </a:lvl1pPr>
            <a:lvl2pPr marL="0" marR="0" indent="0" defTabSz="182880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defRPr>
            </a:lvl2pPr>
            <a:lvl3pPr marL="0" marR="0" indent="0" defTabSz="182880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defRPr>
            </a:lvl3pPr>
            <a:lvl4pPr marL="0" marR="0" indent="0" defTabSz="182880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defRPr>
            </a:lvl4pPr>
            <a:lvl5pPr marL="0" marR="0" indent="0" defTabSz="182880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defRPr>
            </a:lvl5pPr>
            <a:lvl6pPr marL="0" marR="0" indent="0" defTabSz="182880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defRPr>
            </a:lvl6pPr>
            <a:lvl7pPr marL="0" marR="0" indent="0" defTabSz="182880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defRPr>
            </a:lvl7pPr>
            <a:lvl8pPr marL="0" marR="0" indent="0" defTabSz="182880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defRPr>
            </a:lvl8pPr>
            <a:lvl9pPr marL="0" marR="0" indent="0" defTabSz="182880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defRPr>
            </a:lvl9pPr>
          </a:lstStyle>
          <a:p>
            <a:r>
              <a:rPr lang="zh-CN" altLang="en-US" dirty="0"/>
              <a:t>五、项目产出一览表</a:t>
            </a:r>
          </a:p>
        </p:txBody>
      </p:sp>
      <p:cxnSp>
        <p:nvCxnSpPr>
          <p:cNvPr id="6" name="直接连接符 5"/>
          <p:cNvCxnSpPr/>
          <p:nvPr/>
        </p:nvCxnSpPr>
        <p:spPr>
          <a:xfrm flipV="1">
            <a:off x="10805" y="679726"/>
            <a:ext cx="12192000" cy="10474"/>
          </a:xfrm>
          <a:prstGeom prst="line">
            <a:avLst/>
          </a:prstGeom>
          <a:noFill/>
          <a:ln w="25400" cap="flat">
            <a:solidFill>
              <a:schemeClr val="accent1"/>
            </a:solidFill>
            <a:prstDash val="solid"/>
            <a:miter lim="800000"/>
          </a:ln>
        </p:spPr>
        <p:style>
          <a:lnRef idx="0">
            <a:scrgbClr r="0" g="0" b="0"/>
          </a:lnRef>
          <a:fillRef idx="0">
            <a:scrgbClr r="0" g="0" b="0"/>
          </a:fillRef>
          <a:effectRef idx="0">
            <a:scrgbClr r="0" g="0" b="0"/>
          </a:effectRef>
          <a:fontRef idx="none"/>
        </p:style>
      </p:cxnSp>
      <p:graphicFrame>
        <p:nvGraphicFramePr>
          <p:cNvPr id="7" name="表格 6"/>
          <p:cNvGraphicFramePr>
            <a:graphicFrameLocks noGrp="1"/>
          </p:cNvGraphicFramePr>
          <p:nvPr>
            <p:extLst>
              <p:ext uri="{D42A27DB-BD31-4B8C-83A1-F6EECF244321}">
                <p14:modId xmlns:p14="http://schemas.microsoft.com/office/powerpoint/2010/main" val="3406991388"/>
              </p:ext>
            </p:extLst>
          </p:nvPr>
        </p:nvGraphicFramePr>
        <p:xfrm>
          <a:off x="736766" y="1272112"/>
          <a:ext cx="10740078" cy="4264380"/>
        </p:xfrm>
        <a:graphic>
          <a:graphicData uri="http://schemas.openxmlformats.org/drawingml/2006/table">
            <a:tbl>
              <a:tblPr>
                <a:tableStyleId>{7E9639D4-E3E2-4D34-9284-5A2195B3D0D7}</a:tableStyleId>
              </a:tblPr>
              <a:tblGrid>
                <a:gridCol w="905441">
                  <a:extLst>
                    <a:ext uri="{9D8B030D-6E8A-4147-A177-3AD203B41FA5}">
                      <a16:colId xmlns:a16="http://schemas.microsoft.com/office/drawing/2014/main" val="20000"/>
                    </a:ext>
                  </a:extLst>
                </a:gridCol>
                <a:gridCol w="4190076">
                  <a:extLst>
                    <a:ext uri="{9D8B030D-6E8A-4147-A177-3AD203B41FA5}">
                      <a16:colId xmlns:a16="http://schemas.microsoft.com/office/drawing/2014/main" val="20001"/>
                    </a:ext>
                  </a:extLst>
                </a:gridCol>
                <a:gridCol w="2013163">
                  <a:extLst>
                    <a:ext uri="{9D8B030D-6E8A-4147-A177-3AD203B41FA5}">
                      <a16:colId xmlns:a16="http://schemas.microsoft.com/office/drawing/2014/main" val="20002"/>
                    </a:ext>
                  </a:extLst>
                </a:gridCol>
                <a:gridCol w="1965000">
                  <a:extLst>
                    <a:ext uri="{9D8B030D-6E8A-4147-A177-3AD203B41FA5}">
                      <a16:colId xmlns:a16="http://schemas.microsoft.com/office/drawing/2014/main" val="20005"/>
                    </a:ext>
                  </a:extLst>
                </a:gridCol>
                <a:gridCol w="1666398">
                  <a:extLst>
                    <a:ext uri="{9D8B030D-6E8A-4147-A177-3AD203B41FA5}">
                      <a16:colId xmlns:a16="http://schemas.microsoft.com/office/drawing/2014/main" val="20006"/>
                    </a:ext>
                  </a:extLst>
                </a:gridCol>
              </a:tblGrid>
              <a:tr h="336555">
                <a:tc>
                  <a:txBody>
                    <a:bodyPr/>
                    <a:lstStyle>
                      <a:lvl1pPr marL="0" algn="l" defTabSz="685800" rtl="0" eaLnBrk="1" latinLnBrk="0" hangingPunct="1">
                        <a:defRPr sz="1400" kern="1200">
                          <a:solidFill>
                            <a:schemeClr val="lt1"/>
                          </a:solidFill>
                          <a:latin typeface="Arial"/>
                          <a:ea typeface="幼圆"/>
                        </a:defRPr>
                      </a:lvl1pPr>
                      <a:lvl2pPr marL="342900" algn="l" defTabSz="685800" rtl="0" eaLnBrk="1" latinLnBrk="0" hangingPunct="1">
                        <a:defRPr sz="1400" kern="1200">
                          <a:solidFill>
                            <a:schemeClr val="lt1"/>
                          </a:solidFill>
                          <a:latin typeface="Arial"/>
                          <a:ea typeface="幼圆"/>
                        </a:defRPr>
                      </a:lvl2pPr>
                      <a:lvl3pPr marL="685800" algn="l" defTabSz="685800" rtl="0" eaLnBrk="1" latinLnBrk="0" hangingPunct="1">
                        <a:defRPr sz="1400" kern="1200">
                          <a:solidFill>
                            <a:schemeClr val="lt1"/>
                          </a:solidFill>
                          <a:latin typeface="Arial"/>
                          <a:ea typeface="幼圆"/>
                        </a:defRPr>
                      </a:lvl3pPr>
                      <a:lvl4pPr marL="1028700" algn="l" defTabSz="685800" rtl="0" eaLnBrk="1" latinLnBrk="0" hangingPunct="1">
                        <a:defRPr sz="1400" kern="1200">
                          <a:solidFill>
                            <a:schemeClr val="lt1"/>
                          </a:solidFill>
                          <a:latin typeface="Arial"/>
                          <a:ea typeface="幼圆"/>
                        </a:defRPr>
                      </a:lvl4pPr>
                      <a:lvl5pPr marL="1371600" algn="l" defTabSz="685800" rtl="0" eaLnBrk="1" latinLnBrk="0" hangingPunct="1">
                        <a:defRPr sz="1400" kern="1200">
                          <a:solidFill>
                            <a:schemeClr val="lt1"/>
                          </a:solidFill>
                          <a:latin typeface="Arial"/>
                          <a:ea typeface="幼圆"/>
                        </a:defRPr>
                      </a:lvl5pPr>
                      <a:lvl6pPr marL="1714500" algn="l" defTabSz="685800" rtl="0" eaLnBrk="1" latinLnBrk="0" hangingPunct="1">
                        <a:defRPr sz="1400" kern="1200">
                          <a:solidFill>
                            <a:schemeClr val="lt1"/>
                          </a:solidFill>
                          <a:latin typeface="Arial"/>
                          <a:ea typeface="幼圆"/>
                        </a:defRPr>
                      </a:lvl6pPr>
                      <a:lvl7pPr marL="2057400" algn="l" defTabSz="685800" rtl="0" eaLnBrk="1" latinLnBrk="0" hangingPunct="1">
                        <a:defRPr sz="1400" kern="1200">
                          <a:solidFill>
                            <a:schemeClr val="lt1"/>
                          </a:solidFill>
                          <a:latin typeface="Arial"/>
                          <a:ea typeface="幼圆"/>
                        </a:defRPr>
                      </a:lvl7pPr>
                      <a:lvl8pPr marL="2400300" algn="l" defTabSz="685800" rtl="0" eaLnBrk="1" latinLnBrk="0" hangingPunct="1">
                        <a:defRPr sz="1400" kern="1200">
                          <a:solidFill>
                            <a:schemeClr val="lt1"/>
                          </a:solidFill>
                          <a:latin typeface="Arial"/>
                          <a:ea typeface="幼圆"/>
                        </a:defRPr>
                      </a:lvl8pPr>
                      <a:lvl9pPr marL="2743200" algn="l" defTabSz="685800" rtl="0" eaLnBrk="1" latinLnBrk="0" hangingPunct="1">
                        <a:defRPr sz="1400" kern="1200">
                          <a:solidFill>
                            <a:schemeClr val="lt1"/>
                          </a:solidFill>
                          <a:latin typeface="Arial"/>
                          <a:ea typeface="幼圆"/>
                        </a:defRPr>
                      </a:lvl9pPr>
                    </a:lstStyle>
                    <a:p>
                      <a:pPr marL="0" marR="0" indent="0" algn="ctr" defTabSz="914400" rtl="0" fontAlgn="ctr" latinLnBrk="0">
                        <a:lnSpc>
                          <a:spcPct val="100000"/>
                        </a:lnSpc>
                        <a:spcBef>
                          <a:spcPts val="0"/>
                        </a:spcBef>
                        <a:spcAft>
                          <a:spcPts val="0"/>
                        </a:spcAft>
                        <a:buClrTx/>
                        <a:buSzTx/>
                        <a:buFontTx/>
                        <a:buNone/>
                      </a:pPr>
                      <a:r>
                        <a:rPr lang="zh-CN" altLang="en-US" sz="1800" b="1" i="0" u="none" strike="noStrike" cap="none" spc="0" baseline="0">
                          <a:ln>
                            <a:noFill/>
                          </a:ln>
                          <a:solidFill>
                            <a:schemeClr val="bg1"/>
                          </a:solidFill>
                          <a:effectLst/>
                          <a:uFillTx/>
                          <a:latin typeface="微软雅黑" panose="020B0503020204020204" pitchFamily="34" charset="-122"/>
                          <a:ea typeface="微软雅黑" panose="020B0503020204020204" pitchFamily="34" charset="-122"/>
                          <a:cs typeface="+mn-cs"/>
                          <a:sym typeface="Calibri" panose="020F0502020204030204"/>
                        </a:rPr>
                        <a:t>序号</a:t>
                      </a:r>
                    </a:p>
                  </a:txBody>
                  <a:tcPr marL="12049" marR="12049" marT="120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lvl1pPr marL="0" algn="l" defTabSz="685800" rtl="0" eaLnBrk="1" latinLnBrk="0" hangingPunct="1">
                        <a:defRPr sz="1400" kern="1200">
                          <a:solidFill>
                            <a:schemeClr val="lt1"/>
                          </a:solidFill>
                          <a:latin typeface="Arial"/>
                          <a:ea typeface="幼圆"/>
                        </a:defRPr>
                      </a:lvl1pPr>
                      <a:lvl2pPr marL="342900" algn="l" defTabSz="685800" rtl="0" eaLnBrk="1" latinLnBrk="0" hangingPunct="1">
                        <a:defRPr sz="1400" kern="1200">
                          <a:solidFill>
                            <a:schemeClr val="lt1"/>
                          </a:solidFill>
                          <a:latin typeface="Arial"/>
                          <a:ea typeface="幼圆"/>
                        </a:defRPr>
                      </a:lvl2pPr>
                      <a:lvl3pPr marL="685800" algn="l" defTabSz="685800" rtl="0" eaLnBrk="1" latinLnBrk="0" hangingPunct="1">
                        <a:defRPr sz="1400" kern="1200">
                          <a:solidFill>
                            <a:schemeClr val="lt1"/>
                          </a:solidFill>
                          <a:latin typeface="Arial"/>
                          <a:ea typeface="幼圆"/>
                        </a:defRPr>
                      </a:lvl3pPr>
                      <a:lvl4pPr marL="1028700" algn="l" defTabSz="685800" rtl="0" eaLnBrk="1" latinLnBrk="0" hangingPunct="1">
                        <a:defRPr sz="1400" kern="1200">
                          <a:solidFill>
                            <a:schemeClr val="lt1"/>
                          </a:solidFill>
                          <a:latin typeface="Arial"/>
                          <a:ea typeface="幼圆"/>
                        </a:defRPr>
                      </a:lvl4pPr>
                      <a:lvl5pPr marL="1371600" algn="l" defTabSz="685800" rtl="0" eaLnBrk="1" latinLnBrk="0" hangingPunct="1">
                        <a:defRPr sz="1400" kern="1200">
                          <a:solidFill>
                            <a:schemeClr val="lt1"/>
                          </a:solidFill>
                          <a:latin typeface="Arial"/>
                          <a:ea typeface="幼圆"/>
                        </a:defRPr>
                      </a:lvl5pPr>
                      <a:lvl6pPr marL="1714500" algn="l" defTabSz="685800" rtl="0" eaLnBrk="1" latinLnBrk="0" hangingPunct="1">
                        <a:defRPr sz="1400" kern="1200">
                          <a:solidFill>
                            <a:schemeClr val="lt1"/>
                          </a:solidFill>
                          <a:latin typeface="Arial"/>
                          <a:ea typeface="幼圆"/>
                        </a:defRPr>
                      </a:lvl6pPr>
                      <a:lvl7pPr marL="2057400" algn="l" defTabSz="685800" rtl="0" eaLnBrk="1" latinLnBrk="0" hangingPunct="1">
                        <a:defRPr sz="1400" kern="1200">
                          <a:solidFill>
                            <a:schemeClr val="lt1"/>
                          </a:solidFill>
                          <a:latin typeface="Arial"/>
                          <a:ea typeface="幼圆"/>
                        </a:defRPr>
                      </a:lvl7pPr>
                      <a:lvl8pPr marL="2400300" algn="l" defTabSz="685800" rtl="0" eaLnBrk="1" latinLnBrk="0" hangingPunct="1">
                        <a:defRPr sz="1400" kern="1200">
                          <a:solidFill>
                            <a:schemeClr val="lt1"/>
                          </a:solidFill>
                          <a:latin typeface="Arial"/>
                          <a:ea typeface="幼圆"/>
                        </a:defRPr>
                      </a:lvl8pPr>
                      <a:lvl9pPr marL="2743200" algn="l" defTabSz="685800" rtl="0" eaLnBrk="1" latinLnBrk="0" hangingPunct="1">
                        <a:defRPr sz="1400" kern="1200">
                          <a:solidFill>
                            <a:schemeClr val="lt1"/>
                          </a:solidFill>
                          <a:latin typeface="Arial"/>
                          <a:ea typeface="幼圆"/>
                        </a:defRPr>
                      </a:lvl9pPr>
                    </a:lstStyle>
                    <a:p>
                      <a:pPr marL="0" marR="0" indent="0" algn="ctr" defTabSz="914400" rtl="0" fontAlgn="ctr" latinLnBrk="0">
                        <a:lnSpc>
                          <a:spcPct val="100000"/>
                        </a:lnSpc>
                        <a:spcBef>
                          <a:spcPts val="0"/>
                        </a:spcBef>
                        <a:spcAft>
                          <a:spcPts val="0"/>
                        </a:spcAft>
                        <a:buClrTx/>
                        <a:buSzTx/>
                        <a:buFontTx/>
                        <a:buNone/>
                      </a:pPr>
                      <a:r>
                        <a:rPr lang="zh-CN" altLang="en-US" sz="1800" b="1" i="0" u="none" strike="noStrike" cap="none" spc="0" baseline="0" dirty="0">
                          <a:ln>
                            <a:noFill/>
                          </a:ln>
                          <a:solidFill>
                            <a:schemeClr val="bg1"/>
                          </a:solidFill>
                          <a:effectLst/>
                          <a:uFillTx/>
                          <a:latin typeface="微软雅黑" panose="020B0503020204020204" pitchFamily="34" charset="-122"/>
                          <a:ea typeface="微软雅黑" panose="020B0503020204020204" pitchFamily="34" charset="-122"/>
                          <a:cs typeface="+mn-cs"/>
                          <a:sym typeface="Calibri" panose="020F0502020204030204"/>
                        </a:rPr>
                        <a:t> 项目产出</a:t>
                      </a:r>
                    </a:p>
                  </a:txBody>
                  <a:tcPr marL="12049" marR="12049" marT="120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lvl1pPr marL="0" algn="l" defTabSz="685800" rtl="0" eaLnBrk="1" latinLnBrk="0" hangingPunct="1">
                        <a:defRPr sz="1400" kern="1200">
                          <a:solidFill>
                            <a:schemeClr val="lt1"/>
                          </a:solidFill>
                          <a:latin typeface="Arial"/>
                          <a:ea typeface="幼圆"/>
                        </a:defRPr>
                      </a:lvl1pPr>
                      <a:lvl2pPr marL="342900" algn="l" defTabSz="685800" rtl="0" eaLnBrk="1" latinLnBrk="0" hangingPunct="1">
                        <a:defRPr sz="1400" kern="1200">
                          <a:solidFill>
                            <a:schemeClr val="lt1"/>
                          </a:solidFill>
                          <a:latin typeface="Arial"/>
                          <a:ea typeface="幼圆"/>
                        </a:defRPr>
                      </a:lvl2pPr>
                      <a:lvl3pPr marL="685800" algn="l" defTabSz="685800" rtl="0" eaLnBrk="1" latinLnBrk="0" hangingPunct="1">
                        <a:defRPr sz="1400" kern="1200">
                          <a:solidFill>
                            <a:schemeClr val="lt1"/>
                          </a:solidFill>
                          <a:latin typeface="Arial"/>
                          <a:ea typeface="幼圆"/>
                        </a:defRPr>
                      </a:lvl3pPr>
                      <a:lvl4pPr marL="1028700" algn="l" defTabSz="685800" rtl="0" eaLnBrk="1" latinLnBrk="0" hangingPunct="1">
                        <a:defRPr sz="1400" kern="1200">
                          <a:solidFill>
                            <a:schemeClr val="lt1"/>
                          </a:solidFill>
                          <a:latin typeface="Arial"/>
                          <a:ea typeface="幼圆"/>
                        </a:defRPr>
                      </a:lvl4pPr>
                      <a:lvl5pPr marL="1371600" algn="l" defTabSz="685800" rtl="0" eaLnBrk="1" latinLnBrk="0" hangingPunct="1">
                        <a:defRPr sz="1400" kern="1200">
                          <a:solidFill>
                            <a:schemeClr val="lt1"/>
                          </a:solidFill>
                          <a:latin typeface="Arial"/>
                          <a:ea typeface="幼圆"/>
                        </a:defRPr>
                      </a:lvl5pPr>
                      <a:lvl6pPr marL="1714500" algn="l" defTabSz="685800" rtl="0" eaLnBrk="1" latinLnBrk="0" hangingPunct="1">
                        <a:defRPr sz="1400" kern="1200">
                          <a:solidFill>
                            <a:schemeClr val="lt1"/>
                          </a:solidFill>
                          <a:latin typeface="Arial"/>
                          <a:ea typeface="幼圆"/>
                        </a:defRPr>
                      </a:lvl6pPr>
                      <a:lvl7pPr marL="2057400" algn="l" defTabSz="685800" rtl="0" eaLnBrk="1" latinLnBrk="0" hangingPunct="1">
                        <a:defRPr sz="1400" kern="1200">
                          <a:solidFill>
                            <a:schemeClr val="lt1"/>
                          </a:solidFill>
                          <a:latin typeface="Arial"/>
                          <a:ea typeface="幼圆"/>
                        </a:defRPr>
                      </a:lvl7pPr>
                      <a:lvl8pPr marL="2400300" algn="l" defTabSz="685800" rtl="0" eaLnBrk="1" latinLnBrk="0" hangingPunct="1">
                        <a:defRPr sz="1400" kern="1200">
                          <a:solidFill>
                            <a:schemeClr val="lt1"/>
                          </a:solidFill>
                          <a:latin typeface="Arial"/>
                          <a:ea typeface="幼圆"/>
                        </a:defRPr>
                      </a:lvl8pPr>
                      <a:lvl9pPr marL="2743200" algn="l" defTabSz="685800" rtl="0" eaLnBrk="1" latinLnBrk="0" hangingPunct="1">
                        <a:defRPr sz="1400" kern="1200">
                          <a:solidFill>
                            <a:schemeClr val="lt1"/>
                          </a:solidFill>
                          <a:latin typeface="Arial"/>
                          <a:ea typeface="幼圆"/>
                        </a:defRPr>
                      </a:lvl9pPr>
                    </a:lstStyle>
                    <a:p>
                      <a:pPr marL="0" marR="0" indent="0" algn="ctr" defTabSz="914400" rtl="0" fontAlgn="ctr" latinLnBrk="0">
                        <a:lnSpc>
                          <a:spcPct val="100000"/>
                        </a:lnSpc>
                        <a:spcBef>
                          <a:spcPts val="0"/>
                        </a:spcBef>
                        <a:spcAft>
                          <a:spcPts val="0"/>
                        </a:spcAft>
                        <a:buClrTx/>
                        <a:buSzTx/>
                        <a:buFontTx/>
                        <a:buNone/>
                      </a:pPr>
                      <a:r>
                        <a:rPr lang="zh-CN" altLang="en-US" sz="1800" b="1" i="0" u="none" strike="noStrike" cap="none" spc="0" baseline="0">
                          <a:ln>
                            <a:noFill/>
                          </a:ln>
                          <a:solidFill>
                            <a:schemeClr val="bg1"/>
                          </a:solidFill>
                          <a:effectLst/>
                          <a:uFillTx/>
                          <a:latin typeface="微软雅黑" panose="020B0503020204020204" pitchFamily="34" charset="-122"/>
                          <a:ea typeface="微软雅黑" panose="020B0503020204020204" pitchFamily="34" charset="-122"/>
                          <a:cs typeface="+mn-cs"/>
                          <a:sym typeface="Calibri" panose="020F0502020204030204"/>
                        </a:rPr>
                        <a:t>产出时间</a:t>
                      </a:r>
                    </a:p>
                  </a:txBody>
                  <a:tcPr marL="12049" marR="12049" marT="120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lvl1pPr marL="0" algn="l" defTabSz="685800" rtl="0" eaLnBrk="1" latinLnBrk="0" hangingPunct="1">
                        <a:defRPr sz="1400" kern="1200">
                          <a:solidFill>
                            <a:schemeClr val="lt1"/>
                          </a:solidFill>
                          <a:latin typeface="Arial"/>
                          <a:ea typeface="幼圆"/>
                        </a:defRPr>
                      </a:lvl1pPr>
                      <a:lvl2pPr marL="342900" algn="l" defTabSz="685800" rtl="0" eaLnBrk="1" latinLnBrk="0" hangingPunct="1">
                        <a:defRPr sz="1400" kern="1200">
                          <a:solidFill>
                            <a:schemeClr val="lt1"/>
                          </a:solidFill>
                          <a:latin typeface="Arial"/>
                          <a:ea typeface="幼圆"/>
                        </a:defRPr>
                      </a:lvl2pPr>
                      <a:lvl3pPr marL="685800" algn="l" defTabSz="685800" rtl="0" eaLnBrk="1" latinLnBrk="0" hangingPunct="1">
                        <a:defRPr sz="1400" kern="1200">
                          <a:solidFill>
                            <a:schemeClr val="lt1"/>
                          </a:solidFill>
                          <a:latin typeface="Arial"/>
                          <a:ea typeface="幼圆"/>
                        </a:defRPr>
                      </a:lvl3pPr>
                      <a:lvl4pPr marL="1028700" algn="l" defTabSz="685800" rtl="0" eaLnBrk="1" latinLnBrk="0" hangingPunct="1">
                        <a:defRPr sz="1400" kern="1200">
                          <a:solidFill>
                            <a:schemeClr val="lt1"/>
                          </a:solidFill>
                          <a:latin typeface="Arial"/>
                          <a:ea typeface="幼圆"/>
                        </a:defRPr>
                      </a:lvl4pPr>
                      <a:lvl5pPr marL="1371600" algn="l" defTabSz="685800" rtl="0" eaLnBrk="1" latinLnBrk="0" hangingPunct="1">
                        <a:defRPr sz="1400" kern="1200">
                          <a:solidFill>
                            <a:schemeClr val="lt1"/>
                          </a:solidFill>
                          <a:latin typeface="Arial"/>
                          <a:ea typeface="幼圆"/>
                        </a:defRPr>
                      </a:lvl5pPr>
                      <a:lvl6pPr marL="1714500" algn="l" defTabSz="685800" rtl="0" eaLnBrk="1" latinLnBrk="0" hangingPunct="1">
                        <a:defRPr sz="1400" kern="1200">
                          <a:solidFill>
                            <a:schemeClr val="lt1"/>
                          </a:solidFill>
                          <a:latin typeface="Arial"/>
                          <a:ea typeface="幼圆"/>
                        </a:defRPr>
                      </a:lvl6pPr>
                      <a:lvl7pPr marL="2057400" algn="l" defTabSz="685800" rtl="0" eaLnBrk="1" latinLnBrk="0" hangingPunct="1">
                        <a:defRPr sz="1400" kern="1200">
                          <a:solidFill>
                            <a:schemeClr val="lt1"/>
                          </a:solidFill>
                          <a:latin typeface="Arial"/>
                          <a:ea typeface="幼圆"/>
                        </a:defRPr>
                      </a:lvl7pPr>
                      <a:lvl8pPr marL="2400300" algn="l" defTabSz="685800" rtl="0" eaLnBrk="1" latinLnBrk="0" hangingPunct="1">
                        <a:defRPr sz="1400" kern="1200">
                          <a:solidFill>
                            <a:schemeClr val="lt1"/>
                          </a:solidFill>
                          <a:latin typeface="Arial"/>
                          <a:ea typeface="幼圆"/>
                        </a:defRPr>
                      </a:lvl8pPr>
                      <a:lvl9pPr marL="2743200" algn="l" defTabSz="685800" rtl="0" eaLnBrk="1" latinLnBrk="0" hangingPunct="1">
                        <a:defRPr sz="1400" kern="1200">
                          <a:solidFill>
                            <a:schemeClr val="lt1"/>
                          </a:solidFill>
                          <a:latin typeface="Arial"/>
                          <a:ea typeface="幼圆"/>
                        </a:defRPr>
                      </a:lvl9pPr>
                    </a:lstStyle>
                    <a:p>
                      <a:pPr marL="0" marR="0" indent="0" algn="ctr" defTabSz="914400" rtl="0" fontAlgn="ctr" latinLnBrk="0">
                        <a:lnSpc>
                          <a:spcPct val="100000"/>
                        </a:lnSpc>
                        <a:spcBef>
                          <a:spcPts val="0"/>
                        </a:spcBef>
                        <a:spcAft>
                          <a:spcPts val="0"/>
                        </a:spcAft>
                        <a:buClrTx/>
                        <a:buSzTx/>
                        <a:buFontTx/>
                        <a:buNone/>
                      </a:pPr>
                      <a:r>
                        <a:rPr lang="zh-CN" altLang="en-US" sz="1800" b="1" i="0" u="none" strike="noStrike" cap="none" spc="0" baseline="0">
                          <a:ln>
                            <a:noFill/>
                          </a:ln>
                          <a:solidFill>
                            <a:schemeClr val="bg1"/>
                          </a:solidFill>
                          <a:effectLst/>
                          <a:uFillTx/>
                          <a:latin typeface="微软雅黑" panose="020B0503020204020204" pitchFamily="34" charset="-122"/>
                          <a:ea typeface="微软雅黑" panose="020B0503020204020204" pitchFamily="34" charset="-122"/>
                          <a:cs typeface="+mn-cs"/>
                          <a:sym typeface="Calibri" panose="020F0502020204030204"/>
                        </a:rPr>
                        <a:t>是否设为里程碑</a:t>
                      </a:r>
                    </a:p>
                  </a:txBody>
                  <a:tcPr marL="12049" marR="12049" marT="120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lvl1pPr marL="0" algn="l" defTabSz="685800" rtl="0" eaLnBrk="1" latinLnBrk="0" hangingPunct="1">
                        <a:defRPr sz="1400" kern="1200">
                          <a:solidFill>
                            <a:schemeClr val="lt1"/>
                          </a:solidFill>
                          <a:latin typeface="Arial"/>
                          <a:ea typeface="幼圆"/>
                        </a:defRPr>
                      </a:lvl1pPr>
                      <a:lvl2pPr marL="342900" algn="l" defTabSz="685800" rtl="0" eaLnBrk="1" latinLnBrk="0" hangingPunct="1">
                        <a:defRPr sz="1400" kern="1200">
                          <a:solidFill>
                            <a:schemeClr val="lt1"/>
                          </a:solidFill>
                          <a:latin typeface="Arial"/>
                          <a:ea typeface="幼圆"/>
                        </a:defRPr>
                      </a:lvl2pPr>
                      <a:lvl3pPr marL="685800" algn="l" defTabSz="685800" rtl="0" eaLnBrk="1" latinLnBrk="0" hangingPunct="1">
                        <a:defRPr sz="1400" kern="1200">
                          <a:solidFill>
                            <a:schemeClr val="lt1"/>
                          </a:solidFill>
                          <a:latin typeface="Arial"/>
                          <a:ea typeface="幼圆"/>
                        </a:defRPr>
                      </a:lvl3pPr>
                      <a:lvl4pPr marL="1028700" algn="l" defTabSz="685800" rtl="0" eaLnBrk="1" latinLnBrk="0" hangingPunct="1">
                        <a:defRPr sz="1400" kern="1200">
                          <a:solidFill>
                            <a:schemeClr val="lt1"/>
                          </a:solidFill>
                          <a:latin typeface="Arial"/>
                          <a:ea typeface="幼圆"/>
                        </a:defRPr>
                      </a:lvl4pPr>
                      <a:lvl5pPr marL="1371600" algn="l" defTabSz="685800" rtl="0" eaLnBrk="1" latinLnBrk="0" hangingPunct="1">
                        <a:defRPr sz="1400" kern="1200">
                          <a:solidFill>
                            <a:schemeClr val="lt1"/>
                          </a:solidFill>
                          <a:latin typeface="Arial"/>
                          <a:ea typeface="幼圆"/>
                        </a:defRPr>
                      </a:lvl5pPr>
                      <a:lvl6pPr marL="1714500" algn="l" defTabSz="685800" rtl="0" eaLnBrk="1" latinLnBrk="0" hangingPunct="1">
                        <a:defRPr sz="1400" kern="1200">
                          <a:solidFill>
                            <a:schemeClr val="lt1"/>
                          </a:solidFill>
                          <a:latin typeface="Arial"/>
                          <a:ea typeface="幼圆"/>
                        </a:defRPr>
                      </a:lvl6pPr>
                      <a:lvl7pPr marL="2057400" algn="l" defTabSz="685800" rtl="0" eaLnBrk="1" latinLnBrk="0" hangingPunct="1">
                        <a:defRPr sz="1400" kern="1200">
                          <a:solidFill>
                            <a:schemeClr val="lt1"/>
                          </a:solidFill>
                          <a:latin typeface="Arial"/>
                          <a:ea typeface="幼圆"/>
                        </a:defRPr>
                      </a:lvl7pPr>
                      <a:lvl8pPr marL="2400300" algn="l" defTabSz="685800" rtl="0" eaLnBrk="1" latinLnBrk="0" hangingPunct="1">
                        <a:defRPr sz="1400" kern="1200">
                          <a:solidFill>
                            <a:schemeClr val="lt1"/>
                          </a:solidFill>
                          <a:latin typeface="Arial"/>
                          <a:ea typeface="幼圆"/>
                        </a:defRPr>
                      </a:lvl8pPr>
                      <a:lvl9pPr marL="2743200" algn="l" defTabSz="685800" rtl="0" eaLnBrk="1" latinLnBrk="0" hangingPunct="1">
                        <a:defRPr sz="1400" kern="1200">
                          <a:solidFill>
                            <a:schemeClr val="lt1"/>
                          </a:solidFill>
                          <a:latin typeface="Arial"/>
                          <a:ea typeface="幼圆"/>
                        </a:defRPr>
                      </a:lvl9pPr>
                    </a:lstStyle>
                    <a:p>
                      <a:pPr marL="0" marR="0" indent="0" algn="ctr" defTabSz="914400" rtl="0" fontAlgn="ctr" latinLnBrk="0">
                        <a:lnSpc>
                          <a:spcPct val="100000"/>
                        </a:lnSpc>
                        <a:spcBef>
                          <a:spcPts val="0"/>
                        </a:spcBef>
                        <a:spcAft>
                          <a:spcPts val="0"/>
                        </a:spcAft>
                        <a:buClrTx/>
                        <a:buSzTx/>
                        <a:buFontTx/>
                        <a:buNone/>
                      </a:pPr>
                      <a:r>
                        <a:rPr lang="zh-CN" altLang="en-US" sz="1800" b="1" i="0" u="none" strike="noStrike" cap="none" spc="0" baseline="0" dirty="0">
                          <a:ln>
                            <a:noFill/>
                          </a:ln>
                          <a:solidFill>
                            <a:schemeClr val="bg1"/>
                          </a:solidFill>
                          <a:effectLst/>
                          <a:uFillTx/>
                          <a:latin typeface="微软雅黑" panose="020B0503020204020204" pitchFamily="34" charset="-122"/>
                          <a:ea typeface="微软雅黑" panose="020B0503020204020204" pitchFamily="34" charset="-122"/>
                          <a:cs typeface="+mn-cs"/>
                          <a:sym typeface="Calibri" panose="020F0502020204030204"/>
                        </a:rPr>
                        <a:t>产出类别</a:t>
                      </a:r>
                    </a:p>
                  </a:txBody>
                  <a:tcPr marL="12049" marR="12049" marT="12059"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0000"/>
                  </a:ext>
                </a:extLst>
              </a:tr>
              <a:tr h="436425">
                <a:tc>
                  <a:txBody>
                    <a:bodyPr/>
                    <a:lstStyle>
                      <a:lvl1pPr marL="0" algn="l" defTabSz="685800" rtl="0" eaLnBrk="1" latinLnBrk="0" hangingPunct="1">
                        <a:defRPr sz="1400" kern="1200">
                          <a:solidFill>
                            <a:schemeClr val="lt1"/>
                          </a:solidFill>
                          <a:latin typeface="Arial"/>
                          <a:ea typeface="幼圆"/>
                        </a:defRPr>
                      </a:lvl1pPr>
                      <a:lvl2pPr marL="342900" algn="l" defTabSz="685800" rtl="0" eaLnBrk="1" latinLnBrk="0" hangingPunct="1">
                        <a:defRPr sz="1400" kern="1200">
                          <a:solidFill>
                            <a:schemeClr val="lt1"/>
                          </a:solidFill>
                          <a:latin typeface="Arial"/>
                          <a:ea typeface="幼圆"/>
                        </a:defRPr>
                      </a:lvl2pPr>
                      <a:lvl3pPr marL="685800" algn="l" defTabSz="685800" rtl="0" eaLnBrk="1" latinLnBrk="0" hangingPunct="1">
                        <a:defRPr sz="1400" kern="1200">
                          <a:solidFill>
                            <a:schemeClr val="lt1"/>
                          </a:solidFill>
                          <a:latin typeface="Arial"/>
                          <a:ea typeface="幼圆"/>
                        </a:defRPr>
                      </a:lvl3pPr>
                      <a:lvl4pPr marL="1028700" algn="l" defTabSz="685800" rtl="0" eaLnBrk="1" latinLnBrk="0" hangingPunct="1">
                        <a:defRPr sz="1400" kern="1200">
                          <a:solidFill>
                            <a:schemeClr val="lt1"/>
                          </a:solidFill>
                          <a:latin typeface="Arial"/>
                          <a:ea typeface="幼圆"/>
                        </a:defRPr>
                      </a:lvl4pPr>
                      <a:lvl5pPr marL="1371600" algn="l" defTabSz="685800" rtl="0" eaLnBrk="1" latinLnBrk="0" hangingPunct="1">
                        <a:defRPr sz="1400" kern="1200">
                          <a:solidFill>
                            <a:schemeClr val="lt1"/>
                          </a:solidFill>
                          <a:latin typeface="Arial"/>
                          <a:ea typeface="幼圆"/>
                        </a:defRPr>
                      </a:lvl5pPr>
                      <a:lvl6pPr marL="1714500" algn="l" defTabSz="685800" rtl="0" eaLnBrk="1" latinLnBrk="0" hangingPunct="1">
                        <a:defRPr sz="1400" kern="1200">
                          <a:solidFill>
                            <a:schemeClr val="lt1"/>
                          </a:solidFill>
                          <a:latin typeface="Arial"/>
                          <a:ea typeface="幼圆"/>
                        </a:defRPr>
                      </a:lvl6pPr>
                      <a:lvl7pPr marL="2057400" algn="l" defTabSz="685800" rtl="0" eaLnBrk="1" latinLnBrk="0" hangingPunct="1">
                        <a:defRPr sz="1400" kern="1200">
                          <a:solidFill>
                            <a:schemeClr val="lt1"/>
                          </a:solidFill>
                          <a:latin typeface="Arial"/>
                          <a:ea typeface="幼圆"/>
                        </a:defRPr>
                      </a:lvl7pPr>
                      <a:lvl8pPr marL="2400300" algn="l" defTabSz="685800" rtl="0" eaLnBrk="1" latinLnBrk="0" hangingPunct="1">
                        <a:defRPr sz="1400" kern="1200">
                          <a:solidFill>
                            <a:schemeClr val="lt1"/>
                          </a:solidFill>
                          <a:latin typeface="Arial"/>
                          <a:ea typeface="幼圆"/>
                        </a:defRPr>
                      </a:lvl8pPr>
                      <a:lvl9pPr marL="2743200" algn="l" defTabSz="685800" rtl="0" eaLnBrk="1" latinLnBrk="0" hangingPunct="1">
                        <a:defRPr sz="1400" kern="1200">
                          <a:solidFill>
                            <a:schemeClr val="lt1"/>
                          </a:solidFill>
                          <a:latin typeface="Arial"/>
                          <a:ea typeface="幼圆"/>
                        </a:defRPr>
                      </a:lvl9p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400" b="0" i="0" u="none" strike="noStrike" cap="none" spc="0" baseline="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rPr>
                        <a:t>001</a:t>
                      </a:r>
                      <a:endParaRPr lang="zh-CN" altLang="en-US" sz="1400" b="0" i="0" u="none" strike="noStrike" cap="none" spc="0" baseline="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endParaRPr>
                    </a:p>
                  </a:txBody>
                  <a:tcPr marL="16066" marR="16066" marT="160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400" b="0" i="0" u="none" strike="noStrike" cap="none" spc="0" baseline="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rPr>
                        <a:t>项目立项报告</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4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rPr>
                        <a:t>2022.8.26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4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rPr>
                        <a:t>是</a:t>
                      </a:r>
                    </a:p>
                  </a:txBody>
                  <a:tcPr marL="16066" marR="16066" marT="160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400" b="0" i="0" u="none" strike="noStrike" cap="none" spc="0" baseline="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rPr>
                        <a:t>PPT</a:t>
                      </a:r>
                    </a:p>
                  </a:txBody>
                  <a:tcPr marL="16066" marR="16066" marT="160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36425">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4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rPr>
                        <a:t>002</a:t>
                      </a:r>
                      <a:endParaRPr lang="zh-CN" altLang="en-US" sz="14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endParaRPr>
                    </a:p>
                  </a:txBody>
                  <a:tcPr marL="16066" marR="16066" marT="160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273" rtl="0" eaLnBrk="1" fontAlgn="auto" latinLnBrk="0" hangingPunct="1">
                        <a:lnSpc>
                          <a:spcPct val="130000"/>
                        </a:lnSpc>
                        <a:spcBef>
                          <a:spcPct val="0"/>
                        </a:spcBef>
                        <a:spcAft>
                          <a:spcPts val="0"/>
                        </a:spcAft>
                        <a:buClrTx/>
                        <a:buSzTx/>
                        <a:buFont typeface="Wingdings" panose="05000000000000000000" pitchFamily="2" charset="2"/>
                        <a:buNone/>
                        <a:tabLst/>
                        <a:defRPr/>
                      </a:pPr>
                      <a:r>
                        <a:rPr kumimoji="0" lang="zh-CN" altLang="en-US" sz="1400" b="0" i="0" u="none" strike="noStrike" kern="1200" cap="none" spc="0" normalizeH="0" baseline="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Calibri" panose="020F0502020204030204"/>
                        </a:rPr>
                        <a:t>信息安全审批与审核事项清单</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4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rPr>
                        <a:t>2022.9.24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4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rPr>
                        <a:t>是</a:t>
                      </a:r>
                    </a:p>
                  </a:txBody>
                  <a:tcPr marL="16066" marR="16066" marT="160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4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rPr>
                        <a:t>文档</a:t>
                      </a:r>
                      <a:endParaRPr lang="en-US" altLang="zh-CN" sz="14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endParaRPr>
                    </a:p>
                  </a:txBody>
                  <a:tcPr marL="16066" marR="16066" marT="160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97444190"/>
                  </a:ext>
                </a:extLst>
              </a:tr>
              <a:tr h="436425">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4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rPr>
                        <a:t>003</a:t>
                      </a:r>
                      <a:endParaRPr lang="zh-CN" altLang="en-US" sz="14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endParaRPr>
                    </a:p>
                  </a:txBody>
                  <a:tcPr marL="16066" marR="16066" marT="160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273" rtl="0" eaLnBrk="1" fontAlgn="auto" latinLnBrk="0" hangingPunct="1">
                        <a:lnSpc>
                          <a:spcPct val="130000"/>
                        </a:lnSpc>
                        <a:spcBef>
                          <a:spcPct val="0"/>
                        </a:spcBef>
                        <a:spcAft>
                          <a:spcPts val="0"/>
                        </a:spcAft>
                        <a:buClrTx/>
                        <a:buSzTx/>
                        <a:buFont typeface="Wingdings" panose="05000000000000000000" pitchFamily="2" charset="2"/>
                        <a:buNone/>
                        <a:tabLst/>
                        <a:defRPr/>
                      </a:pPr>
                      <a:r>
                        <a:rPr kumimoji="0" lang="zh-CN" altLang="en-US" sz="1400" b="0" i="0" u="none" strike="noStrike" kern="1200" cap="none" spc="0" normalizeH="0" baseline="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Calibri" panose="020F0502020204030204"/>
                        </a:rPr>
                        <a:t>信息安全管理专项审计报告</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4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rPr>
                        <a:t>2022.10.22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4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rPr>
                        <a:t>是</a:t>
                      </a:r>
                    </a:p>
                  </a:txBody>
                  <a:tcPr marL="16066" marR="16066" marT="160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4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rPr>
                        <a:t>PPT</a:t>
                      </a:r>
                    </a:p>
                  </a:txBody>
                  <a:tcPr marL="16066" marR="16066" marT="160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6076488"/>
                  </a:ext>
                </a:extLst>
              </a:tr>
              <a:tr h="436425">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400" b="0" i="0" u="none" strike="noStrike" cap="none" spc="0" baseline="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rPr>
                        <a:t>004</a:t>
                      </a:r>
                      <a:endParaRPr lang="zh-CN" altLang="en-US" sz="1400" b="0" i="0" u="none" strike="noStrike" cap="none" spc="0" baseline="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endParaRPr>
                    </a:p>
                  </a:txBody>
                  <a:tcPr marL="16066" marR="16066" marT="160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273" rtl="0" eaLnBrk="1" fontAlgn="auto" latinLnBrk="0" hangingPunct="1">
                        <a:lnSpc>
                          <a:spcPct val="130000"/>
                        </a:lnSpc>
                        <a:spcBef>
                          <a:spcPct val="0"/>
                        </a:spcBef>
                        <a:spcAft>
                          <a:spcPts val="0"/>
                        </a:spcAft>
                        <a:buClrTx/>
                        <a:buSzTx/>
                        <a:buFont typeface="Wingdings" panose="05000000000000000000" pitchFamily="2" charset="2"/>
                        <a:buNone/>
                        <a:tabLst/>
                        <a:defRPr/>
                      </a:pPr>
                      <a:r>
                        <a:rPr kumimoji="0" lang="zh-CN" altLang="en-US" sz="1400" b="0" i="0" u="none" strike="noStrike" kern="1200" cap="none" spc="0" normalizeH="0" baseline="0" noProof="0">
                          <a:ln>
                            <a:noFill/>
                          </a:ln>
                          <a:solidFill>
                            <a:srgbClr val="000000"/>
                          </a:solidFill>
                          <a:effectLst/>
                          <a:uLnTx/>
                          <a:uFillTx/>
                          <a:latin typeface="微软雅黑" panose="020B0503020204020204" pitchFamily="34" charset="-122"/>
                          <a:ea typeface="微软雅黑" panose="020B0503020204020204" pitchFamily="34" charset="-122"/>
                          <a:cs typeface="+mn-cs"/>
                          <a:sym typeface="Calibri" panose="020F0502020204030204"/>
                        </a:rPr>
                        <a:t>信息安全管理机制与服务机制</a:t>
                      </a:r>
                      <a:endParaRPr kumimoji="0" lang="zh-CN" altLang="en-US" sz="1400" b="0" i="0" u="none" strike="noStrike" kern="1200" cap="none" spc="0" normalizeH="0" baseline="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Calibri" panose="020F0502020204030204"/>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Calibri" panose="020F0502020204030204"/>
                        </a:rPr>
                        <a:t>2022.10.29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4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rPr>
                        <a:t>是</a:t>
                      </a:r>
                    </a:p>
                  </a:txBody>
                  <a:tcPr marL="16066" marR="16066" marT="160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4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rPr>
                        <a:t>文档</a:t>
                      </a:r>
                      <a:endParaRPr lang="en-US" altLang="zh-CN" sz="14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endParaRPr>
                    </a:p>
                  </a:txBody>
                  <a:tcPr marL="16066" marR="16066" marT="160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50456960"/>
                  </a:ext>
                </a:extLst>
              </a:tr>
              <a:tr h="436425">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4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rPr>
                        <a:t>005</a:t>
                      </a:r>
                      <a:endParaRPr lang="zh-CN" altLang="en-US" sz="14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endParaRPr>
                    </a:p>
                  </a:txBody>
                  <a:tcPr marL="16066" marR="16066" marT="160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273" rtl="0" eaLnBrk="1" fontAlgn="auto" latinLnBrk="0" hangingPunct="1">
                        <a:lnSpc>
                          <a:spcPct val="130000"/>
                        </a:lnSpc>
                        <a:spcBef>
                          <a:spcPct val="0"/>
                        </a:spcBef>
                        <a:spcAft>
                          <a:spcPts val="0"/>
                        </a:spcAft>
                        <a:buClrTx/>
                        <a:buSzTx/>
                        <a:buFont typeface="Wingdings" panose="05000000000000000000" pitchFamily="2" charset="2"/>
                        <a:buNone/>
                        <a:tabLst/>
                        <a:defRPr/>
                      </a:pPr>
                      <a:r>
                        <a:rPr kumimoji="0" lang="zh-CN" altLang="en-US" sz="1400" b="0" i="0" u="none" strike="noStrike" kern="1200" cap="none" spc="0" normalizeH="0" baseline="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Calibri" panose="020F0502020204030204"/>
                        </a:rPr>
                        <a:t>组织架构设计方案、人才画像与岗位说明</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Calibri" panose="020F0502020204030204"/>
                        </a:rPr>
                        <a:t>2022.11.12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400" b="0" i="0" u="none" strike="noStrike" cap="none" spc="0" baseline="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rPr>
                        <a:t>是</a:t>
                      </a:r>
                    </a:p>
                  </a:txBody>
                  <a:tcPr marL="16066" marR="16066" marT="160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400" b="0" i="0" u="none" strike="noStrike" cap="none" spc="0" baseline="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rPr>
                        <a:t>PPT</a:t>
                      </a:r>
                    </a:p>
                  </a:txBody>
                  <a:tcPr marL="16066" marR="16066" marT="160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1294221"/>
                  </a:ext>
                </a:extLst>
              </a:tr>
              <a:tr h="436425">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4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rPr>
                        <a:t>006</a:t>
                      </a:r>
                      <a:endParaRPr lang="zh-CN" altLang="en-US" sz="14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endParaRPr>
                    </a:p>
                  </a:txBody>
                  <a:tcPr marL="16066" marR="16066" marT="160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273" rtl="0" eaLnBrk="1" fontAlgn="auto" latinLnBrk="0" hangingPunct="1">
                        <a:lnSpc>
                          <a:spcPct val="130000"/>
                        </a:lnSpc>
                        <a:spcBef>
                          <a:spcPct val="0"/>
                        </a:spcBef>
                        <a:spcAft>
                          <a:spcPts val="0"/>
                        </a:spcAft>
                        <a:buClrTx/>
                        <a:buSzTx/>
                        <a:buFont typeface="Wingdings" panose="05000000000000000000" pitchFamily="2" charset="2"/>
                        <a:buNone/>
                        <a:tabLst/>
                        <a:defRPr/>
                      </a:pPr>
                      <a:r>
                        <a:rPr kumimoji="0" lang="zh-CN" altLang="en-US" sz="1400" b="0" i="0" u="none" strike="noStrike" kern="1200" cap="none" spc="0" normalizeH="0" baseline="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Calibri" panose="020F0502020204030204"/>
                        </a:rPr>
                        <a:t>三类重要岗位工作指引及配套培训课件、考题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Calibri" panose="020F0502020204030204"/>
                        </a:rPr>
                        <a:t>2022.12.3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4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rPr>
                        <a:t>是</a:t>
                      </a:r>
                    </a:p>
                  </a:txBody>
                  <a:tcPr marL="16066" marR="16066" marT="160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4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rPr>
                        <a:t>PPT</a:t>
                      </a:r>
                      <a:r>
                        <a:rPr lang="zh-CN" altLang="en-US" sz="14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rPr>
                        <a:t>、文档</a:t>
                      </a:r>
                      <a:endParaRPr kumimoji="0" lang="en-US" altLang="zh-CN" sz="14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a:endParaRPr>
                    </a:p>
                  </a:txBody>
                  <a:tcPr marL="16066" marR="16066" marT="160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8085343"/>
                  </a:ext>
                </a:extLst>
              </a:tr>
              <a:tr h="436425">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4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rPr>
                        <a:t>007</a:t>
                      </a:r>
                      <a:endParaRPr lang="zh-CN" altLang="en-US" sz="14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endParaRPr>
                    </a:p>
                  </a:txBody>
                  <a:tcPr marL="16066" marR="16066" marT="160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273" rtl="0" eaLnBrk="1" fontAlgn="auto" latinLnBrk="0" hangingPunct="1">
                        <a:lnSpc>
                          <a:spcPct val="130000"/>
                        </a:lnSpc>
                        <a:spcBef>
                          <a:spcPct val="0"/>
                        </a:spcBef>
                        <a:spcAft>
                          <a:spcPts val="0"/>
                        </a:spcAft>
                        <a:buClrTx/>
                        <a:buSzTx/>
                        <a:buFont typeface="Wingdings" panose="05000000000000000000" pitchFamily="2" charset="2"/>
                        <a:buNone/>
                        <a:tabLst/>
                        <a:defRPr/>
                      </a:pPr>
                      <a:r>
                        <a:rPr kumimoji="0" lang="zh-CN" altLang="en-US" sz="1400" b="0" i="0" u="none" strike="noStrike" kern="1200" cap="none" spc="0" normalizeH="0" baseline="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Calibri" panose="020F0502020204030204"/>
                        </a:rPr>
                        <a:t>新员工信息安全培训课件与考题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Calibri" panose="020F0502020204030204"/>
                        </a:rPr>
                        <a:t>2022.12.10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400" b="0" i="0" u="none" strike="noStrike" cap="none" spc="0" baseline="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rPr>
                        <a:t>是</a:t>
                      </a:r>
                    </a:p>
                  </a:txBody>
                  <a:tcPr marL="16066" marR="16066" marT="160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a:rPr>
                        <a:t>PPT</a:t>
                      </a:r>
                      <a:r>
                        <a:rPr kumimoji="0" lang="zh-CN" altLang="en-US" sz="14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a:rPr>
                        <a:t>、文档</a:t>
                      </a:r>
                      <a:endParaRPr kumimoji="0" lang="en-US" altLang="zh-CN" sz="14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a:endParaRPr>
                    </a:p>
                  </a:txBody>
                  <a:tcPr marL="16066" marR="16066" marT="160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96091039"/>
                  </a:ext>
                </a:extLst>
              </a:tr>
              <a:tr h="436425">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4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rPr>
                        <a:t>008</a:t>
                      </a:r>
                      <a:endParaRPr lang="zh-CN" altLang="en-US" sz="14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endParaRPr>
                    </a:p>
                  </a:txBody>
                  <a:tcPr marL="16066" marR="16066" marT="160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273" rtl="0" eaLnBrk="1" fontAlgn="auto" latinLnBrk="0" hangingPunct="1">
                        <a:lnSpc>
                          <a:spcPct val="130000"/>
                        </a:lnSpc>
                        <a:spcBef>
                          <a:spcPct val="0"/>
                        </a:spcBef>
                        <a:spcAft>
                          <a:spcPts val="0"/>
                        </a:spcAft>
                        <a:buClrTx/>
                        <a:buSzTx/>
                        <a:buFont typeface="Wingdings" panose="05000000000000000000" pitchFamily="2" charset="2"/>
                        <a:buNone/>
                        <a:tabLst/>
                        <a:defRPr/>
                      </a:pPr>
                      <a:r>
                        <a:rPr kumimoji="0" lang="zh-CN" altLang="en-US" sz="1400" b="0" i="0" u="none" strike="noStrike" kern="1200" cap="none" spc="0" normalizeH="0" baseline="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Calibri" panose="020F0502020204030204"/>
                        </a:rPr>
                        <a:t>信息安全管理整改结果汇报材料</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Calibri" panose="020F0502020204030204"/>
                        </a:rPr>
                        <a:t>2022.12.17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400" b="0" i="0" u="none" strike="noStrike" cap="none" spc="0" baseline="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rPr>
                        <a:t>是</a:t>
                      </a:r>
                    </a:p>
                  </a:txBody>
                  <a:tcPr marL="16066" marR="16066" marT="160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4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rPr>
                        <a:t>PPT</a:t>
                      </a:r>
                      <a:endParaRPr kumimoji="0" lang="en-US" altLang="zh-CN" sz="1400" b="0" i="0" u="none" strike="noStrike" kern="0" cap="none" spc="0" normalizeH="0" baseline="0" noProof="0" dirty="0">
                        <a:ln>
                          <a:noFill/>
                        </a:ln>
                        <a:solidFill>
                          <a:schemeClr val="tx1"/>
                        </a:solidFill>
                        <a:effectLst/>
                        <a:uLnTx/>
                        <a:uFillTx/>
                        <a:latin typeface="微软雅黑" panose="020B0503020204020204" pitchFamily="34" charset="-122"/>
                        <a:ea typeface="微软雅黑" panose="020B0503020204020204" pitchFamily="34" charset="-122"/>
                        <a:cs typeface="Helvetica"/>
                        <a:sym typeface="Calibri" panose="020F0502020204030204"/>
                      </a:endParaRPr>
                    </a:p>
                  </a:txBody>
                  <a:tcPr marL="16066" marR="16066" marT="160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09941862"/>
                  </a:ext>
                </a:extLst>
              </a:tr>
              <a:tr h="436425">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4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rPr>
                        <a:t>009</a:t>
                      </a:r>
                      <a:endParaRPr lang="zh-CN" altLang="en-US" sz="14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endParaRPr>
                    </a:p>
                  </a:txBody>
                  <a:tcPr marL="16066" marR="16066" marT="160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fontAlgn="ctr" latinLnBrk="0">
                        <a:lnSpc>
                          <a:spcPct val="100000"/>
                        </a:lnSpc>
                        <a:spcBef>
                          <a:spcPts val="0"/>
                        </a:spcBef>
                        <a:spcAft>
                          <a:spcPts val="0"/>
                        </a:spcAft>
                        <a:buClrTx/>
                        <a:buSzTx/>
                        <a:buFontTx/>
                        <a:buNone/>
                      </a:pPr>
                      <a:r>
                        <a:rPr lang="zh-CN" altLang="en-US" sz="1400" u="none" strike="noStrike" cap="none" spc="0" baseline="0" dirty="0">
                          <a:ln>
                            <a:noFill/>
                          </a:ln>
                          <a:effectLst/>
                          <a:uFillTx/>
                          <a:latin typeface="微软雅黑" panose="020B0503020204020204" pitchFamily="34" charset="-122"/>
                          <a:ea typeface="微软雅黑" panose="020B0503020204020204" pitchFamily="34" charset="-122"/>
                          <a:sym typeface="Calibri" panose="020F0502020204030204"/>
                        </a:rPr>
                        <a:t>项目结项报告</a:t>
                      </a:r>
                      <a:endParaRPr lang="zh-CN" altLang="en-US" sz="1400" b="0" i="0" u="none" strike="noStrike" cap="none" spc="0" baseline="0" dirty="0">
                        <a:ln>
                          <a:noFill/>
                        </a:ln>
                        <a:solidFill>
                          <a:srgbClr val="000000"/>
                        </a:solidFill>
                        <a:effectLst/>
                        <a:uFillTx/>
                        <a:latin typeface="微软雅黑" panose="020B0503020204020204" pitchFamily="34" charset="-122"/>
                        <a:ea typeface="微软雅黑" panose="020B0503020204020204" pitchFamily="34" charset="-122"/>
                        <a:cs typeface="+mn-cs"/>
                        <a:sym typeface="Calibri" panose="020F0502020204030204"/>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Calibri" panose="020F0502020204030204"/>
                        </a:rPr>
                        <a:t>2022.12.20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400" b="0" i="0" u="none" strike="noStrike" cap="none" spc="0" baseline="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rPr>
                        <a:t>是</a:t>
                      </a:r>
                    </a:p>
                  </a:txBody>
                  <a:tcPr marL="16066" marR="16066" marT="160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4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rPr>
                        <a:t>PPT</a:t>
                      </a:r>
                    </a:p>
                  </a:txBody>
                  <a:tcPr marL="16066" marR="16066" marT="1607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160684"/>
                  </a:ext>
                </a:extLst>
              </a:tr>
            </a:tbl>
          </a:graphicData>
        </a:graphic>
      </p:graphicFrame>
    </p:spTree>
    <p:extLst>
      <p:ext uri="{BB962C8B-B14F-4D97-AF65-F5344CB8AC3E}">
        <p14:creationId xmlns:p14="http://schemas.microsoft.com/office/powerpoint/2010/main" val="111944118"/>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文本"/>
          <p:cNvSpPr txBox="1"/>
          <p:nvPr/>
        </p:nvSpPr>
        <p:spPr>
          <a:xfrm>
            <a:off x="10805" y="204051"/>
            <a:ext cx="6732748" cy="424733"/>
          </a:xfrm>
          <a:prstGeom prst="rect">
            <a:avLst/>
          </a:prstGeom>
        </p:spPr>
        <p:txBody>
          <a:bodyPr/>
          <a:lstStyle>
            <a:lvl1pPr marL="0" marR="0" indent="0" algn="l" defTabSz="1828800" rtl="0" latinLnBrk="0">
              <a:lnSpc>
                <a:spcPct val="90000"/>
              </a:lnSpc>
              <a:spcBef>
                <a:spcPts val="0"/>
              </a:spcBef>
              <a:spcAft>
                <a:spcPts val="0"/>
              </a:spcAft>
              <a:buClrTx/>
              <a:buSzTx/>
              <a:buFontTx/>
              <a:buNone/>
              <a:defRPr sz="4800" b="0" i="0" u="none" strike="noStrike" cap="none" spc="0" baseline="0">
                <a:ln>
                  <a:noFill/>
                </a:ln>
                <a:solidFill>
                  <a:srgbClr val="F77563"/>
                </a:solidFill>
                <a:uFillTx/>
                <a:latin typeface="微软雅黑" panose="020B0503020204020204" pitchFamily="34" charset="-122"/>
                <a:ea typeface="微软雅黑" panose="020B0503020204020204" pitchFamily="34" charset="-122"/>
                <a:cs typeface="+mj-cs"/>
                <a:sym typeface="Calibri" panose="020F0502020204030204"/>
              </a:defRPr>
            </a:lvl1pPr>
            <a:lvl2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2pPr>
            <a:lvl3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3pPr>
            <a:lvl4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4pPr>
            <a:lvl5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5pPr>
            <a:lvl6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6pPr>
            <a:lvl7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7pPr>
            <a:lvl8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8pPr>
            <a:lvl9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9pPr>
          </a:lstStyle>
          <a:p>
            <a:r>
              <a:rPr lang="zh-CN" altLang="en-US" sz="2400" b="1" dirty="0">
                <a:ln w="0"/>
                <a:solidFill>
                  <a:schemeClr val="accent4">
                    <a:lumMod val="75000"/>
                  </a:schemeClr>
                </a:solidFill>
                <a:effectLst>
                  <a:outerShdw blurRad="38100" dist="25400" dir="5400000" algn="ctr" rotWithShape="0">
                    <a:srgbClr val="6E747A">
                      <a:alpha val="43000"/>
                    </a:srgbClr>
                  </a:outerShdw>
                </a:effectLst>
                <a:cs typeface="Calibri" panose="020F0502020204030204"/>
              </a:rPr>
              <a:t>六、项目人员及分工</a:t>
            </a:r>
          </a:p>
        </p:txBody>
      </p:sp>
      <p:cxnSp>
        <p:nvCxnSpPr>
          <p:cNvPr id="6" name="直接连接符 5"/>
          <p:cNvCxnSpPr/>
          <p:nvPr/>
        </p:nvCxnSpPr>
        <p:spPr>
          <a:xfrm flipV="1">
            <a:off x="10805" y="679726"/>
            <a:ext cx="12192000" cy="10474"/>
          </a:xfrm>
          <a:prstGeom prst="line">
            <a:avLst/>
          </a:prstGeom>
          <a:noFill/>
          <a:ln w="25400" cap="flat">
            <a:solidFill>
              <a:schemeClr val="accent1"/>
            </a:solidFill>
            <a:prstDash val="solid"/>
            <a:miter lim="800000"/>
          </a:ln>
        </p:spPr>
        <p:style>
          <a:lnRef idx="0">
            <a:scrgbClr r="0" g="0" b="0"/>
          </a:lnRef>
          <a:fillRef idx="0">
            <a:scrgbClr r="0" g="0" b="0"/>
          </a:fillRef>
          <a:effectRef idx="0">
            <a:scrgbClr r="0" g="0" b="0"/>
          </a:effectRef>
          <a:fontRef idx="none"/>
        </p:style>
      </p:cxnSp>
      <p:sp>
        <p:nvSpPr>
          <p:cNvPr id="2" name="矩形 1"/>
          <p:cNvSpPr/>
          <p:nvPr/>
        </p:nvSpPr>
        <p:spPr>
          <a:xfrm>
            <a:off x="1132092" y="1426383"/>
            <a:ext cx="8674543" cy="1156855"/>
          </a:xfrm>
          <a:prstGeom prst="rect">
            <a:avLst/>
          </a:prstGeom>
          <a:noFill/>
        </p:spPr>
        <p:txBody>
          <a:bodyPr wrap="square">
            <a:spAutoFit/>
          </a:bodyPr>
          <a:lstStyle/>
          <a:p>
            <a:pPr>
              <a:lnSpc>
                <a:spcPct val="150000"/>
              </a:lnSpc>
              <a:spcBef>
                <a:spcPts val="0"/>
              </a:spcBef>
            </a:pPr>
            <a:r>
              <a:rPr lang="zh-CN" altLang="en-US" sz="1600" dirty="0">
                <a:latin typeface="微软雅黑" panose="020B0503020204020204" pitchFamily="34" charset="-122"/>
                <a:ea typeface="微软雅黑" panose="020B0503020204020204" pitchFamily="34" charset="-122"/>
              </a:rPr>
              <a:t>项目总监：张汉春</a:t>
            </a:r>
            <a:endParaRPr lang="en-US" altLang="zh-CN" sz="1600" dirty="0">
              <a:latin typeface="微软雅黑" panose="020B0503020204020204" pitchFamily="34" charset="-122"/>
              <a:ea typeface="微软雅黑" panose="020B0503020204020204" pitchFamily="34" charset="-122"/>
            </a:endParaRPr>
          </a:p>
          <a:p>
            <a:pPr>
              <a:lnSpc>
                <a:spcPct val="150000"/>
              </a:lnSpc>
              <a:spcBef>
                <a:spcPts val="0"/>
              </a:spcBef>
            </a:pPr>
            <a:r>
              <a:rPr lang="zh-CN" altLang="en-US" sz="1600" dirty="0">
                <a:latin typeface="微软雅黑" panose="020B0503020204020204" pitchFamily="34" charset="-122"/>
                <a:ea typeface="微软雅黑" panose="020B0503020204020204" pitchFamily="34" charset="-122"/>
              </a:rPr>
              <a:t>项目经理：文野</a:t>
            </a:r>
            <a:endParaRPr lang="en-US" altLang="zh-CN" sz="1600" dirty="0">
              <a:latin typeface="微软雅黑" panose="020B0503020204020204" pitchFamily="34" charset="-122"/>
              <a:ea typeface="微软雅黑" panose="020B0503020204020204" pitchFamily="34" charset="-122"/>
            </a:endParaRPr>
          </a:p>
          <a:p>
            <a:pPr>
              <a:lnSpc>
                <a:spcPct val="150000"/>
              </a:lnSpc>
              <a:spcBef>
                <a:spcPts val="0"/>
              </a:spcBef>
            </a:pPr>
            <a:r>
              <a:rPr lang="zh-CN" altLang="en-US" sz="1600" dirty="0">
                <a:latin typeface="微软雅黑" panose="020B0503020204020204" pitchFamily="34" charset="-122"/>
                <a:ea typeface="微软雅黑" panose="020B0503020204020204" pitchFamily="34" charset="-122"/>
              </a:rPr>
              <a:t>项目干系人：杨文亮、张岚、孟飞</a:t>
            </a:r>
            <a:endParaRPr lang="en-US" altLang="zh-CN" sz="1600" dirty="0">
              <a:latin typeface="微软雅黑" panose="020B0503020204020204" pitchFamily="34" charset="-122"/>
              <a:ea typeface="微软雅黑" panose="020B0503020204020204" pitchFamily="34" charset="-122"/>
            </a:endParaRPr>
          </a:p>
        </p:txBody>
      </p:sp>
      <p:graphicFrame>
        <p:nvGraphicFramePr>
          <p:cNvPr id="7" name="表格 6">
            <a:extLst>
              <a:ext uri="{FF2B5EF4-FFF2-40B4-BE49-F238E27FC236}">
                <a16:creationId xmlns:a16="http://schemas.microsoft.com/office/drawing/2014/main" id="{81B956EC-4BAF-48B3-AAE2-2598725A0158}"/>
              </a:ext>
            </a:extLst>
          </p:cNvPr>
          <p:cNvGraphicFramePr>
            <a:graphicFrameLocks noGrp="1"/>
          </p:cNvGraphicFramePr>
          <p:nvPr>
            <p:extLst>
              <p:ext uri="{D42A27DB-BD31-4B8C-83A1-F6EECF244321}">
                <p14:modId xmlns:p14="http://schemas.microsoft.com/office/powerpoint/2010/main" val="1067258078"/>
              </p:ext>
            </p:extLst>
          </p:nvPr>
        </p:nvGraphicFramePr>
        <p:xfrm>
          <a:off x="1810519" y="2905525"/>
          <a:ext cx="8592571" cy="2786876"/>
        </p:xfrm>
        <a:graphic>
          <a:graphicData uri="http://schemas.openxmlformats.org/drawingml/2006/table">
            <a:tbl>
              <a:tblPr>
                <a:effectLst>
                  <a:innerShdw blurRad="63500" dist="50800" dir="8100000">
                    <a:prstClr val="black">
                      <a:alpha val="50000"/>
                    </a:prstClr>
                  </a:innerShdw>
                </a:effectLst>
                <a:tableStyleId>{616DA210-FB5B-4158-B5E0-FEB733F419BA}</a:tableStyleId>
              </a:tblPr>
              <a:tblGrid>
                <a:gridCol w="1136123">
                  <a:extLst>
                    <a:ext uri="{9D8B030D-6E8A-4147-A177-3AD203B41FA5}">
                      <a16:colId xmlns:a16="http://schemas.microsoft.com/office/drawing/2014/main" val="14583976"/>
                    </a:ext>
                  </a:extLst>
                </a:gridCol>
                <a:gridCol w="7456448">
                  <a:extLst>
                    <a:ext uri="{9D8B030D-6E8A-4147-A177-3AD203B41FA5}">
                      <a16:colId xmlns:a16="http://schemas.microsoft.com/office/drawing/2014/main" val="4150917137"/>
                    </a:ext>
                  </a:extLst>
                </a:gridCol>
              </a:tblGrid>
              <a:tr h="381038">
                <a:tc>
                  <a:txBody>
                    <a:bodyPr/>
                    <a:lstStyle/>
                    <a:p>
                      <a:pPr algn="ctr" rtl="0" fontAlgn="ctr"/>
                      <a:r>
                        <a:rPr lang="zh-CN" altLang="en-US" sz="1800" b="1" u="none" strike="noStrike" dirty="0">
                          <a:solidFill>
                            <a:schemeClr val="bg1"/>
                          </a:solidFill>
                          <a:effectLst/>
                          <a:latin typeface="微软雅黑" panose="020B0503020204020204" pitchFamily="34" charset="-122"/>
                          <a:ea typeface="微软雅黑" panose="020B0503020204020204" pitchFamily="34" charset="-122"/>
                        </a:rPr>
                        <a:t>项目成员</a:t>
                      </a:r>
                      <a:endParaRPr lang="zh-CN" altLang="en-US" sz="1800" b="1" i="0" u="none" strike="noStrike" dirty="0">
                        <a:solidFill>
                          <a:schemeClr val="bg1"/>
                        </a:solidFill>
                        <a:effectLst/>
                        <a:latin typeface="微软雅黑" panose="020B0503020204020204" pitchFamily="34" charset="-122"/>
                        <a:ea typeface="微软雅黑" panose="020B0503020204020204" pitchFamily="34" charset="-122"/>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rtl="0" fontAlgn="ctr"/>
                      <a:r>
                        <a:rPr lang="zh-CN" altLang="en-US" sz="1800" b="1" u="none" strike="noStrike" dirty="0">
                          <a:solidFill>
                            <a:schemeClr val="bg1"/>
                          </a:solidFill>
                          <a:effectLst/>
                          <a:latin typeface="微软雅黑" panose="020B0503020204020204" pitchFamily="34" charset="-122"/>
                          <a:ea typeface="微软雅黑" panose="020B0503020204020204" pitchFamily="34" charset="-122"/>
                        </a:rPr>
                        <a:t>分工</a:t>
                      </a:r>
                      <a:endParaRPr lang="zh-CN" altLang="en-US" sz="1800" b="1" i="0" u="none" strike="noStrike" dirty="0">
                        <a:solidFill>
                          <a:schemeClr val="bg1"/>
                        </a:solidFill>
                        <a:effectLst/>
                        <a:latin typeface="微软雅黑" panose="020B0503020204020204" pitchFamily="34" charset="-122"/>
                        <a:ea typeface="微软雅黑" panose="020B0503020204020204" pitchFamily="34" charset="-122"/>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1289421112"/>
                  </a:ext>
                </a:extLst>
              </a:tr>
              <a:tr h="394871">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4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rPr>
                        <a:t>叶巧珠</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1" indent="0" algn="l" defTabSz="914273" rtl="0" eaLnBrk="1" fontAlgn="auto" latinLnBrk="0" hangingPunct="1">
                        <a:lnSpc>
                          <a:spcPct val="100000"/>
                        </a:lnSpc>
                        <a:spcBef>
                          <a:spcPts val="0"/>
                        </a:spcBef>
                        <a:spcAft>
                          <a:spcPts val="0"/>
                        </a:spcAft>
                        <a:buClrTx/>
                        <a:buSzTx/>
                        <a:buFontTx/>
                        <a:buNone/>
                        <a:tabLst/>
                        <a:defRPr/>
                      </a:pPr>
                      <a:r>
                        <a:rPr lang="zh-CN" altLang="en-US" sz="14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rPr>
                        <a:t>开展</a:t>
                      </a:r>
                      <a:r>
                        <a:rPr kumimoji="0" lang="zh-CN" altLang="en-US" sz="1400" b="0" i="0" u="none" strike="noStrike" kern="1200" cap="none" spc="0" normalizeH="0" baseline="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Calibri" panose="020F0502020204030204"/>
                        </a:rPr>
                        <a:t>专项审计具体工作，输出专项审计报告与整改结果报告</a:t>
                      </a:r>
                      <a:endParaRPr lang="zh-CN" altLang="en-US" sz="14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45387514"/>
                  </a:ext>
                </a:extLst>
              </a:tr>
              <a:tr h="394871">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4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rPr>
                        <a:t>于颖超</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1" indent="0" algn="l" defTabSz="914273"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Calibri" panose="020F0502020204030204"/>
                        </a:rPr>
                        <a:t>支持信息安全审批与审核事项的流程化实现</a:t>
                      </a:r>
                      <a:endParaRPr kumimoji="0" lang="zh-CN" altLang="en-US" sz="1400" b="0" i="0" u="none" strike="noStrike" kern="0" cap="none" spc="0" normalizeH="0" baseline="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7176982"/>
                  </a:ext>
                </a:extLst>
              </a:tr>
              <a:tr h="394871">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4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rPr>
                        <a:t>南林</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1" indent="0" algn="l" defTabSz="914273"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Calibri" panose="020F0502020204030204"/>
                        </a:rPr>
                        <a:t>实施问题整改工作；建立重要岗位工作指引、培训课程与考核方案，刷新新员工信息安全培训课程及题库</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00710221"/>
                  </a:ext>
                </a:extLst>
              </a:tr>
              <a:tr h="394871">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4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rPr>
                        <a:t>廖鹏程</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1" indent="0" algn="l" defTabSz="914273" rtl="0" eaLnBrk="1" fontAlgn="auto" latinLnBrk="0" hangingPunct="1">
                        <a:lnSpc>
                          <a:spcPct val="100000"/>
                        </a:lnSpc>
                        <a:spcBef>
                          <a:spcPts val="0"/>
                        </a:spcBef>
                        <a:spcAft>
                          <a:spcPts val="0"/>
                        </a:spcAft>
                        <a:buClrTx/>
                        <a:buSzTx/>
                        <a:buFontTx/>
                        <a:buNone/>
                        <a:tabLst/>
                        <a:defRPr/>
                      </a:pPr>
                      <a:r>
                        <a:rPr kumimoji="0" lang="zh-CN" altLang="en-US" sz="1400" b="0" i="0" u="none" strike="noStrike" kern="1200" cap="none" spc="0" normalizeH="0" baseline="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Calibri" panose="020F0502020204030204"/>
                        </a:rPr>
                        <a:t>梳理信息安全审批与审核事项，辅助开展</a:t>
                      </a:r>
                      <a:r>
                        <a:rPr kumimoji="0" lang="zh-CN" altLang="en-US" sz="1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Calibri" panose="020F0502020204030204"/>
                        </a:rPr>
                        <a:t>管理与服务机制、</a:t>
                      </a:r>
                      <a:r>
                        <a:rPr kumimoji="0" lang="zh-CN" altLang="en-US" sz="1400" b="0" i="0" u="none" strike="noStrike" kern="1200" cap="none" spc="0" normalizeH="0" baseline="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Calibri" panose="020F0502020204030204"/>
                        </a:rPr>
                        <a:t>组织架构、人才画像与岗位的设计</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00055140"/>
                  </a:ext>
                </a:extLst>
              </a:tr>
              <a:tr h="394871">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4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rPr>
                        <a:t>李伟</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1" indent="0" algn="l" defTabSz="914273" rtl="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a:rPr>
                        <a:t>辅助</a:t>
                      </a:r>
                      <a:r>
                        <a:rPr kumimoji="0" lang="zh-CN" altLang="en-US" sz="1400" b="0" i="0" u="none" strike="noStrike" kern="1200" cap="none" spc="0" normalizeH="0" baseline="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Calibri" panose="020F0502020204030204"/>
                        </a:rPr>
                        <a:t>梳理信息安全审批与审核事项，辅助推动问题整改工作</a:t>
                      </a:r>
                      <a:endParaRPr kumimoji="0" lang="zh-CN" altLang="en-US" sz="1400" b="0" i="0" u="none" strike="noStrike" kern="0" cap="none" spc="0" normalizeH="0" baseline="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a:endParaRP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72520482"/>
                  </a:ext>
                </a:extLst>
              </a:tr>
              <a:tr h="394871">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4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rPr>
                        <a:t>苏雯</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1" indent="0" algn="l" defTabSz="914273" rtl="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a:rPr>
                        <a:t>配合建立人才画像与岗位说明</a:t>
                      </a:r>
                    </a:p>
                  </a:txBody>
                  <a:tcPr marL="4763" marR="4763" marT="4763"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90029696"/>
                  </a:ext>
                </a:extLst>
              </a:tr>
            </a:tbl>
          </a:graphicData>
        </a:graphic>
      </p:graphicFrame>
    </p:spTree>
    <p:extLst>
      <p:ext uri="{BB962C8B-B14F-4D97-AF65-F5344CB8AC3E}">
        <p14:creationId xmlns:p14="http://schemas.microsoft.com/office/powerpoint/2010/main" val="3829027341"/>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文本"/>
          <p:cNvSpPr txBox="1"/>
          <p:nvPr/>
        </p:nvSpPr>
        <p:spPr>
          <a:xfrm>
            <a:off x="10805" y="204051"/>
            <a:ext cx="6732748" cy="424733"/>
          </a:xfrm>
          <a:prstGeom prst="rect">
            <a:avLst/>
          </a:prstGeom>
        </p:spPr>
        <p:txBody>
          <a:bodyPr/>
          <a:lstStyle>
            <a:lvl1pPr marL="0" marR="0" indent="0" algn="l" defTabSz="1828800" rtl="0" latinLnBrk="0">
              <a:lnSpc>
                <a:spcPct val="90000"/>
              </a:lnSpc>
              <a:spcBef>
                <a:spcPts val="0"/>
              </a:spcBef>
              <a:spcAft>
                <a:spcPts val="0"/>
              </a:spcAft>
              <a:buClrTx/>
              <a:buSzTx/>
              <a:buFontTx/>
              <a:buNone/>
              <a:defRPr sz="4800" b="0" i="0" u="none" strike="noStrike" cap="none" spc="0" baseline="0">
                <a:ln>
                  <a:noFill/>
                </a:ln>
                <a:solidFill>
                  <a:srgbClr val="F77563"/>
                </a:solidFill>
                <a:uFillTx/>
                <a:latin typeface="微软雅黑" panose="020B0503020204020204" pitchFamily="34" charset="-122"/>
                <a:ea typeface="微软雅黑" panose="020B0503020204020204" pitchFamily="34" charset="-122"/>
                <a:cs typeface="+mj-cs"/>
                <a:sym typeface="Calibri" panose="020F0502020204030204"/>
              </a:defRPr>
            </a:lvl1pPr>
            <a:lvl2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2pPr>
            <a:lvl3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3pPr>
            <a:lvl4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4pPr>
            <a:lvl5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5pPr>
            <a:lvl6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6pPr>
            <a:lvl7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7pPr>
            <a:lvl8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8pPr>
            <a:lvl9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9pPr>
          </a:lstStyle>
          <a:p>
            <a:r>
              <a:rPr lang="zh-CN" altLang="en-US" sz="2400" b="1" dirty="0">
                <a:ln w="0"/>
                <a:solidFill>
                  <a:schemeClr val="accent4">
                    <a:lumMod val="75000"/>
                  </a:schemeClr>
                </a:solidFill>
                <a:effectLst>
                  <a:outerShdw blurRad="38100" dist="25400" dir="5400000" algn="ctr" rotWithShape="0">
                    <a:srgbClr val="6E747A">
                      <a:alpha val="43000"/>
                    </a:srgbClr>
                  </a:outerShdw>
                </a:effectLst>
                <a:cs typeface="Calibri" panose="020F0502020204030204"/>
              </a:rPr>
              <a:t>七、项目预算</a:t>
            </a:r>
          </a:p>
        </p:txBody>
      </p:sp>
      <p:cxnSp>
        <p:nvCxnSpPr>
          <p:cNvPr id="6" name="直接连接符 5"/>
          <p:cNvCxnSpPr/>
          <p:nvPr/>
        </p:nvCxnSpPr>
        <p:spPr>
          <a:xfrm flipV="1">
            <a:off x="10805" y="679726"/>
            <a:ext cx="12192000" cy="10474"/>
          </a:xfrm>
          <a:prstGeom prst="line">
            <a:avLst/>
          </a:prstGeom>
          <a:noFill/>
          <a:ln w="25400" cap="flat">
            <a:solidFill>
              <a:schemeClr val="accent1"/>
            </a:solidFill>
            <a:prstDash val="solid"/>
            <a:miter lim="800000"/>
          </a:ln>
        </p:spPr>
        <p:style>
          <a:lnRef idx="0">
            <a:scrgbClr r="0" g="0" b="0"/>
          </a:lnRef>
          <a:fillRef idx="0">
            <a:scrgbClr r="0" g="0" b="0"/>
          </a:fillRef>
          <a:effectRef idx="0">
            <a:scrgbClr r="0" g="0" b="0"/>
          </a:effectRef>
          <a:fontRef idx="none"/>
        </p:style>
      </p:cxnSp>
      <p:sp>
        <p:nvSpPr>
          <p:cNvPr id="9" name="内容占位符 3"/>
          <p:cNvSpPr txBox="1"/>
          <p:nvPr/>
        </p:nvSpPr>
        <p:spPr>
          <a:xfrm>
            <a:off x="1430219" y="2139433"/>
            <a:ext cx="10098088" cy="2743200"/>
          </a:xfrm>
        </p:spPr>
        <p:txBody>
          <a:bodyPr>
            <a:normAutofit/>
          </a:bodyPr>
          <a:lstStyle>
            <a:lvl1pPr marL="0" marR="0" indent="0" algn="l" defTabSz="1828800" rtl="0" latinLnBrk="0">
              <a:lnSpc>
                <a:spcPct val="90000"/>
              </a:lnSpc>
              <a:spcBef>
                <a:spcPts val="2000"/>
              </a:spcBef>
              <a:spcAft>
                <a:spcPts val="0"/>
              </a:spcAft>
              <a:buClrTx/>
              <a:buSzTx/>
              <a:buFontTx/>
              <a:buNone/>
              <a:defRPr sz="3200" b="0" i="0" u="none" strike="noStrike" cap="none" spc="0" baseline="0">
                <a:ln>
                  <a:noFill/>
                </a:ln>
                <a:solidFill>
                  <a:schemeClr val="accent2"/>
                </a:solidFill>
                <a:uFillTx/>
                <a:latin typeface="+mj-lt"/>
                <a:ea typeface="+mj-ea"/>
                <a:cs typeface="+mj-cs"/>
                <a:sym typeface="Calibri" panose="020F0502020204030204"/>
              </a:defRPr>
            </a:lvl1pPr>
            <a:lvl2pPr marL="0" marR="0" indent="457200" algn="l" defTabSz="1828800" rtl="0" latinLnBrk="0">
              <a:lnSpc>
                <a:spcPct val="90000"/>
              </a:lnSpc>
              <a:spcBef>
                <a:spcPts val="2000"/>
              </a:spcBef>
              <a:spcAft>
                <a:spcPts val="0"/>
              </a:spcAft>
              <a:buClrTx/>
              <a:buSzTx/>
              <a:buFontTx/>
              <a:buNone/>
              <a:defRPr sz="3200" b="0" i="0" u="none" strike="noStrike" cap="none" spc="0" baseline="0">
                <a:ln>
                  <a:noFill/>
                </a:ln>
                <a:solidFill>
                  <a:schemeClr val="accent2"/>
                </a:solidFill>
                <a:uFillTx/>
                <a:latin typeface="+mj-lt"/>
                <a:ea typeface="+mj-ea"/>
                <a:cs typeface="+mj-cs"/>
                <a:sym typeface="Calibri" panose="020F0502020204030204"/>
              </a:defRPr>
            </a:lvl2pPr>
            <a:lvl3pPr marL="0" marR="0" indent="914400" algn="l" defTabSz="1828800" rtl="0" latinLnBrk="0">
              <a:lnSpc>
                <a:spcPct val="90000"/>
              </a:lnSpc>
              <a:spcBef>
                <a:spcPts val="2000"/>
              </a:spcBef>
              <a:spcAft>
                <a:spcPts val="0"/>
              </a:spcAft>
              <a:buClrTx/>
              <a:buSzTx/>
              <a:buFontTx/>
              <a:buNone/>
              <a:defRPr sz="3200" b="0" i="0" u="none" strike="noStrike" cap="none" spc="0" baseline="0">
                <a:ln>
                  <a:noFill/>
                </a:ln>
                <a:solidFill>
                  <a:schemeClr val="accent2"/>
                </a:solidFill>
                <a:uFillTx/>
                <a:latin typeface="+mj-lt"/>
                <a:ea typeface="+mj-ea"/>
                <a:cs typeface="+mj-cs"/>
                <a:sym typeface="Calibri" panose="020F0502020204030204"/>
              </a:defRPr>
            </a:lvl3pPr>
            <a:lvl4pPr marL="0" marR="0" indent="1371600" algn="l" defTabSz="1828800" rtl="0" latinLnBrk="0">
              <a:lnSpc>
                <a:spcPct val="90000"/>
              </a:lnSpc>
              <a:spcBef>
                <a:spcPts val="2000"/>
              </a:spcBef>
              <a:spcAft>
                <a:spcPts val="0"/>
              </a:spcAft>
              <a:buClrTx/>
              <a:buSzTx/>
              <a:buFontTx/>
              <a:buNone/>
              <a:defRPr sz="3200" b="0" i="0" u="none" strike="noStrike" cap="none" spc="0" baseline="0">
                <a:ln>
                  <a:noFill/>
                </a:ln>
                <a:solidFill>
                  <a:schemeClr val="accent2"/>
                </a:solidFill>
                <a:uFillTx/>
                <a:latin typeface="+mj-lt"/>
                <a:ea typeface="+mj-ea"/>
                <a:cs typeface="+mj-cs"/>
                <a:sym typeface="Calibri" panose="020F0502020204030204"/>
              </a:defRPr>
            </a:lvl4pPr>
            <a:lvl5pPr marL="0" marR="0" indent="1828800" algn="l" defTabSz="1828800" rtl="0" latinLnBrk="0">
              <a:lnSpc>
                <a:spcPct val="90000"/>
              </a:lnSpc>
              <a:spcBef>
                <a:spcPts val="2000"/>
              </a:spcBef>
              <a:spcAft>
                <a:spcPts val="0"/>
              </a:spcAft>
              <a:buClrTx/>
              <a:buSzTx/>
              <a:buFontTx/>
              <a:buNone/>
              <a:defRPr sz="3200" b="0" i="0" u="none" strike="noStrike" cap="none" spc="0" baseline="0">
                <a:ln>
                  <a:noFill/>
                </a:ln>
                <a:solidFill>
                  <a:schemeClr val="accent2"/>
                </a:solidFill>
                <a:uFillTx/>
                <a:latin typeface="+mj-lt"/>
                <a:ea typeface="+mj-ea"/>
                <a:cs typeface="+mj-cs"/>
                <a:sym typeface="Calibri" panose="020F0502020204030204"/>
              </a:defRPr>
            </a:lvl5pPr>
            <a:lvl6pPr marL="0" marR="0" indent="2286000" algn="l" defTabSz="1828800" rtl="0" latinLnBrk="0">
              <a:lnSpc>
                <a:spcPct val="90000"/>
              </a:lnSpc>
              <a:spcBef>
                <a:spcPts val="2000"/>
              </a:spcBef>
              <a:spcAft>
                <a:spcPts val="0"/>
              </a:spcAft>
              <a:buClrTx/>
              <a:buSzTx/>
              <a:buFontTx/>
              <a:buNone/>
              <a:defRPr sz="3200" b="0" i="0" u="none" strike="noStrike" cap="none" spc="0" baseline="0">
                <a:ln>
                  <a:noFill/>
                </a:ln>
                <a:solidFill>
                  <a:schemeClr val="accent2"/>
                </a:solidFill>
                <a:uFillTx/>
                <a:latin typeface="+mj-lt"/>
                <a:ea typeface="+mj-ea"/>
                <a:cs typeface="+mj-cs"/>
                <a:sym typeface="Calibri" panose="020F0502020204030204"/>
              </a:defRPr>
            </a:lvl6pPr>
            <a:lvl7pPr marL="0" marR="0" indent="2743200" algn="l" defTabSz="1828800" rtl="0" latinLnBrk="0">
              <a:lnSpc>
                <a:spcPct val="90000"/>
              </a:lnSpc>
              <a:spcBef>
                <a:spcPts val="2000"/>
              </a:spcBef>
              <a:spcAft>
                <a:spcPts val="0"/>
              </a:spcAft>
              <a:buClrTx/>
              <a:buSzTx/>
              <a:buFontTx/>
              <a:buNone/>
              <a:defRPr sz="3200" b="0" i="0" u="none" strike="noStrike" cap="none" spc="0" baseline="0">
                <a:ln>
                  <a:noFill/>
                </a:ln>
                <a:solidFill>
                  <a:schemeClr val="accent2"/>
                </a:solidFill>
                <a:uFillTx/>
                <a:latin typeface="+mj-lt"/>
                <a:ea typeface="+mj-ea"/>
                <a:cs typeface="+mj-cs"/>
                <a:sym typeface="Calibri" panose="020F0502020204030204"/>
              </a:defRPr>
            </a:lvl7pPr>
            <a:lvl8pPr marL="0" marR="0" indent="3200400" algn="l" defTabSz="1828800" rtl="0" latinLnBrk="0">
              <a:lnSpc>
                <a:spcPct val="90000"/>
              </a:lnSpc>
              <a:spcBef>
                <a:spcPts val="2000"/>
              </a:spcBef>
              <a:spcAft>
                <a:spcPts val="0"/>
              </a:spcAft>
              <a:buClrTx/>
              <a:buSzTx/>
              <a:buFontTx/>
              <a:buNone/>
              <a:defRPr sz="3200" b="0" i="0" u="none" strike="noStrike" cap="none" spc="0" baseline="0">
                <a:ln>
                  <a:noFill/>
                </a:ln>
                <a:solidFill>
                  <a:schemeClr val="accent2"/>
                </a:solidFill>
                <a:uFillTx/>
                <a:latin typeface="+mj-lt"/>
                <a:ea typeface="+mj-ea"/>
                <a:cs typeface="+mj-cs"/>
                <a:sym typeface="Calibri" panose="020F0502020204030204"/>
              </a:defRPr>
            </a:lvl8pPr>
            <a:lvl9pPr marL="0" marR="0" indent="3657600" algn="l" defTabSz="1828800" rtl="0" latinLnBrk="0">
              <a:lnSpc>
                <a:spcPct val="90000"/>
              </a:lnSpc>
              <a:spcBef>
                <a:spcPts val="2000"/>
              </a:spcBef>
              <a:spcAft>
                <a:spcPts val="0"/>
              </a:spcAft>
              <a:buClrTx/>
              <a:buSzTx/>
              <a:buFontTx/>
              <a:buNone/>
              <a:defRPr sz="3200" b="0" i="0" u="none" strike="noStrike" cap="none" spc="0" baseline="0">
                <a:ln>
                  <a:noFill/>
                </a:ln>
                <a:solidFill>
                  <a:schemeClr val="accent2"/>
                </a:solidFill>
                <a:uFillTx/>
                <a:latin typeface="+mj-lt"/>
                <a:ea typeface="+mj-ea"/>
                <a:cs typeface="+mj-cs"/>
                <a:sym typeface="Calibri" panose="020F0502020204030204"/>
              </a:defRPr>
            </a:lvl9pPr>
          </a:lstStyle>
          <a:p>
            <a:pPr defTabSz="914400">
              <a:spcBef>
                <a:spcPts val="1000"/>
              </a:spcBef>
            </a:pPr>
            <a:endParaRPr lang="zh-CN" altLang="en-US" sz="2400" i="1" kern="0" dirty="0">
              <a:solidFill>
                <a:srgbClr val="FF0000"/>
              </a:solidFill>
              <a:latin typeface="微软雅黑" panose="020B0503020204020204" pitchFamily="34" charset="-122"/>
              <a:ea typeface="微软雅黑" panose="020B0503020204020204" pitchFamily="34" charset="-122"/>
              <a:cs typeface="Calibri" panose="020F0502020204030204"/>
            </a:endParaRPr>
          </a:p>
        </p:txBody>
      </p:sp>
      <p:sp>
        <p:nvSpPr>
          <p:cNvPr id="12" name="文本框 11">
            <a:extLst>
              <a:ext uri="{FF2B5EF4-FFF2-40B4-BE49-F238E27FC236}">
                <a16:creationId xmlns:a16="http://schemas.microsoft.com/office/drawing/2014/main" id="{6FF84F87-B978-4765-A436-228F4A04EE24}"/>
              </a:ext>
            </a:extLst>
          </p:cNvPr>
          <p:cNvSpPr txBox="1"/>
          <p:nvPr/>
        </p:nvSpPr>
        <p:spPr>
          <a:xfrm>
            <a:off x="531768" y="1665071"/>
            <a:ext cx="1796902" cy="615551"/>
          </a:xfrm>
          <a:prstGeom prst="rect">
            <a:avLst/>
          </a:prstGeom>
          <a:noFill/>
          <a:ln w="254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t">
            <a:spAutoFit/>
          </a:bodyPr>
          <a:lstStyle/>
          <a:p>
            <a:pPr marL="0" marR="0" indent="0" algn="ctr" defTabSz="1828800" rtl="0" fontAlgn="auto" latinLnBrk="0" hangingPunct="0">
              <a:lnSpc>
                <a:spcPct val="100000"/>
              </a:lnSpc>
              <a:spcBef>
                <a:spcPts val="0"/>
              </a:spcBef>
              <a:spcAft>
                <a:spcPts val="0"/>
              </a:spcAft>
              <a:buClrTx/>
              <a:buSzTx/>
              <a:buFontTx/>
              <a:buNone/>
            </a:pPr>
            <a:r>
              <a:rPr lang="zh-CN" altLang="en-US" sz="2800" b="1" dirty="0">
                <a:solidFill>
                  <a:schemeClr val="tx2">
                    <a:lumMod val="75000"/>
                  </a:schemeClr>
                </a:solidFill>
                <a:latin typeface="微软雅黑" panose="020B0503020204020204" pitchFamily="34" charset="-122"/>
                <a:ea typeface="微软雅黑" panose="020B0503020204020204" pitchFamily="34" charset="-122"/>
                <a:cs typeface="+mj-cs"/>
                <a:sym typeface="Calibri" panose="020F0502020204030204"/>
              </a:rPr>
              <a:t>无</a:t>
            </a:r>
            <a:endParaRPr kumimoji="0" lang="zh-CN" altLang="en-US" sz="2800" b="1" u="none" strike="noStrike" cap="none" spc="0" normalizeH="0" baseline="0" dirty="0">
              <a:ln>
                <a:noFill/>
              </a:ln>
              <a:solidFill>
                <a:schemeClr val="tx2">
                  <a:lumMod val="75000"/>
                </a:schemeClr>
              </a:solidFill>
              <a:effectLst/>
              <a:uFillTx/>
              <a:latin typeface="微软雅黑" panose="020B0503020204020204" pitchFamily="34" charset="-122"/>
              <a:ea typeface="微软雅黑" panose="020B0503020204020204" pitchFamily="34" charset="-122"/>
              <a:cs typeface="+mj-cs"/>
              <a:sym typeface="Calibri" panose="020F0502020204030204"/>
            </a:endParaRPr>
          </a:p>
        </p:txBody>
      </p:sp>
    </p:spTree>
    <p:extLst>
      <p:ext uri="{BB962C8B-B14F-4D97-AF65-F5344CB8AC3E}">
        <p14:creationId xmlns:p14="http://schemas.microsoft.com/office/powerpoint/2010/main" val="3483962704"/>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文本"/>
          <p:cNvSpPr txBox="1"/>
          <p:nvPr/>
        </p:nvSpPr>
        <p:spPr>
          <a:xfrm>
            <a:off x="10805" y="204051"/>
            <a:ext cx="6732748" cy="424733"/>
          </a:xfrm>
          <a:prstGeom prst="rect">
            <a:avLst/>
          </a:prstGeom>
        </p:spPr>
        <p:txBody>
          <a:bodyPr/>
          <a:lstStyle>
            <a:lvl1pPr marL="0" marR="0" indent="0" algn="l" defTabSz="1828800" rtl="0" latinLnBrk="0">
              <a:lnSpc>
                <a:spcPct val="90000"/>
              </a:lnSpc>
              <a:spcBef>
                <a:spcPts val="0"/>
              </a:spcBef>
              <a:spcAft>
                <a:spcPts val="0"/>
              </a:spcAft>
              <a:buClrTx/>
              <a:buSzTx/>
              <a:buFontTx/>
              <a:buNone/>
              <a:defRPr sz="4800" b="0" i="0" u="none" strike="noStrike" cap="none" spc="0" baseline="0">
                <a:ln>
                  <a:noFill/>
                </a:ln>
                <a:solidFill>
                  <a:srgbClr val="F77563"/>
                </a:solidFill>
                <a:uFillTx/>
                <a:latin typeface="微软雅黑" panose="020B0503020204020204" pitchFamily="34" charset="-122"/>
                <a:ea typeface="微软雅黑" panose="020B0503020204020204" pitchFamily="34" charset="-122"/>
                <a:cs typeface="+mj-cs"/>
                <a:sym typeface="Calibri" panose="020F0502020204030204"/>
              </a:defRPr>
            </a:lvl1pPr>
            <a:lvl2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2pPr>
            <a:lvl3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3pPr>
            <a:lvl4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4pPr>
            <a:lvl5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5pPr>
            <a:lvl6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6pPr>
            <a:lvl7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7pPr>
            <a:lvl8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8pPr>
            <a:lvl9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9pPr>
          </a:lstStyle>
          <a:p>
            <a:r>
              <a:rPr lang="zh-CN" altLang="en-US" sz="2400" b="1" dirty="0">
                <a:ln w="0"/>
                <a:solidFill>
                  <a:schemeClr val="accent4">
                    <a:lumMod val="75000"/>
                  </a:schemeClr>
                </a:solidFill>
                <a:effectLst>
                  <a:outerShdw blurRad="38100" dist="25400" dir="5400000" algn="ctr" rotWithShape="0">
                    <a:srgbClr val="6E747A">
                      <a:alpha val="43000"/>
                    </a:srgbClr>
                  </a:outerShdw>
                </a:effectLst>
                <a:cs typeface="Calibri" panose="020F0502020204030204"/>
              </a:rPr>
              <a:t>八、项目风险与对策</a:t>
            </a:r>
          </a:p>
        </p:txBody>
      </p:sp>
      <p:cxnSp>
        <p:nvCxnSpPr>
          <p:cNvPr id="6" name="直接连接符 5"/>
          <p:cNvCxnSpPr/>
          <p:nvPr/>
        </p:nvCxnSpPr>
        <p:spPr>
          <a:xfrm flipV="1">
            <a:off x="10805" y="679726"/>
            <a:ext cx="12192000" cy="10474"/>
          </a:xfrm>
          <a:prstGeom prst="line">
            <a:avLst/>
          </a:prstGeom>
          <a:noFill/>
          <a:ln w="25400" cap="flat">
            <a:solidFill>
              <a:schemeClr val="accent1"/>
            </a:solidFill>
            <a:prstDash val="solid"/>
            <a:miter lim="800000"/>
          </a:ln>
        </p:spPr>
        <p:style>
          <a:lnRef idx="0">
            <a:scrgbClr r="0" g="0" b="0"/>
          </a:lnRef>
          <a:fillRef idx="0">
            <a:scrgbClr r="0" g="0" b="0"/>
          </a:fillRef>
          <a:effectRef idx="0">
            <a:scrgbClr r="0" g="0" b="0"/>
          </a:effectRef>
          <a:fontRef idx="none"/>
        </p:style>
      </p:cxnSp>
      <p:sp>
        <p:nvSpPr>
          <p:cNvPr id="9" name="内容占位符 3"/>
          <p:cNvSpPr txBox="1"/>
          <p:nvPr/>
        </p:nvSpPr>
        <p:spPr>
          <a:xfrm>
            <a:off x="1430219" y="2139433"/>
            <a:ext cx="10098088" cy="2743200"/>
          </a:xfrm>
        </p:spPr>
        <p:txBody>
          <a:bodyPr>
            <a:normAutofit/>
          </a:bodyPr>
          <a:lstStyle>
            <a:lvl1pPr marL="0" marR="0" indent="0" algn="l" defTabSz="1828800" rtl="0" latinLnBrk="0">
              <a:lnSpc>
                <a:spcPct val="90000"/>
              </a:lnSpc>
              <a:spcBef>
                <a:spcPts val="2000"/>
              </a:spcBef>
              <a:spcAft>
                <a:spcPts val="0"/>
              </a:spcAft>
              <a:buClrTx/>
              <a:buSzTx/>
              <a:buFontTx/>
              <a:buNone/>
              <a:defRPr sz="3200" b="0" i="0" u="none" strike="noStrike" cap="none" spc="0" baseline="0">
                <a:ln>
                  <a:noFill/>
                </a:ln>
                <a:solidFill>
                  <a:schemeClr val="accent2"/>
                </a:solidFill>
                <a:uFillTx/>
                <a:latin typeface="+mj-lt"/>
                <a:ea typeface="+mj-ea"/>
                <a:cs typeface="+mj-cs"/>
                <a:sym typeface="Calibri" panose="020F0502020204030204"/>
              </a:defRPr>
            </a:lvl1pPr>
            <a:lvl2pPr marL="0" marR="0" indent="457200" algn="l" defTabSz="1828800" rtl="0" latinLnBrk="0">
              <a:lnSpc>
                <a:spcPct val="90000"/>
              </a:lnSpc>
              <a:spcBef>
                <a:spcPts val="2000"/>
              </a:spcBef>
              <a:spcAft>
                <a:spcPts val="0"/>
              </a:spcAft>
              <a:buClrTx/>
              <a:buSzTx/>
              <a:buFontTx/>
              <a:buNone/>
              <a:defRPr sz="3200" b="0" i="0" u="none" strike="noStrike" cap="none" spc="0" baseline="0">
                <a:ln>
                  <a:noFill/>
                </a:ln>
                <a:solidFill>
                  <a:schemeClr val="accent2"/>
                </a:solidFill>
                <a:uFillTx/>
                <a:latin typeface="+mj-lt"/>
                <a:ea typeface="+mj-ea"/>
                <a:cs typeface="+mj-cs"/>
                <a:sym typeface="Calibri" panose="020F0502020204030204"/>
              </a:defRPr>
            </a:lvl2pPr>
            <a:lvl3pPr marL="0" marR="0" indent="914400" algn="l" defTabSz="1828800" rtl="0" latinLnBrk="0">
              <a:lnSpc>
                <a:spcPct val="90000"/>
              </a:lnSpc>
              <a:spcBef>
                <a:spcPts val="2000"/>
              </a:spcBef>
              <a:spcAft>
                <a:spcPts val="0"/>
              </a:spcAft>
              <a:buClrTx/>
              <a:buSzTx/>
              <a:buFontTx/>
              <a:buNone/>
              <a:defRPr sz="3200" b="0" i="0" u="none" strike="noStrike" cap="none" spc="0" baseline="0">
                <a:ln>
                  <a:noFill/>
                </a:ln>
                <a:solidFill>
                  <a:schemeClr val="accent2"/>
                </a:solidFill>
                <a:uFillTx/>
                <a:latin typeface="+mj-lt"/>
                <a:ea typeface="+mj-ea"/>
                <a:cs typeface="+mj-cs"/>
                <a:sym typeface="Calibri" panose="020F0502020204030204"/>
              </a:defRPr>
            </a:lvl3pPr>
            <a:lvl4pPr marL="0" marR="0" indent="1371600" algn="l" defTabSz="1828800" rtl="0" latinLnBrk="0">
              <a:lnSpc>
                <a:spcPct val="90000"/>
              </a:lnSpc>
              <a:spcBef>
                <a:spcPts val="2000"/>
              </a:spcBef>
              <a:spcAft>
                <a:spcPts val="0"/>
              </a:spcAft>
              <a:buClrTx/>
              <a:buSzTx/>
              <a:buFontTx/>
              <a:buNone/>
              <a:defRPr sz="3200" b="0" i="0" u="none" strike="noStrike" cap="none" spc="0" baseline="0">
                <a:ln>
                  <a:noFill/>
                </a:ln>
                <a:solidFill>
                  <a:schemeClr val="accent2"/>
                </a:solidFill>
                <a:uFillTx/>
                <a:latin typeface="+mj-lt"/>
                <a:ea typeface="+mj-ea"/>
                <a:cs typeface="+mj-cs"/>
                <a:sym typeface="Calibri" panose="020F0502020204030204"/>
              </a:defRPr>
            </a:lvl4pPr>
            <a:lvl5pPr marL="0" marR="0" indent="1828800" algn="l" defTabSz="1828800" rtl="0" latinLnBrk="0">
              <a:lnSpc>
                <a:spcPct val="90000"/>
              </a:lnSpc>
              <a:spcBef>
                <a:spcPts val="2000"/>
              </a:spcBef>
              <a:spcAft>
                <a:spcPts val="0"/>
              </a:spcAft>
              <a:buClrTx/>
              <a:buSzTx/>
              <a:buFontTx/>
              <a:buNone/>
              <a:defRPr sz="3200" b="0" i="0" u="none" strike="noStrike" cap="none" spc="0" baseline="0">
                <a:ln>
                  <a:noFill/>
                </a:ln>
                <a:solidFill>
                  <a:schemeClr val="accent2"/>
                </a:solidFill>
                <a:uFillTx/>
                <a:latin typeface="+mj-lt"/>
                <a:ea typeface="+mj-ea"/>
                <a:cs typeface="+mj-cs"/>
                <a:sym typeface="Calibri" panose="020F0502020204030204"/>
              </a:defRPr>
            </a:lvl5pPr>
            <a:lvl6pPr marL="0" marR="0" indent="2286000" algn="l" defTabSz="1828800" rtl="0" latinLnBrk="0">
              <a:lnSpc>
                <a:spcPct val="90000"/>
              </a:lnSpc>
              <a:spcBef>
                <a:spcPts val="2000"/>
              </a:spcBef>
              <a:spcAft>
                <a:spcPts val="0"/>
              </a:spcAft>
              <a:buClrTx/>
              <a:buSzTx/>
              <a:buFontTx/>
              <a:buNone/>
              <a:defRPr sz="3200" b="0" i="0" u="none" strike="noStrike" cap="none" spc="0" baseline="0">
                <a:ln>
                  <a:noFill/>
                </a:ln>
                <a:solidFill>
                  <a:schemeClr val="accent2"/>
                </a:solidFill>
                <a:uFillTx/>
                <a:latin typeface="+mj-lt"/>
                <a:ea typeface="+mj-ea"/>
                <a:cs typeface="+mj-cs"/>
                <a:sym typeface="Calibri" panose="020F0502020204030204"/>
              </a:defRPr>
            </a:lvl6pPr>
            <a:lvl7pPr marL="0" marR="0" indent="2743200" algn="l" defTabSz="1828800" rtl="0" latinLnBrk="0">
              <a:lnSpc>
                <a:spcPct val="90000"/>
              </a:lnSpc>
              <a:spcBef>
                <a:spcPts val="2000"/>
              </a:spcBef>
              <a:spcAft>
                <a:spcPts val="0"/>
              </a:spcAft>
              <a:buClrTx/>
              <a:buSzTx/>
              <a:buFontTx/>
              <a:buNone/>
              <a:defRPr sz="3200" b="0" i="0" u="none" strike="noStrike" cap="none" spc="0" baseline="0">
                <a:ln>
                  <a:noFill/>
                </a:ln>
                <a:solidFill>
                  <a:schemeClr val="accent2"/>
                </a:solidFill>
                <a:uFillTx/>
                <a:latin typeface="+mj-lt"/>
                <a:ea typeface="+mj-ea"/>
                <a:cs typeface="+mj-cs"/>
                <a:sym typeface="Calibri" panose="020F0502020204030204"/>
              </a:defRPr>
            </a:lvl7pPr>
            <a:lvl8pPr marL="0" marR="0" indent="3200400" algn="l" defTabSz="1828800" rtl="0" latinLnBrk="0">
              <a:lnSpc>
                <a:spcPct val="90000"/>
              </a:lnSpc>
              <a:spcBef>
                <a:spcPts val="2000"/>
              </a:spcBef>
              <a:spcAft>
                <a:spcPts val="0"/>
              </a:spcAft>
              <a:buClrTx/>
              <a:buSzTx/>
              <a:buFontTx/>
              <a:buNone/>
              <a:defRPr sz="3200" b="0" i="0" u="none" strike="noStrike" cap="none" spc="0" baseline="0">
                <a:ln>
                  <a:noFill/>
                </a:ln>
                <a:solidFill>
                  <a:schemeClr val="accent2"/>
                </a:solidFill>
                <a:uFillTx/>
                <a:latin typeface="+mj-lt"/>
                <a:ea typeface="+mj-ea"/>
                <a:cs typeface="+mj-cs"/>
                <a:sym typeface="Calibri" panose="020F0502020204030204"/>
              </a:defRPr>
            </a:lvl8pPr>
            <a:lvl9pPr marL="0" marR="0" indent="3657600" algn="l" defTabSz="1828800" rtl="0" latinLnBrk="0">
              <a:lnSpc>
                <a:spcPct val="90000"/>
              </a:lnSpc>
              <a:spcBef>
                <a:spcPts val="2000"/>
              </a:spcBef>
              <a:spcAft>
                <a:spcPts val="0"/>
              </a:spcAft>
              <a:buClrTx/>
              <a:buSzTx/>
              <a:buFontTx/>
              <a:buNone/>
              <a:defRPr sz="3200" b="0" i="0" u="none" strike="noStrike" cap="none" spc="0" baseline="0">
                <a:ln>
                  <a:noFill/>
                </a:ln>
                <a:solidFill>
                  <a:schemeClr val="accent2"/>
                </a:solidFill>
                <a:uFillTx/>
                <a:latin typeface="+mj-lt"/>
                <a:ea typeface="+mj-ea"/>
                <a:cs typeface="+mj-cs"/>
                <a:sym typeface="Calibri" panose="020F0502020204030204"/>
              </a:defRPr>
            </a:lvl9pPr>
          </a:lstStyle>
          <a:p>
            <a:pPr defTabSz="914400">
              <a:spcBef>
                <a:spcPts val="1000"/>
              </a:spcBef>
            </a:pPr>
            <a:endParaRPr lang="zh-CN" altLang="en-US" sz="2400" i="1" kern="0" dirty="0">
              <a:solidFill>
                <a:srgbClr val="FF0000"/>
              </a:solidFill>
              <a:latin typeface="微软雅黑" panose="020B0503020204020204" pitchFamily="34" charset="-122"/>
              <a:ea typeface="微软雅黑" panose="020B0503020204020204" pitchFamily="34" charset="-122"/>
              <a:cs typeface="Calibri" panose="020F0502020204030204"/>
            </a:endParaRPr>
          </a:p>
        </p:txBody>
      </p:sp>
      <p:cxnSp>
        <p:nvCxnSpPr>
          <p:cNvPr id="14" name="直接连接符 13">
            <a:extLst>
              <a:ext uri="{FF2B5EF4-FFF2-40B4-BE49-F238E27FC236}">
                <a16:creationId xmlns:a16="http://schemas.microsoft.com/office/drawing/2014/main" id="{30A95FE7-3E04-48A7-BF3C-605CE79940A7}"/>
              </a:ext>
            </a:extLst>
          </p:cNvPr>
          <p:cNvCxnSpPr/>
          <p:nvPr/>
        </p:nvCxnSpPr>
        <p:spPr>
          <a:xfrm flipH="1">
            <a:off x="1430219" y="2857748"/>
            <a:ext cx="4071097" cy="0"/>
          </a:xfrm>
          <a:prstGeom prst="line">
            <a:avLst/>
          </a:prstGeom>
          <a:noFill/>
          <a:ln w="15875" cap="flat" cmpd="sng" algn="ctr">
            <a:solidFill>
              <a:srgbClr val="595959">
                <a:lumMod val="50000"/>
                <a:lumOff val="50000"/>
              </a:srgbClr>
            </a:solidFill>
            <a:prstDash val="dash"/>
          </a:ln>
          <a:effectLst/>
        </p:spPr>
      </p:cxnSp>
      <p:cxnSp>
        <p:nvCxnSpPr>
          <p:cNvPr id="15" name="直接连接符 14">
            <a:extLst>
              <a:ext uri="{FF2B5EF4-FFF2-40B4-BE49-F238E27FC236}">
                <a16:creationId xmlns:a16="http://schemas.microsoft.com/office/drawing/2014/main" id="{8DEA5C8C-9D55-4349-8D91-0C636E5F0512}"/>
              </a:ext>
            </a:extLst>
          </p:cNvPr>
          <p:cNvCxnSpPr>
            <a:cxnSpLocks/>
          </p:cNvCxnSpPr>
          <p:nvPr/>
        </p:nvCxnSpPr>
        <p:spPr>
          <a:xfrm flipH="1">
            <a:off x="6175151" y="2857748"/>
            <a:ext cx="4623943" cy="0"/>
          </a:xfrm>
          <a:prstGeom prst="line">
            <a:avLst/>
          </a:prstGeom>
          <a:noFill/>
          <a:ln w="15875" cap="flat" cmpd="sng" algn="ctr">
            <a:solidFill>
              <a:srgbClr val="595959">
                <a:lumMod val="50000"/>
                <a:lumOff val="50000"/>
              </a:srgbClr>
            </a:solidFill>
            <a:prstDash val="dash"/>
          </a:ln>
          <a:effectLst/>
        </p:spPr>
      </p:cxnSp>
      <p:sp>
        <p:nvSpPr>
          <p:cNvPr id="13" name="文本框 12">
            <a:extLst>
              <a:ext uri="{FF2B5EF4-FFF2-40B4-BE49-F238E27FC236}">
                <a16:creationId xmlns:a16="http://schemas.microsoft.com/office/drawing/2014/main" id="{D0742BE7-DA74-4392-906E-8C9785080341}"/>
              </a:ext>
            </a:extLst>
          </p:cNvPr>
          <p:cNvSpPr txBox="1"/>
          <p:nvPr/>
        </p:nvSpPr>
        <p:spPr>
          <a:xfrm>
            <a:off x="7588671" y="1664983"/>
            <a:ext cx="1796902" cy="738662"/>
          </a:xfrm>
          <a:prstGeom prst="rect">
            <a:avLst/>
          </a:prstGeom>
          <a:noFill/>
          <a:ln w="254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t">
            <a:spAutoFit/>
          </a:bodyPr>
          <a:lstStyle/>
          <a:p>
            <a:pPr marL="0" marR="0" indent="0" algn="ctr" defTabSz="1828800" rtl="0" fontAlgn="auto" latinLnBrk="0" hangingPunct="0">
              <a:lnSpc>
                <a:spcPct val="100000"/>
              </a:lnSpc>
              <a:spcBef>
                <a:spcPts val="0"/>
              </a:spcBef>
              <a:spcAft>
                <a:spcPts val="0"/>
              </a:spcAft>
              <a:buClrTx/>
              <a:buSzTx/>
              <a:buFontTx/>
              <a:buNone/>
            </a:pPr>
            <a:r>
              <a:rPr lang="zh-CN" altLang="en-US" sz="3600" b="1" i="1" dirty="0">
                <a:solidFill>
                  <a:schemeClr val="accent4">
                    <a:lumMod val="50000"/>
                  </a:schemeClr>
                </a:solidFill>
                <a:latin typeface="微软雅黑" panose="020B0503020204020204" pitchFamily="34" charset="-122"/>
                <a:ea typeface="微软雅黑" panose="020B0503020204020204" pitchFamily="34" charset="-122"/>
                <a:cs typeface="+mj-cs"/>
                <a:sym typeface="Calibri" panose="020F0502020204030204"/>
              </a:rPr>
              <a:t>对策</a:t>
            </a:r>
            <a:endParaRPr kumimoji="0" lang="zh-CN" altLang="en-US" sz="3600" b="1" i="1" u="none" strike="noStrike" cap="none" spc="0" normalizeH="0" baseline="0" dirty="0">
              <a:ln>
                <a:noFill/>
              </a:ln>
              <a:solidFill>
                <a:schemeClr val="accent4">
                  <a:lumMod val="50000"/>
                </a:schemeClr>
              </a:solidFill>
              <a:effectLst/>
              <a:uFillTx/>
              <a:latin typeface="微软雅黑" panose="020B0503020204020204" pitchFamily="34" charset="-122"/>
              <a:ea typeface="微软雅黑" panose="020B0503020204020204" pitchFamily="34" charset="-122"/>
              <a:cs typeface="+mj-cs"/>
              <a:sym typeface="Calibri" panose="020F0502020204030204"/>
            </a:endParaRPr>
          </a:p>
        </p:txBody>
      </p:sp>
      <p:sp>
        <p:nvSpPr>
          <p:cNvPr id="12" name="文本框 11">
            <a:extLst>
              <a:ext uri="{FF2B5EF4-FFF2-40B4-BE49-F238E27FC236}">
                <a16:creationId xmlns:a16="http://schemas.microsoft.com/office/drawing/2014/main" id="{6FF84F87-B978-4765-A436-228F4A04EE24}"/>
              </a:ext>
            </a:extLst>
          </p:cNvPr>
          <p:cNvSpPr txBox="1"/>
          <p:nvPr/>
        </p:nvSpPr>
        <p:spPr>
          <a:xfrm>
            <a:off x="2478728" y="1690471"/>
            <a:ext cx="1796902" cy="738662"/>
          </a:xfrm>
          <a:prstGeom prst="rect">
            <a:avLst/>
          </a:prstGeom>
          <a:noFill/>
          <a:ln w="254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t">
            <a:spAutoFit/>
          </a:bodyPr>
          <a:lstStyle/>
          <a:p>
            <a:pPr marL="0" marR="0" indent="0" algn="ctr" defTabSz="1828800" rtl="0" fontAlgn="auto" latinLnBrk="0" hangingPunct="0">
              <a:lnSpc>
                <a:spcPct val="100000"/>
              </a:lnSpc>
              <a:spcBef>
                <a:spcPts val="0"/>
              </a:spcBef>
              <a:spcAft>
                <a:spcPts val="0"/>
              </a:spcAft>
              <a:buClrTx/>
              <a:buSzTx/>
              <a:buFontTx/>
              <a:buNone/>
            </a:pPr>
            <a:r>
              <a:rPr kumimoji="0" lang="zh-CN" altLang="en-US" sz="3600" b="1" i="1" u="none" strike="noStrike" cap="none" spc="0" normalizeH="0" baseline="0" dirty="0">
                <a:ln>
                  <a:noFill/>
                </a:ln>
                <a:solidFill>
                  <a:schemeClr val="tx2">
                    <a:lumMod val="75000"/>
                  </a:schemeClr>
                </a:solidFill>
                <a:effectLst/>
                <a:uFillTx/>
                <a:latin typeface="微软雅黑" panose="020B0503020204020204" pitchFamily="34" charset="-122"/>
                <a:ea typeface="微软雅黑" panose="020B0503020204020204" pitchFamily="34" charset="-122"/>
                <a:cs typeface="+mj-cs"/>
                <a:sym typeface="Calibri" panose="020F0502020204030204"/>
              </a:rPr>
              <a:t>风险</a:t>
            </a:r>
          </a:p>
        </p:txBody>
      </p:sp>
      <p:sp>
        <p:nvSpPr>
          <p:cNvPr id="10" name="矩形 9"/>
          <p:cNvSpPr/>
          <p:nvPr/>
        </p:nvSpPr>
        <p:spPr>
          <a:xfrm>
            <a:off x="1168117" y="3054582"/>
            <a:ext cx="4590845" cy="2185214"/>
          </a:xfrm>
          <a:prstGeom prst="rect">
            <a:avLst/>
          </a:prstGeom>
        </p:spPr>
        <p:txBody>
          <a:bodyPr wrap="square">
            <a:spAutoFit/>
          </a:bodyPr>
          <a:lstStyle/>
          <a:p>
            <a:pPr marL="285750" indent="-285750" algn="just" fontAlgn="base">
              <a:spcBef>
                <a:spcPts val="600"/>
              </a:spcBef>
              <a:spcAft>
                <a:spcPts val="600"/>
              </a:spcAft>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公司信息安全团队整体水平需要提升，本项目要“革自己的命”，对人员知识结构、主观能动性上均存在挑战，难度较大。</a:t>
            </a:r>
            <a:endParaRPr lang="en-US" altLang="zh-CN" dirty="0">
              <a:latin typeface="微软雅黑" panose="020B0503020204020204" pitchFamily="34" charset="-122"/>
              <a:ea typeface="微软雅黑" panose="020B0503020204020204" pitchFamily="34" charset="-122"/>
            </a:endParaRPr>
          </a:p>
          <a:p>
            <a:pPr marL="285750" indent="-285750" algn="just" fontAlgn="base">
              <a:spcBef>
                <a:spcPts val="600"/>
              </a:spcBef>
              <a:spcAft>
                <a:spcPts val="600"/>
              </a:spcAft>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需要深入了解公司信息安全的发展背景、诊断公司信息安全管理现状，才能更好地落地公司管理要求，对项目组专业能力要求高。</a:t>
            </a:r>
            <a:endParaRPr lang="en-US" altLang="zh-CN" dirty="0">
              <a:latin typeface="微软雅黑" panose="020B0503020204020204" pitchFamily="34" charset="-122"/>
              <a:ea typeface="微软雅黑" panose="020B0503020204020204" pitchFamily="34" charset="-122"/>
            </a:endParaRPr>
          </a:p>
        </p:txBody>
      </p:sp>
      <p:sp>
        <p:nvSpPr>
          <p:cNvPr id="11" name="矩形 10"/>
          <p:cNvSpPr/>
          <p:nvPr/>
        </p:nvSpPr>
        <p:spPr>
          <a:xfrm>
            <a:off x="6324030" y="3054582"/>
            <a:ext cx="4475064" cy="2185214"/>
          </a:xfrm>
          <a:prstGeom prst="rect">
            <a:avLst/>
          </a:prstGeom>
        </p:spPr>
        <p:txBody>
          <a:bodyPr wrap="square">
            <a:spAutoFit/>
          </a:bodyPr>
          <a:lstStyle/>
          <a:p>
            <a:pPr marL="285750" indent="-285750" algn="just" fontAlgn="base">
              <a:spcBef>
                <a:spcPts val="600"/>
              </a:spcBef>
              <a:spcAft>
                <a:spcPts val="600"/>
              </a:spcAft>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多与行业先进水平的企业、专家进行沟通交流，在内部分工配合共同完成信息安全管理提升方案的设计工作。</a:t>
            </a:r>
            <a:endParaRPr lang="en-US" altLang="zh-CN" dirty="0">
              <a:latin typeface="微软雅黑" panose="020B0503020204020204" pitchFamily="34" charset="-122"/>
              <a:ea typeface="微软雅黑" panose="020B0503020204020204" pitchFamily="34" charset="-122"/>
            </a:endParaRPr>
          </a:p>
          <a:p>
            <a:pPr marL="285750" indent="-285750" algn="just" fontAlgn="base">
              <a:spcBef>
                <a:spcPts val="600"/>
              </a:spcBef>
              <a:spcAft>
                <a:spcPts val="600"/>
              </a:spcAft>
              <a:buFont typeface="Wingdings" panose="05000000000000000000" pitchFamily="2" charset="2"/>
              <a:buChar char="p"/>
            </a:pPr>
            <a:r>
              <a:rPr lang="zh-CN" altLang="en-US" dirty="0">
                <a:latin typeface="微软雅黑" panose="020B0503020204020204" pitchFamily="34" charset="-122"/>
                <a:ea typeface="微软雅黑" panose="020B0503020204020204" pitchFamily="34" charset="-122"/>
              </a:rPr>
              <a:t>项目组与上级充分沟通，</a:t>
            </a:r>
            <a:r>
              <a:rPr lang="zh-CN" altLang="en-US" dirty="0">
                <a:latin typeface="微软雅黑" panose="020B0503020204020204" pitchFamily="34" charset="-122"/>
                <a:ea typeface="微软雅黑" panose="020B0503020204020204" pitchFamily="34" charset="-122"/>
                <a:sym typeface="Gill Sans" charset="0"/>
              </a:rPr>
              <a:t>充分理解上级对信息安全管理要求，</a:t>
            </a:r>
            <a:r>
              <a:rPr lang="zh-CN" altLang="en-US" dirty="0">
                <a:latin typeface="微软雅黑" panose="020B0503020204020204" pitchFamily="34" charset="-122"/>
                <a:ea typeface="微软雅黑" panose="020B0503020204020204" pitchFamily="34" charset="-122"/>
              </a:rPr>
              <a:t>统一思想认识，确保项目产出符合公司管理要求，</a:t>
            </a:r>
            <a:r>
              <a:rPr lang="zh-CN" altLang="en-US" dirty="0">
                <a:latin typeface="微软雅黑" panose="020B0503020204020204" pitchFamily="34" charset="-122"/>
                <a:ea typeface="微软雅黑" panose="020B0503020204020204" pitchFamily="34" charset="-122"/>
                <a:sym typeface="Gill Sans" charset="0"/>
              </a:rPr>
              <a:t>制定匹配公司发展的信息安全管理提升方案。</a:t>
            </a:r>
            <a:endParaRPr lang="en-US" altLang="zh-CN" dirty="0">
              <a:latin typeface="微软雅黑" panose="020B0503020204020204" pitchFamily="34" charset="-122"/>
              <a:ea typeface="微软雅黑" panose="020B0503020204020204" pitchFamily="34" charset="-122"/>
              <a:sym typeface="Gill Sans" charset="0"/>
            </a:endParaRPr>
          </a:p>
        </p:txBody>
      </p:sp>
    </p:spTree>
    <p:extLst>
      <p:ext uri="{BB962C8B-B14F-4D97-AF65-F5344CB8AC3E}">
        <p14:creationId xmlns:p14="http://schemas.microsoft.com/office/powerpoint/2010/main" val="2518602362"/>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文本"/>
          <p:cNvSpPr txBox="1"/>
          <p:nvPr/>
        </p:nvSpPr>
        <p:spPr>
          <a:xfrm>
            <a:off x="4164735" y="2868964"/>
            <a:ext cx="5145519" cy="672114"/>
          </a:xfrm>
          <a:prstGeom prst="rect">
            <a:avLst/>
          </a:prstGeom>
        </p:spPr>
        <p:txBody>
          <a:bodyPr/>
          <a:lstStyle>
            <a:lvl1pPr marL="0" marR="0" indent="0" algn="dist" defTabSz="1828800" rtl="0" latinLnBrk="0">
              <a:lnSpc>
                <a:spcPct val="90000"/>
              </a:lnSpc>
              <a:spcBef>
                <a:spcPts val="0"/>
              </a:spcBef>
              <a:spcAft>
                <a:spcPts val="0"/>
              </a:spcAft>
              <a:buClrTx/>
              <a:buSzTx/>
              <a:buFontTx/>
              <a:buNone/>
              <a:defRPr sz="6000" b="0" i="0" u="none" strike="noStrike" cap="none" spc="0" baseline="0">
                <a:ln>
                  <a:noFill/>
                </a:ln>
                <a:solidFill>
                  <a:srgbClr val="F77563"/>
                </a:solidFill>
                <a:uFillTx/>
                <a:latin typeface="微软雅黑" panose="020B0503020204020204" pitchFamily="34" charset="-122"/>
                <a:ea typeface="微软雅黑" panose="020B0503020204020204" pitchFamily="34" charset="-122"/>
                <a:cs typeface="+mj-cs"/>
                <a:sym typeface="Calibri" panose="020F0502020204030204"/>
              </a:defRPr>
            </a:lvl1pPr>
            <a:lvl2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2pPr>
            <a:lvl3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3pPr>
            <a:lvl4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4pPr>
            <a:lvl5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5pPr>
            <a:lvl6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6pPr>
            <a:lvl7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7pPr>
            <a:lvl8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8pPr>
            <a:lvl9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9pPr>
          </a:lstStyle>
          <a:p>
            <a:pPr algn="ctr" defTabSz="914400"/>
            <a:r>
              <a:rPr lang="zh-CN" altLang="en-US" sz="7200" b="1" kern="0" dirty="0">
                <a:solidFill>
                  <a:srgbClr val="FFFFFF"/>
                </a:solidFill>
                <a:latin typeface="华文楷体" panose="02010600040101010101" pitchFamily="2" charset="-122"/>
                <a:ea typeface="华文楷体" panose="02010600040101010101" pitchFamily="2" charset="-122"/>
                <a:cs typeface="Calibri" panose="020F0502020204030204"/>
              </a:rPr>
              <a:t>谢谢观看！</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552155" y="140132"/>
            <a:ext cx="45719" cy="858129"/>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p:cNvSpPr/>
          <p:nvPr/>
        </p:nvSpPr>
        <p:spPr>
          <a:xfrm>
            <a:off x="397510" y="1750060"/>
            <a:ext cx="11254740" cy="4247317"/>
          </a:xfrm>
          <a:prstGeom prst="rect">
            <a:avLst/>
          </a:prstGeom>
        </p:spPr>
        <p:txBody>
          <a:bodyPr wrap="square">
            <a:spAutoFit/>
          </a:bodyPr>
          <a:lstStyle/>
          <a:p>
            <a:pPr algn="ctr">
              <a:lnSpc>
                <a:spcPct val="150000"/>
              </a:lnSpc>
            </a:pPr>
            <a:r>
              <a:rPr lang="zh-CN" altLang="en-US" sz="3200" b="1" dirty="0">
                <a:latin typeface="微软雅黑" panose="020B0503020204020204" pitchFamily="34" charset="-122"/>
                <a:ea typeface="微软雅黑" panose="020B0503020204020204" pitchFamily="34" charset="-122"/>
              </a:rPr>
              <a:t>本文档所有信息属于公司商业秘密，请严格保密，禁止外传</a:t>
            </a:r>
            <a:endParaRPr lang="en-US" altLang="zh-CN" sz="3200" b="1" dirty="0">
              <a:latin typeface="微软雅黑" panose="020B0503020204020204" pitchFamily="34" charset="-122"/>
              <a:ea typeface="微软雅黑" panose="020B0503020204020204" pitchFamily="34" charset="-122"/>
            </a:endParaRPr>
          </a:p>
          <a:p>
            <a:pPr algn="ctr">
              <a:lnSpc>
                <a:spcPct val="150000"/>
              </a:lnSpc>
            </a:pPr>
            <a:endParaRPr lang="en-US" altLang="zh-CN" b="1" dirty="0">
              <a:latin typeface="微软雅黑" panose="020B0503020204020204" pitchFamily="34" charset="-122"/>
              <a:ea typeface="微软雅黑" panose="020B0503020204020204" pitchFamily="34" charset="-122"/>
            </a:endParaRPr>
          </a:p>
          <a:p>
            <a:pPr algn="ctr">
              <a:lnSpc>
                <a:spcPct val="150000"/>
              </a:lnSpc>
            </a:pPr>
            <a:r>
              <a:rPr lang="zh-CN" altLang="zh-CN" b="1" dirty="0">
                <a:latin typeface="微软雅黑" panose="020B0503020204020204" pitchFamily="34" charset="-122"/>
                <a:ea typeface="微软雅黑" panose="020B0503020204020204" pitchFamily="34" charset="-122"/>
              </a:rPr>
              <a:t>绝密</a:t>
            </a:r>
            <a:r>
              <a:rPr lang="zh-CN" altLang="en-US" sz="1600" dirty="0">
                <a:latin typeface="微软雅黑" panose="020B0503020204020204" pitchFamily="34" charset="-122"/>
                <a:ea typeface="微软雅黑" panose="020B0503020204020204" pitchFamily="34" charset="-122"/>
              </a:rPr>
              <a:t>项目：仅限于</a:t>
            </a:r>
            <a:r>
              <a:rPr lang="zh-CN" altLang="en-US" sz="1600" b="1" dirty="0">
                <a:latin typeface="微软雅黑" panose="020B0503020204020204" pitchFamily="34" charset="-122"/>
                <a:ea typeface="微软雅黑" panose="020B0503020204020204" pitchFamily="34" charset="-122"/>
              </a:rPr>
              <a:t>总裁、项目总监、本项目经理</a:t>
            </a:r>
            <a:r>
              <a:rPr lang="zh-CN" altLang="en-US" sz="1600" dirty="0">
                <a:latin typeface="微软雅黑" panose="020B0503020204020204" pitchFamily="34" charset="-122"/>
                <a:ea typeface="微软雅黑" panose="020B0503020204020204" pitchFamily="34" charset="-122"/>
              </a:rPr>
              <a:t>查阅</a:t>
            </a:r>
            <a:endParaRPr lang="en-US" altLang="zh-CN" sz="1600" dirty="0">
              <a:latin typeface="微软雅黑" panose="020B0503020204020204" pitchFamily="34" charset="-122"/>
              <a:ea typeface="微软雅黑" panose="020B0503020204020204" pitchFamily="34" charset="-122"/>
            </a:endParaRPr>
          </a:p>
          <a:p>
            <a:pPr algn="ctr">
              <a:lnSpc>
                <a:spcPct val="150000"/>
              </a:lnSpc>
            </a:pPr>
            <a:r>
              <a:rPr lang="zh-CN" altLang="zh-CN" b="1" dirty="0">
                <a:latin typeface="微软雅黑" panose="020B0503020204020204" pitchFamily="34" charset="-122"/>
                <a:ea typeface="微软雅黑" panose="020B0503020204020204" pitchFamily="34" charset="-122"/>
              </a:rPr>
              <a:t>机密</a:t>
            </a:r>
            <a:r>
              <a:rPr lang="zh-CN" altLang="en-US" sz="1600" dirty="0">
                <a:latin typeface="微软雅黑" panose="020B0503020204020204" pitchFamily="34" charset="-122"/>
                <a:ea typeface="微软雅黑" panose="020B0503020204020204" pitchFamily="34" charset="-122"/>
              </a:rPr>
              <a:t>项目：仅限于</a:t>
            </a:r>
            <a:r>
              <a:rPr lang="zh-CN" altLang="en-US" sz="1600" b="1" dirty="0">
                <a:latin typeface="微软雅黑" panose="020B0503020204020204" pitchFamily="34" charset="-122"/>
                <a:ea typeface="微软雅黑" panose="020B0503020204020204" pitchFamily="34" charset="-122"/>
              </a:rPr>
              <a:t>总裁、项目总监、本项目成员（含项目经理）、</a:t>
            </a:r>
            <a:r>
              <a:rPr lang="en-US" altLang="zh-CN" sz="1600" b="1" dirty="0">
                <a:latin typeface="微软雅黑" panose="020B0503020204020204" pitchFamily="34" charset="-122"/>
                <a:ea typeface="微软雅黑" panose="020B0503020204020204" pitchFamily="34" charset="-122"/>
              </a:rPr>
              <a:t>PMO</a:t>
            </a:r>
            <a:r>
              <a:rPr lang="zh-CN" altLang="en-US" sz="1600" b="1" dirty="0">
                <a:latin typeface="微软雅黑" panose="020B0503020204020204" pitchFamily="34" charset="-122"/>
                <a:ea typeface="微软雅黑" panose="020B0503020204020204" pitchFamily="34" charset="-122"/>
              </a:rPr>
              <a:t>相关管理人员</a:t>
            </a:r>
            <a:r>
              <a:rPr lang="zh-CN" altLang="en-US" sz="1600" dirty="0">
                <a:latin typeface="微软雅黑" panose="020B0503020204020204" pitchFamily="34" charset="-122"/>
                <a:ea typeface="微软雅黑" panose="020B0503020204020204" pitchFamily="34" charset="-122"/>
              </a:rPr>
              <a:t>查阅</a:t>
            </a:r>
            <a:endParaRPr lang="en-US" altLang="zh-CN" sz="1600" dirty="0">
              <a:latin typeface="微软雅黑" panose="020B0503020204020204" pitchFamily="34" charset="-122"/>
              <a:ea typeface="微软雅黑" panose="020B0503020204020204" pitchFamily="34" charset="-122"/>
            </a:endParaRPr>
          </a:p>
          <a:p>
            <a:pPr algn="ctr">
              <a:lnSpc>
                <a:spcPct val="150000"/>
              </a:lnSpc>
            </a:pPr>
            <a:r>
              <a:rPr lang="zh-CN" altLang="en-US" sz="1600" b="1" dirty="0">
                <a:solidFill>
                  <a:srgbClr val="FF0000"/>
                </a:solidFill>
                <a:latin typeface="微软雅黑" panose="020B0503020204020204" pitchFamily="34" charset="-122"/>
                <a:ea typeface="微软雅黑" panose="020B0503020204020204" pitchFamily="34" charset="-122"/>
              </a:rPr>
              <a:t>上述两类项目文档必须加密</a:t>
            </a:r>
            <a:endParaRPr lang="en-US" altLang="zh-CN" sz="1600" b="1" dirty="0">
              <a:solidFill>
                <a:srgbClr val="FF0000"/>
              </a:solidFill>
              <a:latin typeface="微软雅黑" panose="020B0503020204020204" pitchFamily="34" charset="-122"/>
              <a:ea typeface="微软雅黑" panose="020B0503020204020204" pitchFamily="34" charset="-122"/>
            </a:endParaRPr>
          </a:p>
          <a:p>
            <a:pPr algn="l">
              <a:lnSpc>
                <a:spcPct val="150000"/>
              </a:lnSpc>
            </a:pPr>
            <a:endParaRPr lang="en-US" altLang="zh-CN" sz="1600" dirty="0">
              <a:latin typeface="微软雅黑" panose="020B0503020204020204" pitchFamily="34" charset="-122"/>
              <a:ea typeface="微软雅黑" panose="020B0503020204020204" pitchFamily="34" charset="-122"/>
            </a:endParaRPr>
          </a:p>
          <a:p>
            <a:pPr algn="l">
              <a:lnSpc>
                <a:spcPct val="150000"/>
              </a:lnSpc>
            </a:pPr>
            <a:endParaRPr lang="en-US" altLang="zh-CN" sz="1600" dirty="0">
              <a:latin typeface="微软雅黑" panose="020B0503020204020204" pitchFamily="34" charset="-122"/>
              <a:ea typeface="微软雅黑" panose="020B0503020204020204" pitchFamily="34" charset="-122"/>
            </a:endParaRPr>
          </a:p>
          <a:p>
            <a:pPr algn="l">
              <a:lnSpc>
                <a:spcPct val="150000"/>
              </a:lnSpc>
            </a:pPr>
            <a:endParaRPr lang="zh-CN" altLang="en-US" sz="1600" dirty="0">
              <a:latin typeface="微软雅黑" panose="020B0503020204020204" pitchFamily="34" charset="-122"/>
              <a:ea typeface="微软雅黑" panose="020B0503020204020204" pitchFamily="34" charset="-122"/>
            </a:endParaRPr>
          </a:p>
          <a:p>
            <a:pPr>
              <a:lnSpc>
                <a:spcPct val="150000"/>
              </a:lnSpc>
            </a:pPr>
            <a:r>
              <a:rPr lang="zh-CN" altLang="en-US" sz="1000" dirty="0">
                <a:latin typeface="微软雅黑" panose="020B0503020204020204" pitchFamily="34" charset="-122"/>
                <a:ea typeface="微软雅黑" panose="020B0503020204020204" pitchFamily="34" charset="-122"/>
              </a:rPr>
              <a:t>       本文档及其附件所包含的信息均属万兴科技（</a:t>
            </a:r>
            <a:r>
              <a:rPr lang="en-US" altLang="zh-CN" sz="1000" dirty="0">
                <a:latin typeface="微软雅黑" panose="020B0503020204020204" pitchFamily="34" charset="-122"/>
                <a:ea typeface="微软雅黑" panose="020B0503020204020204" pitchFamily="34" charset="-122"/>
              </a:rPr>
              <a:t>Wondershare Technology)</a:t>
            </a:r>
            <a:r>
              <a:rPr lang="zh-CN" altLang="en-US" sz="1000" dirty="0">
                <a:latin typeface="微软雅黑" panose="020B0503020204020204" pitchFamily="34" charset="-122"/>
                <a:ea typeface="微软雅黑" panose="020B0503020204020204" pitchFamily="34" charset="-122"/>
              </a:rPr>
              <a:t>商业秘密，仅限于指定的个人或组织使用，未经许可，不得泄露给任何第三方。如果您不是本文档的预期查阅人，请立即将此错误告知万兴科技项目管理部门，并迅速永久性删除本文档及附件的所有原始件、复制件和输出件，请勿保存、复制、利用和泄露本文档及附件的任何内容，以确保您无须为此承担法律责任。</a:t>
            </a:r>
            <a:r>
              <a:rPr lang="zh-CN" altLang="en-US" sz="1000" dirty="0">
                <a:latin typeface="微软雅黑" panose="020B0503020204020204" pitchFamily="34" charset="-122"/>
                <a:ea typeface="微软雅黑" panose="020B0503020204020204" pitchFamily="34" charset="-122"/>
                <a:sym typeface="+mn-ea"/>
              </a:rPr>
              <a:t>如公司员工违反上述保密要求，将构成《万兴科技审计监察管理办法》规定的严重违反公司规章制度的行为，还构成违反《保密协议》相关保密义务的行为，公司有权对泄密人员作辞退处理。</a:t>
            </a:r>
            <a:endParaRPr lang="zh-CN" altLang="en-US" sz="1050" dirty="0">
              <a:latin typeface="微软雅黑" panose="020B0503020204020204" pitchFamily="34" charset="-122"/>
              <a:ea typeface="微软雅黑" panose="020B0503020204020204" pitchFamily="34" charset="-122"/>
            </a:endParaRPr>
          </a:p>
        </p:txBody>
      </p:sp>
      <p:sp>
        <p:nvSpPr>
          <p:cNvPr id="3" name="矩形 2"/>
          <p:cNvSpPr/>
          <p:nvPr/>
        </p:nvSpPr>
        <p:spPr>
          <a:xfrm>
            <a:off x="4194008" y="731896"/>
            <a:ext cx="3549316" cy="738662"/>
          </a:xfrm>
          <a:prstGeom prst="rect">
            <a:avLst/>
          </a:prstGeom>
          <a:solidFill>
            <a:srgbClr val="EB5760"/>
          </a:solidFill>
          <a:ln w="25400" cap="flat">
            <a:no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ctr">
            <a:spAutoFit/>
          </a:bodyPr>
          <a:lstStyle/>
          <a:p>
            <a:pPr marL="0" marR="0" indent="0" algn="ctr" defTabSz="1828800" rtl="0" fontAlgn="auto" latinLnBrk="0" hangingPunct="0">
              <a:lnSpc>
                <a:spcPct val="100000"/>
              </a:lnSpc>
              <a:spcBef>
                <a:spcPts val="0"/>
              </a:spcBef>
              <a:spcAft>
                <a:spcPts val="0"/>
              </a:spcAft>
              <a:buClrTx/>
              <a:buSzTx/>
              <a:buFontTx/>
              <a:buNone/>
            </a:pPr>
            <a:r>
              <a:rPr kumimoji="0" lang="zh-CN" altLang="en-US" sz="3600" b="1" i="0" u="none" strike="noStrike" cap="none" spc="0" normalizeH="0" baseline="0" dirty="0">
                <a:ln>
                  <a:noFill/>
                </a:ln>
                <a:solidFill>
                  <a:schemeClr val="bg1"/>
                </a:solidFill>
                <a:effectLst/>
                <a:uFillTx/>
                <a:latin typeface="微软雅黑" panose="020B0503020204020204" pitchFamily="34" charset="-122"/>
                <a:ea typeface="微软雅黑" panose="020B0503020204020204" pitchFamily="34" charset="-122"/>
                <a:cs typeface="+mj-cs"/>
                <a:sym typeface="Calibri" panose="020F0502020204030204"/>
              </a:rPr>
              <a:t>信息保密提醒</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custDataLst>
              <p:tags r:id="rId1"/>
            </p:custDataLst>
          </p:nvPr>
        </p:nvSpPr>
        <p:spPr>
          <a:xfrm>
            <a:off x="1556719" y="639584"/>
            <a:ext cx="1437217" cy="1065212"/>
          </a:xfrm>
          <a:prstGeom prst="rect">
            <a:avLst/>
          </a:prstGeom>
          <a:solidFill>
            <a:srgbClr val="EB5760"/>
          </a:solidFill>
          <a:ln w="12700" cap="flat" cmpd="sng" algn="ctr">
            <a:noFill/>
            <a:prstDash val="solid"/>
            <a:miter lim="800000"/>
          </a:ln>
          <a:effectLst/>
        </p:spPr>
        <p:txBody>
          <a:bodyPr lIns="121917" tIns="60958" rIns="121917" bIns="60958" anchor="ctr"/>
          <a:lstStyle/>
          <a:p>
            <a:pPr algn="ctr" hangingPunct="0">
              <a:defRPr/>
            </a:pPr>
            <a:r>
              <a:rPr lang="zh-CN" altLang="en-US" sz="7200" kern="0" dirty="0">
                <a:solidFill>
                  <a:srgbClr val="FFFFFF"/>
                </a:solidFill>
                <a:latin typeface="微软雅黑" panose="020B0503020204020204" pitchFamily="34" charset="-122"/>
                <a:ea typeface="微软雅黑" panose="020B0503020204020204" pitchFamily="34" charset="-122"/>
                <a:cs typeface="Calibri" panose="020F0502020204030204"/>
                <a:sym typeface="Calibri" panose="020F0502020204030204"/>
              </a:rPr>
              <a:t>目</a:t>
            </a:r>
          </a:p>
        </p:txBody>
      </p:sp>
      <p:sp>
        <p:nvSpPr>
          <p:cNvPr id="7" name="矩形 6"/>
          <p:cNvSpPr/>
          <p:nvPr>
            <p:custDataLst>
              <p:tags r:id="rId2"/>
            </p:custDataLst>
          </p:nvPr>
        </p:nvSpPr>
        <p:spPr>
          <a:xfrm>
            <a:off x="1259327" y="1555607"/>
            <a:ext cx="1016000" cy="754063"/>
          </a:xfrm>
          <a:prstGeom prst="rect">
            <a:avLst/>
          </a:prstGeom>
          <a:solidFill>
            <a:srgbClr val="FFFFFF"/>
          </a:solidFill>
          <a:ln w="12700" cap="flat" cmpd="sng" algn="ctr">
            <a:solidFill>
              <a:schemeClr val="tx2">
                <a:lumMod val="40000"/>
                <a:lumOff val="60000"/>
              </a:schemeClr>
            </a:solidFill>
            <a:prstDash val="solid"/>
            <a:miter lim="800000"/>
          </a:ln>
          <a:effectLst/>
        </p:spPr>
        <p:txBody>
          <a:bodyPr lIns="121917" tIns="60958" rIns="121917" bIns="60958" anchor="ctr"/>
          <a:lstStyle/>
          <a:p>
            <a:pPr algn="ctr" hangingPunct="0">
              <a:defRPr/>
            </a:pPr>
            <a:r>
              <a:rPr lang="zh-CN" altLang="en-US" sz="4800" b="1" kern="0" dirty="0">
                <a:solidFill>
                  <a:srgbClr val="EB5760"/>
                </a:solidFill>
                <a:latin typeface="微软雅黑" panose="020B0503020204020204" pitchFamily="34" charset="-122"/>
                <a:ea typeface="微软雅黑" panose="020B0503020204020204" pitchFamily="34" charset="-122"/>
                <a:cs typeface="Calibri" panose="020F0502020204030204"/>
                <a:sym typeface="Calibri" panose="020F0502020204030204"/>
              </a:rPr>
              <a:t>录</a:t>
            </a:r>
          </a:p>
        </p:txBody>
      </p:sp>
      <p:sp>
        <p:nvSpPr>
          <p:cNvPr id="8" name="文本框 35"/>
          <p:cNvSpPr txBox="1"/>
          <p:nvPr>
            <p:custDataLst>
              <p:tags r:id="rId3"/>
            </p:custDataLst>
          </p:nvPr>
        </p:nvSpPr>
        <p:spPr>
          <a:xfrm>
            <a:off x="2275328" y="1910616"/>
            <a:ext cx="1154156" cy="4199544"/>
          </a:xfrm>
          <a:prstGeom prst="rect">
            <a:avLst/>
          </a:prstGeom>
          <a:noFill/>
        </p:spPr>
        <p:txBody>
          <a:bodyPr vert="eaVert" wrap="none" lIns="121917" tIns="60958" rIns="121917" bIns="60958">
            <a:spAutoFit/>
          </a:bodyPr>
          <a:lstStyle/>
          <a:p>
            <a:pPr hangingPunct="0">
              <a:defRPr/>
            </a:pPr>
            <a:r>
              <a:rPr lang="en-US" altLang="zh-CN" sz="5900" kern="0" dirty="0">
                <a:ln w="0"/>
                <a:gradFill>
                  <a:gsLst>
                    <a:gs pos="21000">
                      <a:srgbClr val="53575C"/>
                    </a:gs>
                    <a:gs pos="88000">
                      <a:srgbClr val="C5C7CA"/>
                    </a:gs>
                  </a:gsLst>
                  <a:lin ang="5400000"/>
                </a:gradFill>
                <a:latin typeface="微软雅黑" panose="020B0503020204020204" pitchFamily="34" charset="-122"/>
                <a:ea typeface="微软雅黑" panose="020B0503020204020204" pitchFamily="34" charset="-122"/>
                <a:cs typeface="Calibri" panose="020F0502020204030204"/>
                <a:sym typeface="Calibri" panose="020F0502020204030204"/>
              </a:rPr>
              <a:t>CONTENTS</a:t>
            </a:r>
            <a:endParaRPr lang="zh-CN" altLang="en-US" sz="5900" kern="0" dirty="0">
              <a:ln w="0"/>
              <a:gradFill>
                <a:gsLst>
                  <a:gs pos="21000">
                    <a:srgbClr val="53575C"/>
                  </a:gs>
                  <a:gs pos="88000">
                    <a:srgbClr val="C5C7CA"/>
                  </a:gs>
                </a:gsLst>
                <a:lin ang="5400000"/>
              </a:gradFill>
              <a:latin typeface="微软雅黑" panose="020B0503020204020204" pitchFamily="34" charset="-122"/>
              <a:ea typeface="微软雅黑" panose="020B0503020204020204" pitchFamily="34" charset="-122"/>
              <a:cs typeface="Calibri" panose="020F0502020204030204"/>
              <a:sym typeface="Calibri" panose="020F0502020204030204"/>
            </a:endParaRPr>
          </a:p>
        </p:txBody>
      </p:sp>
      <p:sp>
        <p:nvSpPr>
          <p:cNvPr id="9" name="文本框 39"/>
          <p:cNvSpPr txBox="1">
            <a:spLocks noChangeArrowheads="1"/>
          </p:cNvSpPr>
          <p:nvPr>
            <p:custDataLst>
              <p:tags r:id="rId4"/>
            </p:custDataLst>
          </p:nvPr>
        </p:nvSpPr>
        <p:spPr bwMode="auto">
          <a:xfrm>
            <a:off x="4082470" y="1685767"/>
            <a:ext cx="810683" cy="581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8" rIns="121917" bIns="60958"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defRPr/>
            </a:pPr>
            <a:r>
              <a:rPr lang="en-US" altLang="zh-CN" sz="1900" b="1" kern="0" dirty="0">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Calibri" panose="020F0502020204030204"/>
              </a:rPr>
              <a:t>Part 1</a:t>
            </a:r>
            <a:endParaRPr lang="zh-CN" altLang="en-US" sz="1900" b="1" kern="0" dirty="0">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Calibri" panose="020F0502020204030204"/>
            </a:endParaRPr>
          </a:p>
        </p:txBody>
      </p:sp>
      <p:sp>
        <p:nvSpPr>
          <p:cNvPr id="10" name="文本框 41"/>
          <p:cNvSpPr txBox="1"/>
          <p:nvPr>
            <p:custDataLst>
              <p:tags r:id="rId5"/>
            </p:custDataLst>
          </p:nvPr>
        </p:nvSpPr>
        <p:spPr>
          <a:xfrm>
            <a:off x="5087888" y="1791545"/>
            <a:ext cx="3826073" cy="437881"/>
          </a:xfrm>
          <a:custGeom>
            <a:avLst/>
            <a:gdLst>
              <a:gd name="connsiteX0" fmla="*/ 0 w 2773194"/>
              <a:gd name="connsiteY0" fmla="*/ 0 h 253350"/>
              <a:gd name="connsiteX1" fmla="*/ 2508325 w 2773194"/>
              <a:gd name="connsiteY1" fmla="*/ 0 h 253350"/>
              <a:gd name="connsiteX2" fmla="*/ 2773194 w 2773194"/>
              <a:gd name="connsiteY2" fmla="*/ 253350 h 253350"/>
              <a:gd name="connsiteX3" fmla="*/ 0 w 2773194"/>
              <a:gd name="connsiteY3" fmla="*/ 253350 h 253350"/>
            </a:gdLst>
            <a:ahLst/>
            <a:cxnLst>
              <a:cxn ang="0">
                <a:pos x="connsiteX0" y="connsiteY0"/>
              </a:cxn>
              <a:cxn ang="0">
                <a:pos x="connsiteX1" y="connsiteY1"/>
              </a:cxn>
              <a:cxn ang="0">
                <a:pos x="connsiteX2" y="connsiteY2"/>
              </a:cxn>
              <a:cxn ang="0">
                <a:pos x="connsiteX3" y="connsiteY3"/>
              </a:cxn>
            </a:cxnLst>
            <a:rect l="l" t="t" r="r" b="b"/>
            <a:pathLst>
              <a:path w="2773194" h="253350">
                <a:moveTo>
                  <a:pt x="0" y="0"/>
                </a:moveTo>
                <a:lnTo>
                  <a:pt x="2508325" y="0"/>
                </a:lnTo>
                <a:lnTo>
                  <a:pt x="2773194" y="253350"/>
                </a:lnTo>
                <a:lnTo>
                  <a:pt x="0" y="253350"/>
                </a:lnTo>
                <a:close/>
              </a:path>
            </a:pathLst>
          </a:custGeom>
          <a:solidFill>
            <a:srgbClr val="EB5760"/>
          </a:solidFill>
          <a:ln w="12700" cap="flat" cmpd="sng" algn="ctr">
            <a:noFill/>
            <a:prstDash val="solid"/>
            <a:miter lim="800000"/>
          </a:ln>
          <a:effectLst/>
        </p:spPr>
        <p:txBody>
          <a:bodyPr lIns="121917" tIns="60958" rIns="121917" bIns="60958" anchor="ctr"/>
          <a:lstStyle>
            <a:defPPr>
              <a:defRPr lang="zh-CN"/>
            </a:defPPr>
            <a:lvl1pPr algn="ctr" hangingPunct="0">
              <a:defRPr sz="7200" kern="0">
                <a:solidFill>
                  <a:srgbClr val="FFFFFF"/>
                </a:solidFill>
                <a:latin typeface="微软雅黑" panose="020B0503020204020204" pitchFamily="34" charset="-122"/>
                <a:ea typeface="微软雅黑" panose="020B0503020204020204" pitchFamily="34" charset="-122"/>
                <a:cs typeface="Calibri" panose="020F0502020204030204"/>
              </a:defRPr>
            </a:lvl1pPr>
          </a:lstStyle>
          <a:p>
            <a:pPr algn="l"/>
            <a:r>
              <a:rPr lang="zh-CN" altLang="en-US" sz="2000" b="1" dirty="0">
                <a:sym typeface="Calibri" panose="020F0502020204030204"/>
              </a:rPr>
              <a:t>项目背景</a:t>
            </a:r>
          </a:p>
        </p:txBody>
      </p:sp>
      <p:cxnSp>
        <p:nvCxnSpPr>
          <p:cNvPr id="11" name="直接连接符 42"/>
          <p:cNvCxnSpPr>
            <a:cxnSpLocks noChangeShapeType="1"/>
          </p:cNvCxnSpPr>
          <p:nvPr>
            <p:custDataLst>
              <p:tags r:id="rId6"/>
            </p:custDataLst>
          </p:nvPr>
        </p:nvCxnSpPr>
        <p:spPr bwMode="auto">
          <a:xfrm flipV="1">
            <a:off x="8742279" y="2229425"/>
            <a:ext cx="1644339" cy="1"/>
          </a:xfrm>
          <a:prstGeom prst="line">
            <a:avLst/>
          </a:prstGeom>
          <a:noFill/>
          <a:ln w="6350" algn="ctr">
            <a:solidFill>
              <a:schemeClr val="tx2">
                <a:lumMod val="40000"/>
                <a:lumOff val="60000"/>
              </a:schemeClr>
            </a:solidFill>
            <a:miter lim="800000"/>
          </a:ln>
          <a:extLst>
            <a:ext uri="{909E8E84-426E-40DD-AFC4-6F175D3DCCD1}">
              <a14:hiddenFill xmlns:a14="http://schemas.microsoft.com/office/drawing/2010/main">
                <a:noFill/>
              </a14:hiddenFill>
            </a:ext>
          </a:extLst>
        </p:spPr>
      </p:cxnSp>
      <p:sp>
        <p:nvSpPr>
          <p:cNvPr id="12" name="文本框 43"/>
          <p:cNvSpPr txBox="1">
            <a:spLocks noChangeArrowheads="1"/>
          </p:cNvSpPr>
          <p:nvPr>
            <p:custDataLst>
              <p:tags r:id="rId7"/>
            </p:custDataLst>
          </p:nvPr>
        </p:nvSpPr>
        <p:spPr bwMode="auto">
          <a:xfrm>
            <a:off x="4082470" y="2252105"/>
            <a:ext cx="810683" cy="581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8" rIns="121917" bIns="60958"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defRPr/>
            </a:pPr>
            <a:r>
              <a:rPr lang="en-US" altLang="zh-CN" sz="1900" b="1" kern="0" dirty="0">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Calibri" panose="020F0502020204030204"/>
              </a:rPr>
              <a:t>Part 2</a:t>
            </a:r>
            <a:endParaRPr lang="zh-CN" altLang="en-US" sz="1900" b="1" kern="0" dirty="0">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Calibri" panose="020F0502020204030204"/>
            </a:endParaRPr>
          </a:p>
        </p:txBody>
      </p:sp>
      <p:sp>
        <p:nvSpPr>
          <p:cNvPr id="13" name="文本框 45"/>
          <p:cNvSpPr txBox="1"/>
          <p:nvPr>
            <p:custDataLst>
              <p:tags r:id="rId8"/>
            </p:custDataLst>
          </p:nvPr>
        </p:nvSpPr>
        <p:spPr>
          <a:xfrm>
            <a:off x="5087888" y="2350433"/>
            <a:ext cx="3826073" cy="437884"/>
          </a:xfrm>
          <a:custGeom>
            <a:avLst/>
            <a:gdLst>
              <a:gd name="connsiteX0" fmla="*/ 0 w 2773194"/>
              <a:gd name="connsiteY0" fmla="*/ 0 h 253350"/>
              <a:gd name="connsiteX1" fmla="*/ 2508325 w 2773194"/>
              <a:gd name="connsiteY1" fmla="*/ 0 h 253350"/>
              <a:gd name="connsiteX2" fmla="*/ 2773194 w 2773194"/>
              <a:gd name="connsiteY2" fmla="*/ 253350 h 253350"/>
              <a:gd name="connsiteX3" fmla="*/ 0 w 2773194"/>
              <a:gd name="connsiteY3" fmla="*/ 253350 h 253350"/>
            </a:gdLst>
            <a:ahLst/>
            <a:cxnLst>
              <a:cxn ang="0">
                <a:pos x="connsiteX0" y="connsiteY0"/>
              </a:cxn>
              <a:cxn ang="0">
                <a:pos x="connsiteX1" y="connsiteY1"/>
              </a:cxn>
              <a:cxn ang="0">
                <a:pos x="connsiteX2" y="connsiteY2"/>
              </a:cxn>
              <a:cxn ang="0">
                <a:pos x="connsiteX3" y="connsiteY3"/>
              </a:cxn>
            </a:cxnLst>
            <a:rect l="l" t="t" r="r" b="b"/>
            <a:pathLst>
              <a:path w="2773194" h="253350">
                <a:moveTo>
                  <a:pt x="0" y="0"/>
                </a:moveTo>
                <a:lnTo>
                  <a:pt x="2508325" y="0"/>
                </a:lnTo>
                <a:lnTo>
                  <a:pt x="2773194" y="253350"/>
                </a:lnTo>
                <a:lnTo>
                  <a:pt x="0" y="253350"/>
                </a:lnTo>
                <a:close/>
              </a:path>
            </a:pathLst>
          </a:custGeom>
          <a:solidFill>
            <a:srgbClr val="EB5760"/>
          </a:solidFill>
          <a:ln w="12700" cap="flat" cmpd="sng" algn="ctr">
            <a:noFill/>
            <a:prstDash val="solid"/>
            <a:miter lim="800000"/>
          </a:ln>
          <a:effectLst/>
        </p:spPr>
        <p:txBody>
          <a:bodyPr lIns="121917" tIns="60958" rIns="121917" bIns="60958" anchor="ctr"/>
          <a:lstStyle>
            <a:defPPr>
              <a:defRPr lang="zh-CN"/>
            </a:defPPr>
            <a:lvl1pPr hangingPunct="0">
              <a:defRPr sz="2000" b="1" kern="0">
                <a:solidFill>
                  <a:srgbClr val="FFFFFF"/>
                </a:solidFill>
                <a:latin typeface="微软雅黑" panose="020B0503020204020204" pitchFamily="34" charset="-122"/>
                <a:ea typeface="微软雅黑" panose="020B0503020204020204" pitchFamily="34" charset="-122"/>
                <a:cs typeface="Calibri" panose="020F0502020204030204"/>
              </a:defRPr>
            </a:lvl1pPr>
          </a:lstStyle>
          <a:p>
            <a:r>
              <a:rPr lang="zh-CN" altLang="en-US" dirty="0">
                <a:sym typeface="Calibri" panose="020F0502020204030204"/>
              </a:rPr>
              <a:t>项目目标</a:t>
            </a:r>
          </a:p>
        </p:txBody>
      </p:sp>
      <p:cxnSp>
        <p:nvCxnSpPr>
          <p:cNvPr id="14" name="直接连接符 46"/>
          <p:cNvCxnSpPr>
            <a:cxnSpLocks noChangeShapeType="1"/>
          </p:cNvCxnSpPr>
          <p:nvPr>
            <p:custDataLst>
              <p:tags r:id="rId9"/>
            </p:custDataLst>
          </p:nvPr>
        </p:nvCxnSpPr>
        <p:spPr bwMode="auto">
          <a:xfrm flipV="1">
            <a:off x="8756789" y="2787614"/>
            <a:ext cx="1629829" cy="703"/>
          </a:xfrm>
          <a:prstGeom prst="line">
            <a:avLst/>
          </a:prstGeom>
          <a:noFill/>
          <a:ln w="6350" algn="ctr">
            <a:solidFill>
              <a:schemeClr val="tx2">
                <a:lumMod val="40000"/>
                <a:lumOff val="60000"/>
              </a:schemeClr>
            </a:solidFill>
            <a:miter lim="800000"/>
          </a:ln>
          <a:extLst>
            <a:ext uri="{909E8E84-426E-40DD-AFC4-6F175D3DCCD1}">
              <a14:hiddenFill xmlns:a14="http://schemas.microsoft.com/office/drawing/2010/main">
                <a:noFill/>
              </a14:hiddenFill>
            </a:ext>
          </a:extLst>
        </p:spPr>
      </p:cxnSp>
      <p:sp>
        <p:nvSpPr>
          <p:cNvPr id="15" name="文本框 47"/>
          <p:cNvSpPr txBox="1">
            <a:spLocks noChangeArrowheads="1"/>
          </p:cNvSpPr>
          <p:nvPr>
            <p:custDataLst>
              <p:tags r:id="rId10"/>
            </p:custDataLst>
          </p:nvPr>
        </p:nvSpPr>
        <p:spPr bwMode="auto">
          <a:xfrm>
            <a:off x="4082470" y="2818443"/>
            <a:ext cx="810683" cy="581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8" rIns="121917" bIns="60958"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defRPr/>
            </a:pPr>
            <a:r>
              <a:rPr lang="en-US" altLang="zh-CN" sz="1900" b="1" kern="0">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Calibri" panose="020F0502020204030204"/>
              </a:rPr>
              <a:t>Part 3</a:t>
            </a:r>
            <a:endParaRPr lang="zh-CN" altLang="en-US" sz="1900" b="1" kern="0">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Calibri" panose="020F0502020204030204"/>
            </a:endParaRPr>
          </a:p>
        </p:txBody>
      </p:sp>
      <p:sp>
        <p:nvSpPr>
          <p:cNvPr id="16" name="文本框 49"/>
          <p:cNvSpPr txBox="1"/>
          <p:nvPr>
            <p:custDataLst>
              <p:tags r:id="rId11"/>
            </p:custDataLst>
          </p:nvPr>
        </p:nvSpPr>
        <p:spPr>
          <a:xfrm>
            <a:off x="5087888" y="2909324"/>
            <a:ext cx="3826073" cy="440636"/>
          </a:xfrm>
          <a:custGeom>
            <a:avLst/>
            <a:gdLst>
              <a:gd name="connsiteX0" fmla="*/ 0 w 2773194"/>
              <a:gd name="connsiteY0" fmla="*/ 0 h 253350"/>
              <a:gd name="connsiteX1" fmla="*/ 2508325 w 2773194"/>
              <a:gd name="connsiteY1" fmla="*/ 0 h 253350"/>
              <a:gd name="connsiteX2" fmla="*/ 2773194 w 2773194"/>
              <a:gd name="connsiteY2" fmla="*/ 253350 h 253350"/>
              <a:gd name="connsiteX3" fmla="*/ 0 w 2773194"/>
              <a:gd name="connsiteY3" fmla="*/ 253350 h 253350"/>
            </a:gdLst>
            <a:ahLst/>
            <a:cxnLst>
              <a:cxn ang="0">
                <a:pos x="connsiteX0" y="connsiteY0"/>
              </a:cxn>
              <a:cxn ang="0">
                <a:pos x="connsiteX1" y="connsiteY1"/>
              </a:cxn>
              <a:cxn ang="0">
                <a:pos x="connsiteX2" y="connsiteY2"/>
              </a:cxn>
              <a:cxn ang="0">
                <a:pos x="connsiteX3" y="connsiteY3"/>
              </a:cxn>
            </a:cxnLst>
            <a:rect l="l" t="t" r="r" b="b"/>
            <a:pathLst>
              <a:path w="2773194" h="253350">
                <a:moveTo>
                  <a:pt x="0" y="0"/>
                </a:moveTo>
                <a:lnTo>
                  <a:pt x="2508325" y="0"/>
                </a:lnTo>
                <a:lnTo>
                  <a:pt x="2773194" y="253350"/>
                </a:lnTo>
                <a:lnTo>
                  <a:pt x="0" y="253350"/>
                </a:lnTo>
                <a:close/>
              </a:path>
            </a:pathLst>
          </a:custGeom>
          <a:solidFill>
            <a:srgbClr val="EB5760"/>
          </a:solidFill>
          <a:ln w="12700" cap="flat" cmpd="sng" algn="ctr">
            <a:noFill/>
            <a:prstDash val="solid"/>
            <a:miter lim="800000"/>
          </a:ln>
          <a:effectLst/>
        </p:spPr>
        <p:txBody>
          <a:bodyPr lIns="121917" tIns="60958" rIns="121917" bIns="60958" anchor="ctr"/>
          <a:lstStyle>
            <a:defPPr>
              <a:defRPr lang="zh-CN"/>
            </a:defPPr>
            <a:lvl1pPr hangingPunct="0">
              <a:defRPr sz="2000" b="1" kern="0">
                <a:solidFill>
                  <a:srgbClr val="FFFFFF"/>
                </a:solidFill>
                <a:latin typeface="微软雅黑" panose="020B0503020204020204" pitchFamily="34" charset="-122"/>
                <a:ea typeface="微软雅黑" panose="020B0503020204020204" pitchFamily="34" charset="-122"/>
                <a:cs typeface="Calibri" panose="020F0502020204030204"/>
              </a:defRPr>
            </a:lvl1pPr>
          </a:lstStyle>
          <a:p>
            <a:r>
              <a:rPr lang="zh-CN" altLang="en-US" dirty="0">
                <a:sym typeface="Calibri" panose="020F0502020204030204"/>
              </a:rPr>
              <a:t>项目范围</a:t>
            </a:r>
          </a:p>
        </p:txBody>
      </p:sp>
      <p:cxnSp>
        <p:nvCxnSpPr>
          <p:cNvPr id="17" name="直接连接符 50"/>
          <p:cNvCxnSpPr>
            <a:cxnSpLocks noChangeShapeType="1"/>
          </p:cNvCxnSpPr>
          <p:nvPr>
            <p:custDataLst>
              <p:tags r:id="rId12"/>
            </p:custDataLst>
          </p:nvPr>
        </p:nvCxnSpPr>
        <p:spPr bwMode="auto">
          <a:xfrm flipV="1">
            <a:off x="8756789" y="3348554"/>
            <a:ext cx="1629829" cy="1406"/>
          </a:xfrm>
          <a:prstGeom prst="line">
            <a:avLst/>
          </a:prstGeom>
          <a:noFill/>
          <a:ln w="6350" algn="ctr">
            <a:solidFill>
              <a:schemeClr val="tx2">
                <a:lumMod val="40000"/>
                <a:lumOff val="60000"/>
              </a:schemeClr>
            </a:solidFill>
            <a:miter lim="800000"/>
          </a:ln>
          <a:extLst>
            <a:ext uri="{909E8E84-426E-40DD-AFC4-6F175D3DCCD1}">
              <a14:hiddenFill xmlns:a14="http://schemas.microsoft.com/office/drawing/2010/main">
                <a:noFill/>
              </a14:hiddenFill>
            </a:ext>
          </a:extLst>
        </p:spPr>
      </p:cxnSp>
      <p:sp>
        <p:nvSpPr>
          <p:cNvPr id="18" name="文本框 51"/>
          <p:cNvSpPr txBox="1">
            <a:spLocks noChangeArrowheads="1"/>
          </p:cNvSpPr>
          <p:nvPr>
            <p:custDataLst>
              <p:tags r:id="rId13"/>
            </p:custDataLst>
          </p:nvPr>
        </p:nvSpPr>
        <p:spPr bwMode="auto">
          <a:xfrm>
            <a:off x="4082470" y="3384781"/>
            <a:ext cx="810683" cy="581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8" rIns="121917" bIns="60958"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defRPr/>
            </a:pPr>
            <a:r>
              <a:rPr lang="en-US" altLang="zh-CN" sz="1900" b="1" kern="0">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Calibri" panose="020F0502020204030204"/>
              </a:rPr>
              <a:t>Part 4</a:t>
            </a:r>
            <a:endParaRPr lang="zh-CN" altLang="en-US" sz="1900" b="1" kern="0">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Calibri" panose="020F0502020204030204"/>
            </a:endParaRPr>
          </a:p>
        </p:txBody>
      </p:sp>
      <p:sp>
        <p:nvSpPr>
          <p:cNvPr id="19" name="文本框 53"/>
          <p:cNvSpPr txBox="1"/>
          <p:nvPr>
            <p:custDataLst>
              <p:tags r:id="rId14"/>
            </p:custDataLst>
          </p:nvPr>
        </p:nvSpPr>
        <p:spPr>
          <a:xfrm>
            <a:off x="5087888" y="3470967"/>
            <a:ext cx="3826073" cy="440636"/>
          </a:xfrm>
          <a:custGeom>
            <a:avLst/>
            <a:gdLst>
              <a:gd name="connsiteX0" fmla="*/ 0 w 2773194"/>
              <a:gd name="connsiteY0" fmla="*/ 0 h 253350"/>
              <a:gd name="connsiteX1" fmla="*/ 2508325 w 2773194"/>
              <a:gd name="connsiteY1" fmla="*/ 0 h 253350"/>
              <a:gd name="connsiteX2" fmla="*/ 2773194 w 2773194"/>
              <a:gd name="connsiteY2" fmla="*/ 253350 h 253350"/>
              <a:gd name="connsiteX3" fmla="*/ 0 w 2773194"/>
              <a:gd name="connsiteY3" fmla="*/ 253350 h 253350"/>
            </a:gdLst>
            <a:ahLst/>
            <a:cxnLst>
              <a:cxn ang="0">
                <a:pos x="connsiteX0" y="connsiteY0"/>
              </a:cxn>
              <a:cxn ang="0">
                <a:pos x="connsiteX1" y="connsiteY1"/>
              </a:cxn>
              <a:cxn ang="0">
                <a:pos x="connsiteX2" y="connsiteY2"/>
              </a:cxn>
              <a:cxn ang="0">
                <a:pos x="connsiteX3" y="connsiteY3"/>
              </a:cxn>
            </a:cxnLst>
            <a:rect l="l" t="t" r="r" b="b"/>
            <a:pathLst>
              <a:path w="2773194" h="253350">
                <a:moveTo>
                  <a:pt x="0" y="0"/>
                </a:moveTo>
                <a:lnTo>
                  <a:pt x="2508325" y="0"/>
                </a:lnTo>
                <a:lnTo>
                  <a:pt x="2773194" y="253350"/>
                </a:lnTo>
                <a:lnTo>
                  <a:pt x="0" y="253350"/>
                </a:lnTo>
                <a:close/>
              </a:path>
            </a:pathLst>
          </a:custGeom>
          <a:solidFill>
            <a:srgbClr val="EB5760"/>
          </a:solidFill>
          <a:ln w="12700" cap="flat" cmpd="sng" algn="ctr">
            <a:noFill/>
            <a:prstDash val="solid"/>
            <a:miter lim="800000"/>
          </a:ln>
          <a:effectLst/>
        </p:spPr>
        <p:txBody>
          <a:bodyPr lIns="121917" tIns="60958" rIns="121917" bIns="60958" anchor="ctr"/>
          <a:lstStyle>
            <a:defPPr>
              <a:defRPr lang="zh-CN"/>
            </a:defPPr>
            <a:lvl1pPr hangingPunct="0">
              <a:defRPr sz="2000" b="1" kern="0">
                <a:solidFill>
                  <a:srgbClr val="FFFFFF"/>
                </a:solidFill>
                <a:latin typeface="微软雅黑" panose="020B0503020204020204" pitchFamily="34" charset="-122"/>
                <a:ea typeface="微软雅黑" panose="020B0503020204020204" pitchFamily="34" charset="-122"/>
                <a:cs typeface="Calibri" panose="020F0502020204030204"/>
              </a:defRPr>
            </a:lvl1pPr>
          </a:lstStyle>
          <a:p>
            <a:r>
              <a:rPr lang="zh-CN" altLang="en-US" dirty="0">
                <a:sym typeface="Calibri" panose="020F0502020204030204"/>
              </a:rPr>
              <a:t>项目里程碑计划</a:t>
            </a:r>
          </a:p>
        </p:txBody>
      </p:sp>
      <p:cxnSp>
        <p:nvCxnSpPr>
          <p:cNvPr id="20" name="直接连接符 54"/>
          <p:cNvCxnSpPr>
            <a:cxnSpLocks noChangeShapeType="1"/>
          </p:cNvCxnSpPr>
          <p:nvPr>
            <p:custDataLst>
              <p:tags r:id="rId15"/>
            </p:custDataLst>
          </p:nvPr>
        </p:nvCxnSpPr>
        <p:spPr bwMode="auto">
          <a:xfrm flipV="1">
            <a:off x="8843637" y="3909495"/>
            <a:ext cx="1542981" cy="2108"/>
          </a:xfrm>
          <a:prstGeom prst="line">
            <a:avLst/>
          </a:prstGeom>
          <a:noFill/>
          <a:ln w="6350" algn="ctr">
            <a:solidFill>
              <a:schemeClr val="tx2">
                <a:lumMod val="40000"/>
                <a:lumOff val="60000"/>
              </a:schemeClr>
            </a:solidFill>
            <a:miter lim="800000"/>
          </a:ln>
          <a:extLst>
            <a:ext uri="{909E8E84-426E-40DD-AFC4-6F175D3DCCD1}">
              <a14:hiddenFill xmlns:a14="http://schemas.microsoft.com/office/drawing/2010/main">
                <a:noFill/>
              </a14:hiddenFill>
            </a:ext>
          </a:extLst>
        </p:spPr>
      </p:cxnSp>
      <p:sp>
        <p:nvSpPr>
          <p:cNvPr id="21" name="文本框 55"/>
          <p:cNvSpPr txBox="1">
            <a:spLocks noChangeArrowheads="1"/>
          </p:cNvSpPr>
          <p:nvPr>
            <p:custDataLst>
              <p:tags r:id="rId16"/>
            </p:custDataLst>
          </p:nvPr>
        </p:nvSpPr>
        <p:spPr bwMode="auto">
          <a:xfrm>
            <a:off x="4082470" y="3951119"/>
            <a:ext cx="810683" cy="581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8" rIns="121917" bIns="60958"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defRPr/>
            </a:pPr>
            <a:r>
              <a:rPr lang="en-US" altLang="zh-CN" sz="1900" b="1" kern="0">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Calibri" panose="020F0502020204030204"/>
              </a:rPr>
              <a:t>Part 5</a:t>
            </a:r>
            <a:endParaRPr lang="zh-CN" altLang="en-US" sz="1900" b="1" kern="0">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Calibri" panose="020F0502020204030204"/>
            </a:endParaRPr>
          </a:p>
        </p:txBody>
      </p:sp>
      <p:sp>
        <p:nvSpPr>
          <p:cNvPr id="22" name="文本框 57"/>
          <p:cNvSpPr txBox="1"/>
          <p:nvPr>
            <p:custDataLst>
              <p:tags r:id="rId17"/>
            </p:custDataLst>
          </p:nvPr>
        </p:nvSpPr>
        <p:spPr>
          <a:xfrm>
            <a:off x="5087888" y="4032610"/>
            <a:ext cx="3826073" cy="437884"/>
          </a:xfrm>
          <a:custGeom>
            <a:avLst/>
            <a:gdLst>
              <a:gd name="connsiteX0" fmla="*/ 0 w 2773194"/>
              <a:gd name="connsiteY0" fmla="*/ 0 h 253350"/>
              <a:gd name="connsiteX1" fmla="*/ 2508325 w 2773194"/>
              <a:gd name="connsiteY1" fmla="*/ 0 h 253350"/>
              <a:gd name="connsiteX2" fmla="*/ 2773194 w 2773194"/>
              <a:gd name="connsiteY2" fmla="*/ 253350 h 253350"/>
              <a:gd name="connsiteX3" fmla="*/ 0 w 2773194"/>
              <a:gd name="connsiteY3" fmla="*/ 253350 h 253350"/>
            </a:gdLst>
            <a:ahLst/>
            <a:cxnLst>
              <a:cxn ang="0">
                <a:pos x="connsiteX0" y="connsiteY0"/>
              </a:cxn>
              <a:cxn ang="0">
                <a:pos x="connsiteX1" y="connsiteY1"/>
              </a:cxn>
              <a:cxn ang="0">
                <a:pos x="connsiteX2" y="connsiteY2"/>
              </a:cxn>
              <a:cxn ang="0">
                <a:pos x="connsiteX3" y="connsiteY3"/>
              </a:cxn>
            </a:cxnLst>
            <a:rect l="l" t="t" r="r" b="b"/>
            <a:pathLst>
              <a:path w="2773194" h="253350">
                <a:moveTo>
                  <a:pt x="0" y="0"/>
                </a:moveTo>
                <a:lnTo>
                  <a:pt x="2508325" y="0"/>
                </a:lnTo>
                <a:lnTo>
                  <a:pt x="2773194" y="253350"/>
                </a:lnTo>
                <a:lnTo>
                  <a:pt x="0" y="253350"/>
                </a:lnTo>
                <a:close/>
              </a:path>
            </a:pathLst>
          </a:custGeom>
          <a:solidFill>
            <a:srgbClr val="EB5760"/>
          </a:solidFill>
          <a:ln w="12700" cap="flat" cmpd="sng" algn="ctr">
            <a:noFill/>
            <a:prstDash val="solid"/>
            <a:miter lim="800000"/>
          </a:ln>
          <a:effectLst/>
        </p:spPr>
        <p:txBody>
          <a:bodyPr lIns="121917" tIns="60958" rIns="121917" bIns="60958" anchor="ctr"/>
          <a:lstStyle>
            <a:defPPr>
              <a:defRPr lang="zh-CN"/>
            </a:defPPr>
            <a:lvl1pPr hangingPunct="0">
              <a:defRPr sz="2000" b="1" kern="0">
                <a:solidFill>
                  <a:srgbClr val="FFFFFF"/>
                </a:solidFill>
                <a:latin typeface="微软雅黑" panose="020B0503020204020204" pitchFamily="34" charset="-122"/>
                <a:ea typeface="微软雅黑" panose="020B0503020204020204" pitchFamily="34" charset="-122"/>
                <a:cs typeface="Calibri" panose="020F0502020204030204"/>
              </a:defRPr>
            </a:lvl1pPr>
          </a:lstStyle>
          <a:p>
            <a:r>
              <a:rPr lang="zh-CN" altLang="en-US">
                <a:sym typeface="Calibri" panose="020F0502020204030204"/>
              </a:rPr>
              <a:t>项目产出一览表</a:t>
            </a:r>
            <a:endParaRPr lang="zh-CN" altLang="en-US" dirty="0">
              <a:sym typeface="Calibri" panose="020F0502020204030204"/>
            </a:endParaRPr>
          </a:p>
        </p:txBody>
      </p:sp>
      <p:cxnSp>
        <p:nvCxnSpPr>
          <p:cNvPr id="23" name="直接连接符 58"/>
          <p:cNvCxnSpPr>
            <a:cxnSpLocks noChangeShapeType="1"/>
          </p:cNvCxnSpPr>
          <p:nvPr>
            <p:custDataLst>
              <p:tags r:id="rId18"/>
            </p:custDataLst>
          </p:nvPr>
        </p:nvCxnSpPr>
        <p:spPr bwMode="auto">
          <a:xfrm flipV="1">
            <a:off x="8843637" y="4467684"/>
            <a:ext cx="1542981" cy="2810"/>
          </a:xfrm>
          <a:prstGeom prst="line">
            <a:avLst/>
          </a:prstGeom>
          <a:noFill/>
          <a:ln w="6350" algn="ctr">
            <a:solidFill>
              <a:schemeClr val="tx2">
                <a:lumMod val="40000"/>
                <a:lumOff val="60000"/>
              </a:schemeClr>
            </a:solidFill>
            <a:miter lim="800000"/>
          </a:ln>
          <a:extLst>
            <a:ext uri="{909E8E84-426E-40DD-AFC4-6F175D3DCCD1}">
              <a14:hiddenFill xmlns:a14="http://schemas.microsoft.com/office/drawing/2010/main">
                <a:noFill/>
              </a14:hiddenFill>
            </a:ext>
          </a:extLst>
        </p:spPr>
      </p:cxnSp>
      <p:sp>
        <p:nvSpPr>
          <p:cNvPr id="24" name="文本框 59"/>
          <p:cNvSpPr txBox="1">
            <a:spLocks noChangeArrowheads="1"/>
          </p:cNvSpPr>
          <p:nvPr>
            <p:custDataLst>
              <p:tags r:id="rId19"/>
            </p:custDataLst>
          </p:nvPr>
        </p:nvSpPr>
        <p:spPr bwMode="auto">
          <a:xfrm>
            <a:off x="4082470" y="4517457"/>
            <a:ext cx="810683" cy="581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8" rIns="121917" bIns="60958"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defRPr/>
            </a:pPr>
            <a:r>
              <a:rPr lang="en-US" altLang="zh-CN" sz="1900" b="1" kern="0" dirty="0">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Calibri" panose="020F0502020204030204"/>
              </a:rPr>
              <a:t>Part 6</a:t>
            </a:r>
            <a:endParaRPr lang="zh-CN" altLang="en-US" sz="1900" b="1" kern="0" dirty="0">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Calibri" panose="020F0502020204030204"/>
            </a:endParaRPr>
          </a:p>
        </p:txBody>
      </p:sp>
      <p:sp>
        <p:nvSpPr>
          <p:cNvPr id="25" name="文本框 61"/>
          <p:cNvSpPr txBox="1"/>
          <p:nvPr>
            <p:custDataLst>
              <p:tags r:id="rId20"/>
            </p:custDataLst>
          </p:nvPr>
        </p:nvSpPr>
        <p:spPr>
          <a:xfrm>
            <a:off x="5087888" y="4591501"/>
            <a:ext cx="3826073" cy="440636"/>
          </a:xfrm>
          <a:custGeom>
            <a:avLst/>
            <a:gdLst>
              <a:gd name="connsiteX0" fmla="*/ 0 w 2773194"/>
              <a:gd name="connsiteY0" fmla="*/ 0 h 253350"/>
              <a:gd name="connsiteX1" fmla="*/ 2508325 w 2773194"/>
              <a:gd name="connsiteY1" fmla="*/ 0 h 253350"/>
              <a:gd name="connsiteX2" fmla="*/ 2773194 w 2773194"/>
              <a:gd name="connsiteY2" fmla="*/ 253350 h 253350"/>
              <a:gd name="connsiteX3" fmla="*/ 0 w 2773194"/>
              <a:gd name="connsiteY3" fmla="*/ 253350 h 253350"/>
            </a:gdLst>
            <a:ahLst/>
            <a:cxnLst>
              <a:cxn ang="0">
                <a:pos x="connsiteX0" y="connsiteY0"/>
              </a:cxn>
              <a:cxn ang="0">
                <a:pos x="connsiteX1" y="connsiteY1"/>
              </a:cxn>
              <a:cxn ang="0">
                <a:pos x="connsiteX2" y="connsiteY2"/>
              </a:cxn>
              <a:cxn ang="0">
                <a:pos x="connsiteX3" y="connsiteY3"/>
              </a:cxn>
            </a:cxnLst>
            <a:rect l="l" t="t" r="r" b="b"/>
            <a:pathLst>
              <a:path w="2773194" h="253350">
                <a:moveTo>
                  <a:pt x="0" y="0"/>
                </a:moveTo>
                <a:lnTo>
                  <a:pt x="2508325" y="0"/>
                </a:lnTo>
                <a:lnTo>
                  <a:pt x="2773194" y="253350"/>
                </a:lnTo>
                <a:lnTo>
                  <a:pt x="0" y="253350"/>
                </a:lnTo>
                <a:close/>
              </a:path>
            </a:pathLst>
          </a:custGeom>
          <a:solidFill>
            <a:srgbClr val="EB5760"/>
          </a:solidFill>
          <a:ln w="12700" cap="flat" cmpd="sng" algn="ctr">
            <a:noFill/>
            <a:prstDash val="solid"/>
            <a:miter lim="800000"/>
          </a:ln>
          <a:effectLst/>
        </p:spPr>
        <p:txBody>
          <a:bodyPr lIns="121917" tIns="60958" rIns="121917" bIns="60958" anchor="ctr"/>
          <a:lstStyle>
            <a:defPPr>
              <a:defRPr lang="zh-CN"/>
            </a:defPPr>
            <a:lvl1pPr hangingPunct="0">
              <a:defRPr sz="2000" b="1" kern="0">
                <a:solidFill>
                  <a:srgbClr val="FFFFFF"/>
                </a:solidFill>
                <a:latin typeface="微软雅黑" panose="020B0503020204020204" pitchFamily="34" charset="-122"/>
                <a:ea typeface="微软雅黑" panose="020B0503020204020204" pitchFamily="34" charset="-122"/>
                <a:cs typeface="Calibri" panose="020F0502020204030204"/>
              </a:defRPr>
            </a:lvl1pPr>
          </a:lstStyle>
          <a:p>
            <a:r>
              <a:rPr lang="zh-CN" altLang="en-US" dirty="0">
                <a:sym typeface="Calibri" panose="020F0502020204030204"/>
              </a:rPr>
              <a:t>项目人员及任务</a:t>
            </a:r>
          </a:p>
        </p:txBody>
      </p:sp>
      <p:sp>
        <p:nvSpPr>
          <p:cNvPr id="26" name="文本框 62"/>
          <p:cNvSpPr txBox="1">
            <a:spLocks noChangeArrowheads="1"/>
          </p:cNvSpPr>
          <p:nvPr>
            <p:custDataLst>
              <p:tags r:id="rId21"/>
            </p:custDataLst>
          </p:nvPr>
        </p:nvSpPr>
        <p:spPr bwMode="auto">
          <a:xfrm>
            <a:off x="4082470" y="5083795"/>
            <a:ext cx="810683" cy="5810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917" tIns="60958" rIns="121917" bIns="60958" anchor="ctr">
            <a:normAutofit/>
          </a:bodyPr>
          <a:lstStyle>
            <a:lvl1pPr>
              <a:lnSpc>
                <a:spcPct val="90000"/>
              </a:lnSpc>
              <a:spcBef>
                <a:spcPts val="750"/>
              </a:spcBef>
              <a:buFont typeface="Arial" panose="020B0604020202020204" pitchFamily="34" charset="0"/>
              <a:buChar char="•"/>
              <a:defRPr sz="21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375"/>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375"/>
              </a:spcBef>
              <a:buFont typeface="Arial" panose="020B0604020202020204" pitchFamily="34" charset="0"/>
              <a:buChar char="•"/>
              <a:defRPr sz="15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375"/>
              </a:spcBef>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375"/>
              </a:spcBef>
              <a:spcAft>
                <a:spcPct val="0"/>
              </a:spcAft>
              <a:buFont typeface="Arial" panose="020B0604020202020204" pitchFamily="34" charset="0"/>
              <a:buChar char="•"/>
              <a:defRPr sz="1300">
                <a:solidFill>
                  <a:schemeClr val="tx1"/>
                </a:solidFill>
                <a:latin typeface="Calibri" panose="020F0502020204030204" pitchFamily="34" charset="0"/>
                <a:ea typeface="宋体" panose="02010600030101010101" pitchFamily="2" charset="-122"/>
              </a:defRPr>
            </a:lvl9pPr>
          </a:lstStyle>
          <a:p>
            <a:pPr>
              <a:lnSpc>
                <a:spcPct val="100000"/>
              </a:lnSpc>
              <a:spcBef>
                <a:spcPct val="0"/>
              </a:spcBef>
              <a:buNone/>
              <a:defRPr/>
            </a:pPr>
            <a:r>
              <a:rPr lang="en-US" altLang="zh-CN" sz="1900" b="1" kern="0" dirty="0">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Calibri" panose="020F0502020204030204"/>
              </a:rPr>
              <a:t>Part 7</a:t>
            </a:r>
            <a:endParaRPr lang="zh-CN" altLang="en-US" sz="1900" b="1" kern="0" dirty="0">
              <a:ln w="0"/>
              <a:solidFill>
                <a:schemeClr val="accent1"/>
              </a:solidFill>
              <a:effectLst>
                <a:outerShdw blurRad="38100" dist="25400" dir="5400000" algn="ctr" rotWithShape="0">
                  <a:srgbClr val="6E747A">
                    <a:alpha val="43000"/>
                  </a:srgbClr>
                </a:outerShdw>
              </a:effectLst>
              <a:latin typeface="微软雅黑" panose="020B0503020204020204" pitchFamily="34" charset="-122"/>
              <a:ea typeface="微软雅黑" panose="020B0503020204020204" pitchFamily="34" charset="-122"/>
              <a:cs typeface="Times New Roman" panose="02020603050405020304" pitchFamily="18" charset="0"/>
              <a:sym typeface="Calibri" panose="020F0502020204030204"/>
            </a:endParaRPr>
          </a:p>
        </p:txBody>
      </p:sp>
      <p:cxnSp>
        <p:nvCxnSpPr>
          <p:cNvPr id="27" name="直接连接符 63"/>
          <p:cNvCxnSpPr>
            <a:cxnSpLocks noChangeShapeType="1"/>
          </p:cNvCxnSpPr>
          <p:nvPr>
            <p:custDataLst>
              <p:tags r:id="rId22"/>
            </p:custDataLst>
          </p:nvPr>
        </p:nvCxnSpPr>
        <p:spPr bwMode="auto">
          <a:xfrm>
            <a:off x="8756785" y="5014930"/>
            <a:ext cx="1629833" cy="0"/>
          </a:xfrm>
          <a:prstGeom prst="line">
            <a:avLst/>
          </a:prstGeom>
          <a:noFill/>
          <a:ln w="6350" algn="ctr">
            <a:solidFill>
              <a:schemeClr val="tx2">
                <a:lumMod val="40000"/>
                <a:lumOff val="60000"/>
              </a:schemeClr>
            </a:solidFill>
            <a:miter lim="800000"/>
          </a:ln>
          <a:extLst>
            <a:ext uri="{909E8E84-426E-40DD-AFC4-6F175D3DCCD1}">
              <a14:hiddenFill xmlns:a14="http://schemas.microsoft.com/office/drawing/2010/main">
                <a:noFill/>
              </a14:hiddenFill>
            </a:ext>
          </a:extLst>
        </p:spPr>
      </p:cxnSp>
      <p:sp>
        <p:nvSpPr>
          <p:cNvPr id="28" name="文本框 61"/>
          <p:cNvSpPr txBox="1"/>
          <p:nvPr>
            <p:custDataLst>
              <p:tags r:id="rId23"/>
            </p:custDataLst>
          </p:nvPr>
        </p:nvSpPr>
        <p:spPr>
          <a:xfrm>
            <a:off x="5087888" y="5153144"/>
            <a:ext cx="3826073" cy="440636"/>
          </a:xfrm>
          <a:custGeom>
            <a:avLst/>
            <a:gdLst>
              <a:gd name="connsiteX0" fmla="*/ 0 w 2773194"/>
              <a:gd name="connsiteY0" fmla="*/ 0 h 253350"/>
              <a:gd name="connsiteX1" fmla="*/ 2508325 w 2773194"/>
              <a:gd name="connsiteY1" fmla="*/ 0 h 253350"/>
              <a:gd name="connsiteX2" fmla="*/ 2773194 w 2773194"/>
              <a:gd name="connsiteY2" fmla="*/ 253350 h 253350"/>
              <a:gd name="connsiteX3" fmla="*/ 0 w 2773194"/>
              <a:gd name="connsiteY3" fmla="*/ 253350 h 253350"/>
            </a:gdLst>
            <a:ahLst/>
            <a:cxnLst>
              <a:cxn ang="0">
                <a:pos x="connsiteX0" y="connsiteY0"/>
              </a:cxn>
              <a:cxn ang="0">
                <a:pos x="connsiteX1" y="connsiteY1"/>
              </a:cxn>
              <a:cxn ang="0">
                <a:pos x="connsiteX2" y="connsiteY2"/>
              </a:cxn>
              <a:cxn ang="0">
                <a:pos x="connsiteX3" y="connsiteY3"/>
              </a:cxn>
            </a:cxnLst>
            <a:rect l="l" t="t" r="r" b="b"/>
            <a:pathLst>
              <a:path w="2773194" h="253350">
                <a:moveTo>
                  <a:pt x="0" y="0"/>
                </a:moveTo>
                <a:lnTo>
                  <a:pt x="2508325" y="0"/>
                </a:lnTo>
                <a:lnTo>
                  <a:pt x="2773194" y="253350"/>
                </a:lnTo>
                <a:lnTo>
                  <a:pt x="0" y="253350"/>
                </a:lnTo>
                <a:close/>
              </a:path>
            </a:pathLst>
          </a:custGeom>
          <a:solidFill>
            <a:srgbClr val="EB5760"/>
          </a:solidFill>
          <a:ln w="12700" cap="flat" cmpd="sng" algn="ctr">
            <a:noFill/>
            <a:prstDash val="solid"/>
            <a:miter lim="800000"/>
          </a:ln>
          <a:effectLst/>
        </p:spPr>
        <p:txBody>
          <a:bodyPr lIns="121917" tIns="60958" rIns="121917" bIns="60958" anchor="ctr"/>
          <a:lstStyle>
            <a:defPPr>
              <a:defRPr lang="zh-CN"/>
            </a:defPPr>
            <a:lvl1pPr hangingPunct="0">
              <a:defRPr sz="2000" b="1" kern="0">
                <a:solidFill>
                  <a:srgbClr val="FFFFFF"/>
                </a:solidFill>
                <a:latin typeface="微软雅黑" panose="020B0503020204020204" pitchFamily="34" charset="-122"/>
                <a:ea typeface="微软雅黑" panose="020B0503020204020204" pitchFamily="34" charset="-122"/>
                <a:cs typeface="Calibri" panose="020F0502020204030204"/>
              </a:defRPr>
            </a:lvl1pPr>
          </a:lstStyle>
          <a:p>
            <a:r>
              <a:rPr lang="zh-CN" altLang="en-US" dirty="0">
                <a:sym typeface="Calibri" panose="020F0502020204030204"/>
              </a:rPr>
              <a:t>风险与策略</a:t>
            </a:r>
          </a:p>
        </p:txBody>
      </p:sp>
      <p:cxnSp>
        <p:nvCxnSpPr>
          <p:cNvPr id="29" name="直接连接符 63"/>
          <p:cNvCxnSpPr>
            <a:cxnSpLocks noChangeShapeType="1"/>
          </p:cNvCxnSpPr>
          <p:nvPr>
            <p:custDataLst>
              <p:tags r:id="rId24"/>
            </p:custDataLst>
          </p:nvPr>
        </p:nvCxnSpPr>
        <p:spPr bwMode="auto">
          <a:xfrm>
            <a:off x="8814719" y="5585176"/>
            <a:ext cx="1571899" cy="0"/>
          </a:xfrm>
          <a:prstGeom prst="line">
            <a:avLst/>
          </a:prstGeom>
          <a:noFill/>
          <a:ln w="6350" algn="ctr">
            <a:solidFill>
              <a:schemeClr val="tx2">
                <a:lumMod val="40000"/>
                <a:lumOff val="60000"/>
              </a:schemeClr>
            </a:solidFill>
            <a:miter lim="800000"/>
          </a:ln>
          <a:extLst>
            <a:ext uri="{909E8E84-426E-40DD-AFC4-6F175D3DCCD1}">
              <a14:hiddenFill xmlns:a14="http://schemas.microsoft.com/office/drawing/2010/main">
                <a:noFill/>
              </a14:hiddenFill>
            </a:ext>
          </a:extLst>
        </p:spPr>
      </p:cxn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文本框 25">
            <a:extLst>
              <a:ext uri="{FF2B5EF4-FFF2-40B4-BE49-F238E27FC236}">
                <a16:creationId xmlns:a16="http://schemas.microsoft.com/office/drawing/2014/main" id="{33358FAA-C6A8-4E45-8227-8E977EFC8D05}"/>
              </a:ext>
            </a:extLst>
          </p:cNvPr>
          <p:cNvSpPr txBox="1"/>
          <p:nvPr/>
        </p:nvSpPr>
        <p:spPr>
          <a:xfrm>
            <a:off x="6830318" y="3461846"/>
            <a:ext cx="4669849" cy="1156855"/>
          </a:xfrm>
          <a:prstGeom prst="rect">
            <a:avLst/>
          </a:prstGeom>
          <a:solidFill>
            <a:srgbClr val="FFFFFF">
              <a:lumMod val="95000"/>
            </a:srgbClr>
          </a:solidFill>
          <a:ln w="12700" cap="flat">
            <a:noFill/>
            <a:prstDash val="sysDot"/>
            <a:miter lim="400000"/>
          </a:ln>
          <a:effectLst/>
        </p:spPr>
        <p:txBody>
          <a:bodyPr wrap="square">
            <a:spAutoFit/>
          </a:bodyPr>
          <a:lstStyle/>
          <a:p>
            <a:pPr>
              <a:lnSpc>
                <a:spcPct val="150000"/>
              </a:lnSpc>
              <a:spcAft>
                <a:spcPts val="600"/>
              </a:spcAft>
              <a:defRPr/>
            </a:pPr>
            <a:r>
              <a:rPr lang="zh-CN" altLang="en-US" sz="1600" kern="0" dirty="0">
                <a:solidFill>
                  <a:srgbClr val="000000"/>
                </a:solidFill>
                <a:latin typeface="微软雅黑" panose="020B0503020204020204" pitchFamily="34" charset="-122"/>
                <a:ea typeface="微软雅黑" panose="020B0503020204020204" pitchFamily="34" charset="-122"/>
                <a:sym typeface="Calibri" panose="020F0502020204030204"/>
              </a:rPr>
              <a:t>对信息安全事件</a:t>
            </a:r>
            <a:r>
              <a:rPr kumimoji="0" lang="zh-CN" altLang="en-US" sz="16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Calibri"/>
              </a:rPr>
              <a:t>“守株待兔”</a:t>
            </a:r>
            <a:r>
              <a:rPr lang="zh-CN" altLang="en-US" sz="1600" kern="0" dirty="0">
                <a:solidFill>
                  <a:srgbClr val="000000"/>
                </a:solidFill>
                <a:latin typeface="微软雅黑" panose="020B0503020204020204" pitchFamily="34" charset="-122"/>
                <a:ea typeface="微软雅黑" panose="020B0503020204020204" pitchFamily="34" charset="-122"/>
                <a:sym typeface="Calibri" panose="020F0502020204030204"/>
              </a:rPr>
              <a:t>“亡羊补牢”，自身缺少事前预防意识和手段，依赖技术工具进行事后调查追责，对具有共性的安全问题</a:t>
            </a:r>
            <a:r>
              <a:rPr kumimoji="0" lang="zh-CN" altLang="en-US" sz="16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Calibri"/>
              </a:rPr>
              <a:t>不主动自查自纠</a:t>
            </a:r>
            <a:r>
              <a:rPr lang="zh-CN" altLang="en-US" sz="1600" kern="0" dirty="0">
                <a:solidFill>
                  <a:srgbClr val="000000"/>
                </a:solidFill>
                <a:latin typeface="微软雅黑" panose="020B0503020204020204" pitchFamily="34" charset="-122"/>
                <a:ea typeface="微软雅黑" panose="020B0503020204020204" pitchFamily="34" charset="-122"/>
                <a:sym typeface="Calibri"/>
              </a:rPr>
              <a:t>。</a:t>
            </a:r>
            <a:endParaRPr kumimoji="0" lang="en-US" altLang="zh-CN" sz="16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Calibri"/>
            </a:endParaRPr>
          </a:p>
        </p:txBody>
      </p:sp>
      <p:sp>
        <p:nvSpPr>
          <p:cNvPr id="24" name="文本框 23">
            <a:extLst>
              <a:ext uri="{FF2B5EF4-FFF2-40B4-BE49-F238E27FC236}">
                <a16:creationId xmlns:a16="http://schemas.microsoft.com/office/drawing/2014/main" id="{33358FAA-C6A8-4E45-8227-8E977EFC8D05}"/>
              </a:ext>
            </a:extLst>
          </p:cNvPr>
          <p:cNvSpPr txBox="1"/>
          <p:nvPr/>
        </p:nvSpPr>
        <p:spPr>
          <a:xfrm>
            <a:off x="6830318" y="1518790"/>
            <a:ext cx="4640912" cy="1526187"/>
          </a:xfrm>
          <a:prstGeom prst="rect">
            <a:avLst/>
          </a:prstGeom>
          <a:solidFill>
            <a:srgbClr val="FFFFFF">
              <a:lumMod val="95000"/>
            </a:srgbClr>
          </a:solidFill>
          <a:ln w="12700" cap="flat">
            <a:noFill/>
            <a:prstDash val="sysDot"/>
            <a:miter lim="400000"/>
          </a:ln>
          <a:effectLst/>
        </p:spPr>
        <p:txBody>
          <a:bodyPr wrap="square">
            <a:spAutoFit/>
          </a:bodyPr>
          <a:lstStyle/>
          <a:p>
            <a:pPr marL="0" marR="0" lvl="0" indent="0" defTabSz="914400" eaLnBrk="1" fontAlgn="auto" latinLnBrk="0" hangingPunct="1">
              <a:lnSpc>
                <a:spcPct val="150000"/>
              </a:lnSpc>
              <a:spcBef>
                <a:spcPts val="0"/>
              </a:spcBef>
              <a:spcAft>
                <a:spcPts val="600"/>
              </a:spcAft>
              <a:buClrTx/>
              <a:buSzTx/>
              <a:buFontTx/>
              <a:buNone/>
              <a:tabLst/>
              <a:defRPr/>
            </a:pPr>
            <a:r>
              <a:rPr kumimoji="0" lang="zh-CN" altLang="en-US" sz="16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Calibri"/>
              </a:rPr>
              <a:t>信息安全风险来自于“人”的意识问题和对“技术”的错用或滥用，但当前仅将大多数工作中心放在外部风险、技术风险防范上，未能有效认识到绝大多数信息安全风险来自于企业内部。</a:t>
            </a:r>
            <a:endParaRPr kumimoji="0" lang="en-US" altLang="zh-CN" sz="16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Calibri"/>
            </a:endParaRPr>
          </a:p>
        </p:txBody>
      </p:sp>
      <p:cxnSp>
        <p:nvCxnSpPr>
          <p:cNvPr id="2" name="直接连接符 1"/>
          <p:cNvCxnSpPr/>
          <p:nvPr/>
        </p:nvCxnSpPr>
        <p:spPr>
          <a:xfrm flipV="1">
            <a:off x="10805" y="679726"/>
            <a:ext cx="12192000" cy="10474"/>
          </a:xfrm>
          <a:prstGeom prst="line">
            <a:avLst/>
          </a:prstGeom>
          <a:noFill/>
          <a:ln w="25400" cap="flat">
            <a:solidFill>
              <a:schemeClr val="accent1"/>
            </a:solidFill>
            <a:prstDash val="solid"/>
            <a:miter lim="800000"/>
          </a:ln>
        </p:spPr>
        <p:style>
          <a:lnRef idx="0">
            <a:scrgbClr r="0" g="0" b="0"/>
          </a:lnRef>
          <a:fillRef idx="0">
            <a:scrgbClr r="0" g="0" b="0"/>
          </a:fillRef>
          <a:effectRef idx="0">
            <a:scrgbClr r="0" g="0" b="0"/>
          </a:effectRef>
          <a:fontRef idx="none"/>
        </p:style>
      </p:cxnSp>
      <p:sp>
        <p:nvSpPr>
          <p:cNvPr id="3" name="标题文本"/>
          <p:cNvSpPr txBox="1"/>
          <p:nvPr/>
        </p:nvSpPr>
        <p:spPr>
          <a:xfrm>
            <a:off x="10805" y="204051"/>
            <a:ext cx="6732748" cy="424733"/>
          </a:xfrm>
          <a:prstGeom prst="rect">
            <a:avLst/>
          </a:prstGeom>
        </p:spPr>
        <p:txBody>
          <a:bodyPr/>
          <a:lstStyle>
            <a:lvl1pPr marL="0" marR="0" indent="0" algn="l" defTabSz="1828800" rtl="0" latinLnBrk="0">
              <a:lnSpc>
                <a:spcPct val="90000"/>
              </a:lnSpc>
              <a:spcBef>
                <a:spcPts val="0"/>
              </a:spcBef>
              <a:spcAft>
                <a:spcPts val="0"/>
              </a:spcAft>
              <a:buClrTx/>
              <a:buSzTx/>
              <a:buFontTx/>
              <a:buNone/>
              <a:defRPr sz="4800" b="0" i="0" u="none" strike="noStrike" cap="none" spc="0" baseline="0">
                <a:ln>
                  <a:noFill/>
                </a:ln>
                <a:solidFill>
                  <a:srgbClr val="F77563"/>
                </a:solidFill>
                <a:uFillTx/>
                <a:latin typeface="微软雅黑" panose="020B0503020204020204" pitchFamily="34" charset="-122"/>
                <a:ea typeface="微软雅黑" panose="020B0503020204020204" pitchFamily="34" charset="-122"/>
                <a:cs typeface="+mj-cs"/>
                <a:sym typeface="Calibri" panose="020F0502020204030204"/>
              </a:defRPr>
            </a:lvl1pPr>
            <a:lvl2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2pPr>
            <a:lvl3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3pPr>
            <a:lvl4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4pPr>
            <a:lvl5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5pPr>
            <a:lvl6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6pPr>
            <a:lvl7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7pPr>
            <a:lvl8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8pPr>
            <a:lvl9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9pPr>
          </a:lstStyle>
          <a:p>
            <a:pPr marL="0" marR="0" lvl="0" indent="0" algn="l" defTabSz="1828800" rtl="0" eaLnBrk="1" fontAlgn="auto" latinLnBrk="0" hangingPunct="1">
              <a:lnSpc>
                <a:spcPct val="90000"/>
              </a:lnSpc>
              <a:spcBef>
                <a:spcPts val="0"/>
              </a:spcBef>
              <a:spcAft>
                <a:spcPts val="0"/>
              </a:spcAft>
              <a:buClrTx/>
              <a:buSzTx/>
              <a:buFontTx/>
              <a:buNone/>
              <a:tabLst/>
              <a:defRPr/>
            </a:pPr>
            <a:r>
              <a:rPr kumimoji="0" lang="zh-CN" altLang="en-US" sz="2400" b="1" i="0" u="none" strike="noStrike" kern="1200" cap="none" spc="0" normalizeH="0" baseline="0" noProof="0" dirty="0">
                <a:ln w="0"/>
                <a:solidFill>
                  <a:srgbClr val="2B388F">
                    <a:lumMod val="75000"/>
                  </a:srgbClr>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cs typeface="Calibri" panose="020F0502020204030204"/>
                <a:sym typeface="Calibri" panose="020F0502020204030204"/>
              </a:rPr>
              <a:t>一、项目背景</a:t>
            </a:r>
          </a:p>
        </p:txBody>
      </p:sp>
      <p:sp>
        <p:nvSpPr>
          <p:cNvPr id="21" name="îṣ1iḋe">
            <a:extLst>
              <a:ext uri="{FF2B5EF4-FFF2-40B4-BE49-F238E27FC236}">
                <a16:creationId xmlns:a16="http://schemas.microsoft.com/office/drawing/2014/main" id="{55057664-AA75-480B-AE79-DB5489B891EC}"/>
              </a:ext>
            </a:extLst>
          </p:cNvPr>
          <p:cNvSpPr txBox="1"/>
          <p:nvPr/>
        </p:nvSpPr>
        <p:spPr>
          <a:xfrm>
            <a:off x="4217958" y="3645754"/>
            <a:ext cx="2196979" cy="847934"/>
          </a:xfrm>
          <a:prstGeom prst="rect">
            <a:avLst/>
          </a:prstGeom>
          <a:solidFill>
            <a:srgbClr val="548BB7"/>
          </a:solidFill>
          <a:ln>
            <a:noFill/>
          </a:ln>
        </p:spPr>
        <p:txBody>
          <a:bodyPr lIns="91440" tIns="45720" rIns="91440" bIns="45720" anchor="t" anchorCtr="0">
            <a:noAutofit/>
          </a:bodyPr>
          <a:lstStyle>
            <a:defPPr>
              <a:defRPr lang="zh-CN"/>
            </a:defPPr>
            <a:lvl1pPr marR="0" lvl="0" indent="0" algn="ctr" fontAlgn="auto">
              <a:lnSpc>
                <a:spcPct val="150000"/>
              </a:lnSpc>
              <a:spcBef>
                <a:spcPts val="0"/>
              </a:spcBef>
              <a:spcAft>
                <a:spcPts val="0"/>
              </a:spcAft>
              <a:buClrTx/>
              <a:buSzPct val="25000"/>
              <a:buFontTx/>
              <a:buNone/>
              <a:tabLst/>
              <a:defRPr kumimoji="0" b="1" i="0" u="none" strike="noStrike" cap="none" spc="0" normalizeH="0" baseline="0">
                <a:ln>
                  <a:noFill/>
                </a:ln>
                <a:solidFill>
                  <a:srgbClr val="FFFFFF"/>
                </a:solidFill>
                <a:effectLst/>
                <a:uLnTx/>
                <a:uFillTx/>
                <a:latin typeface="微软雅黑" panose="020B0503020204020204" pitchFamily="34" charset="-122"/>
                <a:ea typeface="微软雅黑" panose="020B0503020204020204" pitchFamily="34" charset="-122"/>
                <a:cs typeface="Helvetica"/>
              </a:defRPr>
            </a:lvl1pPr>
          </a:lstStyle>
          <a:p>
            <a:pPr>
              <a:defRPr/>
            </a:pPr>
            <a:r>
              <a:rPr kumimoji="0" lang="zh-CN" altLang="en-US" sz="18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Helvetica"/>
              </a:rPr>
              <a:t>缺少风险预防意识</a:t>
            </a:r>
            <a:endParaRPr kumimoji="0" lang="en-US" altLang="zh-CN" sz="18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Helvetica"/>
            </a:endParaRPr>
          </a:p>
          <a:p>
            <a:pPr>
              <a:defRPr/>
            </a:pPr>
            <a:r>
              <a:rPr kumimoji="0" lang="zh-CN" altLang="en-US" sz="18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Helvetica"/>
              </a:rPr>
              <a:t>长期被动工作</a:t>
            </a:r>
            <a:endParaRPr kumimoji="0" lang="de-DE" altLang="zh-CN" sz="18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Helvetica"/>
            </a:endParaRPr>
          </a:p>
        </p:txBody>
      </p:sp>
      <p:sp>
        <p:nvSpPr>
          <p:cNvPr id="23" name="îṣ1iḋe">
            <a:extLst>
              <a:ext uri="{FF2B5EF4-FFF2-40B4-BE49-F238E27FC236}">
                <a16:creationId xmlns:a16="http://schemas.microsoft.com/office/drawing/2014/main" id="{55057664-AA75-480B-AE79-DB5489B891EC}"/>
              </a:ext>
            </a:extLst>
          </p:cNvPr>
          <p:cNvSpPr txBox="1"/>
          <p:nvPr/>
        </p:nvSpPr>
        <p:spPr>
          <a:xfrm>
            <a:off x="4219627" y="1878758"/>
            <a:ext cx="2196979" cy="844757"/>
          </a:xfrm>
          <a:prstGeom prst="rect">
            <a:avLst/>
          </a:prstGeom>
          <a:solidFill>
            <a:srgbClr val="548BB7"/>
          </a:solidFill>
          <a:ln>
            <a:noFill/>
          </a:ln>
        </p:spPr>
        <p:txBody>
          <a:bodyPr lIns="91440" tIns="45720" rIns="91440" bIns="45720" anchor="ctr" anchorCtr="0">
            <a:noAutofit/>
          </a:bodyPr>
          <a:lstStyle/>
          <a:p>
            <a:pPr marL="0" marR="0" lvl="0" indent="0" algn="ctr" defTabSz="914400" eaLnBrk="1" fontAlgn="auto" latinLnBrk="0" hangingPunct="1">
              <a:lnSpc>
                <a:spcPct val="150000"/>
              </a:lnSpc>
              <a:spcBef>
                <a:spcPts val="0"/>
              </a:spcBef>
              <a:spcAft>
                <a:spcPts val="0"/>
              </a:spcAft>
              <a:buClrTx/>
              <a:buSzPct val="25000"/>
              <a:buFontTx/>
              <a:buNone/>
              <a:tabLst/>
              <a:defRPr/>
            </a:pPr>
            <a:r>
              <a:rPr kumimoji="0" lang="zh-CN" altLang="en-US" sz="18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rPr>
              <a:t>对信息安全的认知缺少广度与深度</a:t>
            </a:r>
            <a:endParaRPr kumimoji="0" lang="de-DE" sz="1200" b="1" i="0" u="none" strike="noStrike" kern="0" cap="none" spc="0" normalizeH="0" baseline="0" noProof="0" dirty="0">
              <a:ln>
                <a:noFill/>
              </a:ln>
              <a:solidFill>
                <a:srgbClr val="FFFFFF"/>
              </a:solidFill>
              <a:effectLst/>
              <a:uLnTx/>
              <a:uFillTx/>
              <a:ea typeface="微软雅黑"/>
            </a:endParaRPr>
          </a:p>
        </p:txBody>
      </p:sp>
      <p:sp>
        <p:nvSpPr>
          <p:cNvPr id="28" name="文本框 27"/>
          <p:cNvSpPr txBox="1"/>
          <p:nvPr/>
        </p:nvSpPr>
        <p:spPr>
          <a:xfrm>
            <a:off x="731002" y="802927"/>
            <a:ext cx="11657653" cy="615551"/>
          </a:xfrm>
          <a:prstGeom prst="rect">
            <a:avLst/>
          </a:prstGeom>
          <a:noFill/>
          <a:ln w="254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t">
            <a:spAutoFit/>
          </a:bodyPr>
          <a:lstStyle/>
          <a:p>
            <a:pPr lvl="0" defTabSz="1828800" hangingPunct="0">
              <a:defRPr/>
            </a:pPr>
            <a:r>
              <a:rPr lang="zh-CN" altLang="en-US" sz="2800" b="1" dirty="0">
                <a:solidFill>
                  <a:srgbClr val="000000"/>
                </a:solidFill>
                <a:latin typeface="Calibri"/>
                <a:ea typeface="微软雅黑"/>
                <a:cs typeface="Calibri"/>
                <a:sym typeface="Calibri" panose="020F0502020204030204"/>
              </a:rPr>
              <a:t>当前信息安全管理部门对信息安全认知片面，统筹职责存在缺位</a:t>
            </a:r>
            <a:endParaRPr kumimoji="0" lang="zh-CN" altLang="en-US" sz="2400" b="1" i="0" u="none" strike="noStrike" kern="1200" cap="none" spc="0" normalizeH="0" baseline="0" noProof="0" dirty="0">
              <a:ln>
                <a:noFill/>
              </a:ln>
              <a:solidFill>
                <a:srgbClr val="000000"/>
              </a:solidFill>
              <a:effectLst/>
              <a:uLnTx/>
              <a:uFillTx/>
              <a:latin typeface="Calibri"/>
              <a:ea typeface="+mj-ea"/>
              <a:cs typeface="Calibri"/>
              <a:sym typeface="Calibri" panose="020F0502020204030204"/>
            </a:endParaRPr>
          </a:p>
        </p:txBody>
      </p:sp>
      <p:sp>
        <p:nvSpPr>
          <p:cNvPr id="12" name="îṣ1iḋe">
            <a:extLst>
              <a:ext uri="{FF2B5EF4-FFF2-40B4-BE49-F238E27FC236}">
                <a16:creationId xmlns:a16="http://schemas.microsoft.com/office/drawing/2014/main" id="{81550B54-F53E-44D2-BE48-9A7BA8FEF8B5}"/>
              </a:ext>
            </a:extLst>
          </p:cNvPr>
          <p:cNvSpPr txBox="1"/>
          <p:nvPr/>
        </p:nvSpPr>
        <p:spPr>
          <a:xfrm>
            <a:off x="4217957" y="5374696"/>
            <a:ext cx="2196979" cy="847934"/>
          </a:xfrm>
          <a:prstGeom prst="rect">
            <a:avLst/>
          </a:prstGeom>
          <a:solidFill>
            <a:srgbClr val="548BB7"/>
          </a:solidFill>
          <a:ln>
            <a:noFill/>
          </a:ln>
        </p:spPr>
        <p:txBody>
          <a:bodyPr lIns="91440" tIns="45720" rIns="91440" bIns="45720" anchor="ctr" anchorCtr="0">
            <a:noAutofit/>
          </a:bodyPr>
          <a:lstStyle>
            <a:defPPr>
              <a:defRPr lang="zh-CN"/>
            </a:defPPr>
            <a:lvl1pPr marR="0" lvl="0" indent="0" algn="ctr" fontAlgn="auto">
              <a:lnSpc>
                <a:spcPct val="150000"/>
              </a:lnSpc>
              <a:spcBef>
                <a:spcPts val="0"/>
              </a:spcBef>
              <a:spcAft>
                <a:spcPts val="0"/>
              </a:spcAft>
              <a:buClrTx/>
              <a:buSzPct val="25000"/>
              <a:buFontTx/>
              <a:buNone/>
              <a:tabLst/>
              <a:defRPr kumimoji="0" b="1" i="0" u="none" strike="noStrike" cap="none" spc="0" normalizeH="0" baseline="0">
                <a:ln>
                  <a:noFill/>
                </a:ln>
                <a:solidFill>
                  <a:srgbClr val="FFFFFF"/>
                </a:solidFill>
                <a:effectLst/>
                <a:uLnTx/>
                <a:uFillTx/>
                <a:latin typeface="微软雅黑" panose="020B0503020204020204" pitchFamily="34" charset="-122"/>
                <a:ea typeface="微软雅黑" panose="020B0503020204020204" pitchFamily="34" charset="-122"/>
                <a:cs typeface="Helvetica"/>
              </a:defRPr>
            </a:lvl1pPr>
          </a:lstStyle>
          <a:p>
            <a:pPr>
              <a:defRPr/>
            </a:pPr>
            <a:r>
              <a:rPr kumimoji="0" lang="zh-CN" altLang="en-US" sz="18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Helvetica"/>
              </a:rPr>
              <a:t>缺少赋能服务意识</a:t>
            </a:r>
            <a:endParaRPr kumimoji="0" lang="en-US" altLang="zh-CN" sz="1800" b="1" i="0" u="none" strike="noStrike" kern="0" cap="none" spc="0" normalizeH="0" baseline="0" noProof="0" dirty="0">
              <a:ln>
                <a:noFill/>
              </a:ln>
              <a:solidFill>
                <a:srgbClr val="FFFFFF"/>
              </a:solidFill>
              <a:effectLst/>
              <a:uLnTx/>
              <a:uFillTx/>
              <a:latin typeface="微软雅黑" panose="020B0503020204020204" pitchFamily="34" charset="-122"/>
              <a:ea typeface="微软雅黑" panose="020B0503020204020204" pitchFamily="34" charset="-122"/>
              <a:cs typeface="Helvetica"/>
            </a:endParaRPr>
          </a:p>
        </p:txBody>
      </p:sp>
      <p:sp>
        <p:nvSpPr>
          <p:cNvPr id="13" name="文本框 12">
            <a:extLst>
              <a:ext uri="{FF2B5EF4-FFF2-40B4-BE49-F238E27FC236}">
                <a16:creationId xmlns:a16="http://schemas.microsoft.com/office/drawing/2014/main" id="{09288F52-9835-499A-A487-EBE39CED11CA}"/>
              </a:ext>
            </a:extLst>
          </p:cNvPr>
          <p:cNvSpPr txBox="1"/>
          <p:nvPr/>
        </p:nvSpPr>
        <p:spPr>
          <a:xfrm>
            <a:off x="6830318" y="5035570"/>
            <a:ext cx="4669849" cy="1526187"/>
          </a:xfrm>
          <a:prstGeom prst="rect">
            <a:avLst/>
          </a:prstGeom>
          <a:solidFill>
            <a:srgbClr val="FFFFFF">
              <a:lumMod val="95000"/>
            </a:srgbClr>
          </a:solidFill>
          <a:ln w="12700" cap="flat">
            <a:noFill/>
            <a:prstDash val="sysDot"/>
            <a:miter lim="400000"/>
          </a:ln>
          <a:effectLst/>
        </p:spPr>
        <p:txBody>
          <a:bodyPr wrap="square">
            <a:spAutoFit/>
          </a:bodyPr>
          <a:lstStyle/>
          <a:p>
            <a:pPr>
              <a:lnSpc>
                <a:spcPct val="150000"/>
              </a:lnSpc>
              <a:spcAft>
                <a:spcPts val="600"/>
              </a:spcAft>
              <a:defRPr/>
            </a:pPr>
            <a:r>
              <a:rPr lang="zh-CN" altLang="en-US" sz="1600" kern="0" dirty="0">
                <a:solidFill>
                  <a:srgbClr val="000000"/>
                </a:solidFill>
                <a:latin typeface="微软雅黑" panose="020B0503020204020204" pitchFamily="34" charset="-122"/>
                <a:ea typeface="微软雅黑" panose="020B0503020204020204" pitchFamily="34" charset="-122"/>
                <a:sym typeface="Calibri"/>
              </a:rPr>
              <a:t>对应用系统提出安全要求的同时缺少相应的赋能措施，增大应用研发者管理负担但又未能有效提升应用系统安全水平；另一方面忽视信息安全教育与意识培养，导致</a:t>
            </a:r>
            <a:r>
              <a:rPr kumimoji="0" lang="zh-CN" altLang="en-US" sz="16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Calibri"/>
              </a:rPr>
              <a:t>低级的信息安全事件频发。</a:t>
            </a:r>
            <a:endParaRPr kumimoji="0" lang="en-US" altLang="zh-CN" sz="16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sym typeface="Calibri"/>
            </a:endParaRPr>
          </a:p>
        </p:txBody>
      </p:sp>
      <p:grpSp>
        <p:nvGrpSpPr>
          <p:cNvPr id="14" name="组合 13">
            <a:extLst>
              <a:ext uri="{FF2B5EF4-FFF2-40B4-BE49-F238E27FC236}">
                <a16:creationId xmlns:a16="http://schemas.microsoft.com/office/drawing/2014/main" id="{5B175FA0-DEE1-4BA6-861D-376523DCC4CB}"/>
              </a:ext>
            </a:extLst>
          </p:cNvPr>
          <p:cNvGrpSpPr/>
          <p:nvPr/>
        </p:nvGrpSpPr>
        <p:grpSpPr>
          <a:xfrm>
            <a:off x="943012" y="2901316"/>
            <a:ext cx="2434167" cy="2293143"/>
            <a:chOff x="3797300" y="1266826"/>
            <a:chExt cx="4521200" cy="4259263"/>
          </a:xfrm>
        </p:grpSpPr>
        <p:sp>
          <p:nvSpPr>
            <p:cNvPr id="15" name="任意多边形 4">
              <a:extLst>
                <a:ext uri="{FF2B5EF4-FFF2-40B4-BE49-F238E27FC236}">
                  <a16:creationId xmlns:a16="http://schemas.microsoft.com/office/drawing/2014/main" id="{F72DA14F-D02C-485B-AA73-972B09E9C54A}"/>
                </a:ext>
              </a:extLst>
            </p:cNvPr>
            <p:cNvSpPr/>
            <p:nvPr/>
          </p:nvSpPr>
          <p:spPr bwMode="auto">
            <a:xfrm>
              <a:off x="3797300" y="1266826"/>
              <a:ext cx="2174875" cy="4259263"/>
            </a:xfrm>
            <a:custGeom>
              <a:avLst/>
              <a:gdLst>
                <a:gd name="T0" fmla="*/ 443 w 459"/>
                <a:gd name="T1" fmla="*/ 786 h 898"/>
                <a:gd name="T2" fmla="*/ 185 w 459"/>
                <a:gd name="T3" fmla="*/ 733 h 898"/>
                <a:gd name="T4" fmla="*/ 60 w 459"/>
                <a:gd name="T5" fmla="*/ 574 h 898"/>
                <a:gd name="T6" fmla="*/ 63 w 459"/>
                <a:gd name="T7" fmla="*/ 377 h 898"/>
                <a:gd name="T8" fmla="*/ 190 w 459"/>
                <a:gd name="T9" fmla="*/ 208 h 898"/>
                <a:gd name="T10" fmla="*/ 443 w 459"/>
                <a:gd name="T11" fmla="*/ 91 h 898"/>
                <a:gd name="T12" fmla="*/ 443 w 459"/>
                <a:gd name="T13" fmla="*/ 786 h 898"/>
              </a:gdLst>
              <a:ahLst/>
              <a:cxnLst>
                <a:cxn ang="0">
                  <a:pos x="T0" y="T1"/>
                </a:cxn>
                <a:cxn ang="0">
                  <a:pos x="T2" y="T3"/>
                </a:cxn>
                <a:cxn ang="0">
                  <a:pos x="T4" y="T5"/>
                </a:cxn>
                <a:cxn ang="0">
                  <a:pos x="T6" y="T7"/>
                </a:cxn>
                <a:cxn ang="0">
                  <a:pos x="T8" y="T9"/>
                </a:cxn>
                <a:cxn ang="0">
                  <a:pos x="T10" y="T11"/>
                </a:cxn>
                <a:cxn ang="0">
                  <a:pos x="T12" y="T13"/>
                </a:cxn>
              </a:cxnLst>
              <a:rect l="0" t="0" r="r" b="b"/>
              <a:pathLst>
                <a:path w="459" h="898">
                  <a:moveTo>
                    <a:pt x="443" y="786"/>
                  </a:moveTo>
                  <a:cubicBezTo>
                    <a:pt x="459" y="894"/>
                    <a:pt x="206" y="898"/>
                    <a:pt x="185" y="733"/>
                  </a:cubicBezTo>
                  <a:cubicBezTo>
                    <a:pt x="81" y="762"/>
                    <a:pt x="10" y="662"/>
                    <a:pt x="60" y="574"/>
                  </a:cubicBezTo>
                  <a:cubicBezTo>
                    <a:pt x="0" y="533"/>
                    <a:pt x="1" y="413"/>
                    <a:pt x="63" y="377"/>
                  </a:cubicBezTo>
                  <a:cubicBezTo>
                    <a:pt x="16" y="326"/>
                    <a:pt x="74" y="183"/>
                    <a:pt x="190" y="208"/>
                  </a:cubicBezTo>
                  <a:cubicBezTo>
                    <a:pt x="158" y="93"/>
                    <a:pt x="326" y="0"/>
                    <a:pt x="443" y="91"/>
                  </a:cubicBezTo>
                  <a:lnTo>
                    <a:pt x="443" y="786"/>
                  </a:lnTo>
                  <a:close/>
                </a:path>
              </a:pathLst>
            </a:custGeom>
            <a:noFill/>
            <a:ln w="123825" cap="flat">
              <a:solidFill>
                <a:srgbClr val="0B318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6" name="任意多边形 5">
              <a:extLst>
                <a:ext uri="{FF2B5EF4-FFF2-40B4-BE49-F238E27FC236}">
                  <a16:creationId xmlns:a16="http://schemas.microsoft.com/office/drawing/2014/main" id="{B10B3329-E83F-4077-841E-03C211F5E9F2}"/>
                </a:ext>
              </a:extLst>
            </p:cNvPr>
            <p:cNvSpPr/>
            <p:nvPr/>
          </p:nvSpPr>
          <p:spPr bwMode="auto">
            <a:xfrm>
              <a:off x="4678363" y="2133601"/>
              <a:ext cx="498475" cy="469900"/>
            </a:xfrm>
            <a:custGeom>
              <a:avLst/>
              <a:gdLst>
                <a:gd name="T0" fmla="*/ 0 w 105"/>
                <a:gd name="T1" fmla="*/ 0 h 99"/>
                <a:gd name="T2" fmla="*/ 105 w 105"/>
                <a:gd name="T3" fmla="*/ 99 h 99"/>
              </a:gdLst>
              <a:ahLst/>
              <a:cxnLst>
                <a:cxn ang="0">
                  <a:pos x="T0" y="T1"/>
                </a:cxn>
                <a:cxn ang="0">
                  <a:pos x="T2" y="T3"/>
                </a:cxn>
              </a:cxnLst>
              <a:rect l="0" t="0" r="r" b="b"/>
              <a:pathLst>
                <a:path w="105" h="99">
                  <a:moveTo>
                    <a:pt x="0" y="0"/>
                  </a:moveTo>
                  <a:cubicBezTo>
                    <a:pt x="9" y="51"/>
                    <a:pt x="54" y="90"/>
                    <a:pt x="105" y="99"/>
                  </a:cubicBezTo>
                </a:path>
              </a:pathLst>
            </a:custGeom>
            <a:noFill/>
            <a:ln w="123825" cap="flat">
              <a:solidFill>
                <a:srgbClr val="0B318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7" name="任意多边形 6">
              <a:extLst>
                <a:ext uri="{FF2B5EF4-FFF2-40B4-BE49-F238E27FC236}">
                  <a16:creationId xmlns:a16="http://schemas.microsoft.com/office/drawing/2014/main" id="{5D82BB52-3E8B-4966-A516-04FE090AA9AC}"/>
                </a:ext>
              </a:extLst>
            </p:cNvPr>
            <p:cNvSpPr/>
            <p:nvPr/>
          </p:nvSpPr>
          <p:spPr bwMode="auto">
            <a:xfrm>
              <a:off x="5119688" y="1949451"/>
              <a:ext cx="768350" cy="517525"/>
            </a:xfrm>
            <a:custGeom>
              <a:avLst/>
              <a:gdLst>
                <a:gd name="T0" fmla="*/ 12 w 162"/>
                <a:gd name="T1" fmla="*/ 0 h 109"/>
                <a:gd name="T2" fmla="*/ 162 w 162"/>
                <a:gd name="T3" fmla="*/ 59 h 109"/>
              </a:gdLst>
              <a:ahLst/>
              <a:cxnLst>
                <a:cxn ang="0">
                  <a:pos x="T0" y="T1"/>
                </a:cxn>
                <a:cxn ang="0">
                  <a:pos x="T2" y="T3"/>
                </a:cxn>
              </a:cxnLst>
              <a:rect l="0" t="0" r="r" b="b"/>
              <a:pathLst>
                <a:path w="162" h="109">
                  <a:moveTo>
                    <a:pt x="12" y="0"/>
                  </a:moveTo>
                  <a:cubicBezTo>
                    <a:pt x="0" y="77"/>
                    <a:pt x="128" y="109"/>
                    <a:pt x="162" y="59"/>
                  </a:cubicBezTo>
                </a:path>
              </a:pathLst>
            </a:custGeom>
            <a:noFill/>
            <a:ln w="123825" cap="flat">
              <a:solidFill>
                <a:srgbClr val="0B318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8" name="任意多边形 7">
              <a:extLst>
                <a:ext uri="{FF2B5EF4-FFF2-40B4-BE49-F238E27FC236}">
                  <a16:creationId xmlns:a16="http://schemas.microsoft.com/office/drawing/2014/main" id="{BC7526F8-2952-4266-8720-2AB663126B06}"/>
                </a:ext>
              </a:extLst>
            </p:cNvPr>
            <p:cNvSpPr/>
            <p:nvPr/>
          </p:nvSpPr>
          <p:spPr bwMode="auto">
            <a:xfrm>
              <a:off x="4606925" y="2486026"/>
              <a:ext cx="266700" cy="327025"/>
            </a:xfrm>
            <a:custGeom>
              <a:avLst/>
              <a:gdLst>
                <a:gd name="T0" fmla="*/ 56 w 56"/>
                <a:gd name="T1" fmla="*/ 0 h 69"/>
                <a:gd name="T2" fmla="*/ 0 w 56"/>
                <a:gd name="T3" fmla="*/ 69 h 69"/>
              </a:gdLst>
              <a:ahLst/>
              <a:cxnLst>
                <a:cxn ang="0">
                  <a:pos x="T0" y="T1"/>
                </a:cxn>
                <a:cxn ang="0">
                  <a:pos x="T2" y="T3"/>
                </a:cxn>
              </a:cxnLst>
              <a:rect l="0" t="0" r="r" b="b"/>
              <a:pathLst>
                <a:path w="56" h="69">
                  <a:moveTo>
                    <a:pt x="56" y="0"/>
                  </a:moveTo>
                  <a:cubicBezTo>
                    <a:pt x="56" y="27"/>
                    <a:pt x="20" y="61"/>
                    <a:pt x="0" y="69"/>
                  </a:cubicBezTo>
                </a:path>
              </a:pathLst>
            </a:custGeom>
            <a:noFill/>
            <a:ln w="123825" cap="flat">
              <a:solidFill>
                <a:srgbClr val="0B318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任意多边形 8">
              <a:extLst>
                <a:ext uri="{FF2B5EF4-FFF2-40B4-BE49-F238E27FC236}">
                  <a16:creationId xmlns:a16="http://schemas.microsoft.com/office/drawing/2014/main" id="{2D94599F-791C-4A5A-BD1F-BEE1BEA1AEF9}"/>
                </a:ext>
              </a:extLst>
            </p:cNvPr>
            <p:cNvSpPr/>
            <p:nvPr/>
          </p:nvSpPr>
          <p:spPr bwMode="auto">
            <a:xfrm>
              <a:off x="4498975" y="3021013"/>
              <a:ext cx="1365250" cy="593725"/>
            </a:xfrm>
            <a:custGeom>
              <a:avLst/>
              <a:gdLst>
                <a:gd name="T0" fmla="*/ 0 w 288"/>
                <a:gd name="T1" fmla="*/ 43 h 125"/>
                <a:gd name="T2" fmla="*/ 66 w 288"/>
                <a:gd name="T3" fmla="*/ 114 h 125"/>
                <a:gd name="T4" fmla="*/ 136 w 288"/>
                <a:gd name="T5" fmla="*/ 58 h 125"/>
                <a:gd name="T6" fmla="*/ 237 w 288"/>
                <a:gd name="T7" fmla="*/ 7 h 125"/>
                <a:gd name="T8" fmla="*/ 288 w 288"/>
                <a:gd name="T9" fmla="*/ 25 h 125"/>
              </a:gdLst>
              <a:ahLst/>
              <a:cxnLst>
                <a:cxn ang="0">
                  <a:pos x="T0" y="T1"/>
                </a:cxn>
                <a:cxn ang="0">
                  <a:pos x="T2" y="T3"/>
                </a:cxn>
                <a:cxn ang="0">
                  <a:pos x="T4" y="T5"/>
                </a:cxn>
                <a:cxn ang="0">
                  <a:pos x="T6" y="T7"/>
                </a:cxn>
                <a:cxn ang="0">
                  <a:pos x="T8" y="T9"/>
                </a:cxn>
              </a:cxnLst>
              <a:rect l="0" t="0" r="r" b="b"/>
              <a:pathLst>
                <a:path w="288" h="125">
                  <a:moveTo>
                    <a:pt x="0" y="43"/>
                  </a:moveTo>
                  <a:cubicBezTo>
                    <a:pt x="31" y="58"/>
                    <a:pt x="32" y="104"/>
                    <a:pt x="66" y="114"/>
                  </a:cubicBezTo>
                  <a:cubicBezTo>
                    <a:pt x="102" y="125"/>
                    <a:pt x="121" y="86"/>
                    <a:pt x="136" y="58"/>
                  </a:cubicBezTo>
                  <a:cubicBezTo>
                    <a:pt x="157" y="16"/>
                    <a:pt x="190" y="0"/>
                    <a:pt x="237" y="7"/>
                  </a:cubicBezTo>
                  <a:cubicBezTo>
                    <a:pt x="253" y="9"/>
                    <a:pt x="279" y="20"/>
                    <a:pt x="288" y="25"/>
                  </a:cubicBezTo>
                </a:path>
              </a:pathLst>
            </a:custGeom>
            <a:noFill/>
            <a:ln w="123825" cap="flat">
              <a:solidFill>
                <a:srgbClr val="0B318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任意多边形 9">
              <a:extLst>
                <a:ext uri="{FF2B5EF4-FFF2-40B4-BE49-F238E27FC236}">
                  <a16:creationId xmlns:a16="http://schemas.microsoft.com/office/drawing/2014/main" id="{47F246B7-6CE9-4BBE-9AA9-A042DC21B90D}"/>
                </a:ext>
              </a:extLst>
            </p:cNvPr>
            <p:cNvSpPr/>
            <p:nvPr/>
          </p:nvSpPr>
          <p:spPr bwMode="auto">
            <a:xfrm>
              <a:off x="4327525" y="3016251"/>
              <a:ext cx="303213" cy="336550"/>
            </a:xfrm>
            <a:custGeom>
              <a:avLst/>
              <a:gdLst>
                <a:gd name="T0" fmla="*/ 0 w 64"/>
                <a:gd name="T1" fmla="*/ 41 h 71"/>
                <a:gd name="T2" fmla="*/ 38 w 64"/>
                <a:gd name="T3" fmla="*/ 0 h 71"/>
              </a:gdLst>
              <a:ahLst/>
              <a:cxnLst>
                <a:cxn ang="0">
                  <a:pos x="T0" y="T1"/>
                </a:cxn>
                <a:cxn ang="0">
                  <a:pos x="T2" y="T3"/>
                </a:cxn>
              </a:cxnLst>
              <a:rect l="0" t="0" r="r" b="b"/>
              <a:pathLst>
                <a:path w="64" h="71">
                  <a:moveTo>
                    <a:pt x="0" y="41"/>
                  </a:moveTo>
                  <a:cubicBezTo>
                    <a:pt x="24" y="71"/>
                    <a:pt x="64" y="27"/>
                    <a:pt x="38" y="0"/>
                  </a:cubicBezTo>
                </a:path>
              </a:pathLst>
            </a:custGeom>
            <a:noFill/>
            <a:ln w="123825" cap="flat">
              <a:solidFill>
                <a:srgbClr val="0B318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任意多边形 10">
              <a:extLst>
                <a:ext uri="{FF2B5EF4-FFF2-40B4-BE49-F238E27FC236}">
                  <a16:creationId xmlns:a16="http://schemas.microsoft.com/office/drawing/2014/main" id="{FA0226A6-E08E-44AB-9D27-4D32FC1AF627}"/>
                </a:ext>
              </a:extLst>
            </p:cNvPr>
            <p:cNvSpPr/>
            <p:nvPr/>
          </p:nvSpPr>
          <p:spPr bwMode="auto">
            <a:xfrm>
              <a:off x="5248275" y="3803651"/>
              <a:ext cx="654050" cy="1087438"/>
            </a:xfrm>
            <a:custGeom>
              <a:avLst/>
              <a:gdLst>
                <a:gd name="T0" fmla="*/ 138 w 138"/>
                <a:gd name="T1" fmla="*/ 33 h 229"/>
                <a:gd name="T2" fmla="*/ 41 w 138"/>
                <a:gd name="T3" fmla="*/ 74 h 229"/>
                <a:gd name="T4" fmla="*/ 54 w 138"/>
                <a:gd name="T5" fmla="*/ 193 h 229"/>
                <a:gd name="T6" fmla="*/ 0 w 138"/>
                <a:gd name="T7" fmla="*/ 225 h 229"/>
              </a:gdLst>
              <a:ahLst/>
              <a:cxnLst>
                <a:cxn ang="0">
                  <a:pos x="T0" y="T1"/>
                </a:cxn>
                <a:cxn ang="0">
                  <a:pos x="T2" y="T3"/>
                </a:cxn>
                <a:cxn ang="0">
                  <a:pos x="T4" y="T5"/>
                </a:cxn>
                <a:cxn ang="0">
                  <a:pos x="T6" y="T7"/>
                </a:cxn>
              </a:cxnLst>
              <a:rect l="0" t="0" r="r" b="b"/>
              <a:pathLst>
                <a:path w="138" h="229">
                  <a:moveTo>
                    <a:pt x="138" y="33"/>
                  </a:moveTo>
                  <a:cubicBezTo>
                    <a:pt x="104" y="0"/>
                    <a:pt x="52" y="38"/>
                    <a:pt x="41" y="74"/>
                  </a:cubicBezTo>
                  <a:cubicBezTo>
                    <a:pt x="28" y="116"/>
                    <a:pt x="68" y="151"/>
                    <a:pt x="54" y="193"/>
                  </a:cubicBezTo>
                  <a:cubicBezTo>
                    <a:pt x="45" y="218"/>
                    <a:pt x="25" y="229"/>
                    <a:pt x="0" y="225"/>
                  </a:cubicBezTo>
                </a:path>
              </a:pathLst>
            </a:custGeom>
            <a:noFill/>
            <a:ln w="123825" cap="flat">
              <a:solidFill>
                <a:srgbClr val="0B318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任意多边形 11">
              <a:extLst>
                <a:ext uri="{FF2B5EF4-FFF2-40B4-BE49-F238E27FC236}">
                  <a16:creationId xmlns:a16="http://schemas.microsoft.com/office/drawing/2014/main" id="{619C0B75-62A2-4E3E-8D05-52FCAEC5BFD6}"/>
                </a:ext>
              </a:extLst>
            </p:cNvPr>
            <p:cNvSpPr/>
            <p:nvPr/>
          </p:nvSpPr>
          <p:spPr bwMode="auto">
            <a:xfrm>
              <a:off x="4494213" y="3756026"/>
              <a:ext cx="923925" cy="1092200"/>
            </a:xfrm>
            <a:custGeom>
              <a:avLst/>
              <a:gdLst>
                <a:gd name="T0" fmla="*/ 39 w 195"/>
                <a:gd name="T1" fmla="*/ 230 h 230"/>
                <a:gd name="T2" fmla="*/ 111 w 195"/>
                <a:gd name="T3" fmla="*/ 0 h 230"/>
              </a:gdLst>
              <a:ahLst/>
              <a:cxnLst>
                <a:cxn ang="0">
                  <a:pos x="T0" y="T1"/>
                </a:cxn>
                <a:cxn ang="0">
                  <a:pos x="T2" y="T3"/>
                </a:cxn>
              </a:cxnLst>
              <a:rect l="0" t="0" r="r" b="b"/>
              <a:pathLst>
                <a:path w="195" h="230">
                  <a:moveTo>
                    <a:pt x="39" y="230"/>
                  </a:moveTo>
                  <a:cubicBezTo>
                    <a:pt x="0" y="127"/>
                    <a:pt x="195" y="156"/>
                    <a:pt x="111" y="0"/>
                  </a:cubicBezTo>
                </a:path>
              </a:pathLst>
            </a:custGeom>
            <a:noFill/>
            <a:ln w="123825" cap="flat">
              <a:solidFill>
                <a:srgbClr val="0B318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任意多边形 12">
              <a:extLst>
                <a:ext uri="{FF2B5EF4-FFF2-40B4-BE49-F238E27FC236}">
                  <a16:creationId xmlns:a16="http://schemas.microsoft.com/office/drawing/2014/main" id="{2876E874-B29D-4B0D-82F3-AFB100E5A1D7}"/>
                </a:ext>
              </a:extLst>
            </p:cNvPr>
            <p:cNvSpPr/>
            <p:nvPr/>
          </p:nvSpPr>
          <p:spPr bwMode="auto">
            <a:xfrm>
              <a:off x="4071938" y="3894138"/>
              <a:ext cx="606425" cy="119063"/>
            </a:xfrm>
            <a:custGeom>
              <a:avLst/>
              <a:gdLst>
                <a:gd name="T0" fmla="*/ 0 w 128"/>
                <a:gd name="T1" fmla="*/ 25 h 25"/>
                <a:gd name="T2" fmla="*/ 72 w 128"/>
                <a:gd name="T3" fmla="*/ 1 h 25"/>
                <a:gd name="T4" fmla="*/ 128 w 128"/>
                <a:gd name="T5" fmla="*/ 22 h 25"/>
              </a:gdLst>
              <a:ahLst/>
              <a:cxnLst>
                <a:cxn ang="0">
                  <a:pos x="T0" y="T1"/>
                </a:cxn>
                <a:cxn ang="0">
                  <a:pos x="T2" y="T3"/>
                </a:cxn>
                <a:cxn ang="0">
                  <a:pos x="T4" y="T5"/>
                </a:cxn>
              </a:cxnLst>
              <a:rect l="0" t="0" r="r" b="b"/>
              <a:pathLst>
                <a:path w="128" h="25">
                  <a:moveTo>
                    <a:pt x="0" y="25"/>
                  </a:moveTo>
                  <a:cubicBezTo>
                    <a:pt x="14" y="2"/>
                    <a:pt x="48" y="0"/>
                    <a:pt x="72" y="1"/>
                  </a:cubicBezTo>
                  <a:cubicBezTo>
                    <a:pt x="94" y="3"/>
                    <a:pt x="119" y="19"/>
                    <a:pt x="128" y="22"/>
                  </a:cubicBezTo>
                </a:path>
              </a:pathLst>
            </a:custGeom>
            <a:noFill/>
            <a:ln w="123825" cap="flat">
              <a:solidFill>
                <a:srgbClr val="0B318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任意多边形 13">
              <a:extLst>
                <a:ext uri="{FF2B5EF4-FFF2-40B4-BE49-F238E27FC236}">
                  <a16:creationId xmlns:a16="http://schemas.microsoft.com/office/drawing/2014/main" id="{7BA2E590-0CA9-42B3-A12D-70EAE9515F53}"/>
                </a:ext>
              </a:extLst>
            </p:cNvPr>
            <p:cNvSpPr/>
            <p:nvPr/>
          </p:nvSpPr>
          <p:spPr bwMode="auto">
            <a:xfrm>
              <a:off x="6384925" y="1493838"/>
              <a:ext cx="1933575" cy="3865563"/>
            </a:xfrm>
            <a:custGeom>
              <a:avLst/>
              <a:gdLst>
                <a:gd name="T0" fmla="*/ 405 w 408"/>
                <a:gd name="T1" fmla="*/ 477 h 815"/>
                <a:gd name="T2" fmla="*/ 408 w 408"/>
                <a:gd name="T3" fmla="*/ 365 h 815"/>
                <a:gd name="T4" fmla="*/ 340 w 408"/>
                <a:gd name="T5" fmla="*/ 362 h 815"/>
                <a:gd name="T6" fmla="*/ 321 w 408"/>
                <a:gd name="T7" fmla="*/ 295 h 815"/>
                <a:gd name="T8" fmla="*/ 384 w 408"/>
                <a:gd name="T9" fmla="*/ 261 h 815"/>
                <a:gd name="T10" fmla="*/ 330 w 408"/>
                <a:gd name="T11" fmla="*/ 162 h 815"/>
                <a:gd name="T12" fmla="*/ 263 w 408"/>
                <a:gd name="T13" fmla="*/ 199 h 815"/>
                <a:gd name="T14" fmla="*/ 216 w 408"/>
                <a:gd name="T15" fmla="*/ 153 h 815"/>
                <a:gd name="T16" fmla="*/ 255 w 408"/>
                <a:gd name="T17" fmla="*/ 86 h 815"/>
                <a:gd name="T18" fmla="*/ 159 w 408"/>
                <a:gd name="T19" fmla="*/ 28 h 815"/>
                <a:gd name="T20" fmla="*/ 118 w 408"/>
                <a:gd name="T21" fmla="*/ 97 h 815"/>
                <a:gd name="T22" fmla="*/ 56 w 408"/>
                <a:gd name="T23" fmla="*/ 81 h 815"/>
                <a:gd name="T24" fmla="*/ 56 w 408"/>
                <a:gd name="T25" fmla="*/ 0 h 815"/>
                <a:gd name="T26" fmla="*/ 0 w 408"/>
                <a:gd name="T27" fmla="*/ 0 h 815"/>
                <a:gd name="T28" fmla="*/ 0 w 408"/>
                <a:gd name="T29" fmla="*/ 815 h 815"/>
                <a:gd name="T30" fmla="*/ 56 w 408"/>
                <a:gd name="T31" fmla="*/ 815 h 815"/>
                <a:gd name="T32" fmla="*/ 56 w 408"/>
                <a:gd name="T33" fmla="*/ 764 h 815"/>
                <a:gd name="T34" fmla="*/ 117 w 408"/>
                <a:gd name="T35" fmla="*/ 749 h 815"/>
                <a:gd name="T36" fmla="*/ 141 w 408"/>
                <a:gd name="T37" fmla="*/ 794 h 815"/>
                <a:gd name="T38" fmla="*/ 240 w 408"/>
                <a:gd name="T39" fmla="*/ 741 h 815"/>
                <a:gd name="T40" fmla="*/ 215 w 408"/>
                <a:gd name="T41" fmla="*/ 694 h 815"/>
                <a:gd name="T42" fmla="*/ 266 w 408"/>
                <a:gd name="T43" fmla="*/ 644 h 815"/>
                <a:gd name="T44" fmla="*/ 313 w 408"/>
                <a:gd name="T45" fmla="*/ 674 h 815"/>
                <a:gd name="T46" fmla="*/ 373 w 408"/>
                <a:gd name="T47" fmla="*/ 579 h 815"/>
                <a:gd name="T48" fmla="*/ 323 w 408"/>
                <a:gd name="T49" fmla="*/ 547 h 815"/>
                <a:gd name="T50" fmla="*/ 342 w 408"/>
                <a:gd name="T51" fmla="*/ 475 h 815"/>
                <a:gd name="T52" fmla="*/ 405 w 408"/>
                <a:gd name="T53" fmla="*/ 477 h 8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08" h="815">
                  <a:moveTo>
                    <a:pt x="405" y="477"/>
                  </a:moveTo>
                  <a:cubicBezTo>
                    <a:pt x="408" y="365"/>
                    <a:pt x="408" y="365"/>
                    <a:pt x="408" y="365"/>
                  </a:cubicBezTo>
                  <a:cubicBezTo>
                    <a:pt x="340" y="362"/>
                    <a:pt x="340" y="362"/>
                    <a:pt x="340" y="362"/>
                  </a:cubicBezTo>
                  <a:cubicBezTo>
                    <a:pt x="336" y="339"/>
                    <a:pt x="330" y="317"/>
                    <a:pt x="321" y="295"/>
                  </a:cubicBezTo>
                  <a:cubicBezTo>
                    <a:pt x="384" y="261"/>
                    <a:pt x="384" y="261"/>
                    <a:pt x="384" y="261"/>
                  </a:cubicBezTo>
                  <a:cubicBezTo>
                    <a:pt x="330" y="162"/>
                    <a:pt x="330" y="162"/>
                    <a:pt x="330" y="162"/>
                  </a:cubicBezTo>
                  <a:cubicBezTo>
                    <a:pt x="263" y="199"/>
                    <a:pt x="263" y="199"/>
                    <a:pt x="263" y="199"/>
                  </a:cubicBezTo>
                  <a:cubicBezTo>
                    <a:pt x="249" y="182"/>
                    <a:pt x="233" y="166"/>
                    <a:pt x="216" y="153"/>
                  </a:cubicBezTo>
                  <a:cubicBezTo>
                    <a:pt x="255" y="86"/>
                    <a:pt x="255" y="86"/>
                    <a:pt x="255" y="86"/>
                  </a:cubicBezTo>
                  <a:cubicBezTo>
                    <a:pt x="159" y="28"/>
                    <a:pt x="159" y="28"/>
                    <a:pt x="159" y="28"/>
                  </a:cubicBezTo>
                  <a:cubicBezTo>
                    <a:pt x="118" y="97"/>
                    <a:pt x="118" y="97"/>
                    <a:pt x="118" y="97"/>
                  </a:cubicBezTo>
                  <a:cubicBezTo>
                    <a:pt x="98" y="90"/>
                    <a:pt x="77" y="85"/>
                    <a:pt x="56" y="81"/>
                  </a:cubicBezTo>
                  <a:cubicBezTo>
                    <a:pt x="56" y="0"/>
                    <a:pt x="56" y="0"/>
                    <a:pt x="56" y="0"/>
                  </a:cubicBezTo>
                  <a:cubicBezTo>
                    <a:pt x="0" y="0"/>
                    <a:pt x="0" y="0"/>
                    <a:pt x="0" y="0"/>
                  </a:cubicBezTo>
                  <a:cubicBezTo>
                    <a:pt x="0" y="815"/>
                    <a:pt x="0" y="815"/>
                    <a:pt x="0" y="815"/>
                  </a:cubicBezTo>
                  <a:cubicBezTo>
                    <a:pt x="56" y="815"/>
                    <a:pt x="56" y="815"/>
                    <a:pt x="56" y="815"/>
                  </a:cubicBezTo>
                  <a:cubicBezTo>
                    <a:pt x="56" y="764"/>
                    <a:pt x="56" y="764"/>
                    <a:pt x="56" y="764"/>
                  </a:cubicBezTo>
                  <a:cubicBezTo>
                    <a:pt x="77" y="761"/>
                    <a:pt x="97" y="756"/>
                    <a:pt x="117" y="749"/>
                  </a:cubicBezTo>
                  <a:cubicBezTo>
                    <a:pt x="141" y="794"/>
                    <a:pt x="141" y="794"/>
                    <a:pt x="141" y="794"/>
                  </a:cubicBezTo>
                  <a:cubicBezTo>
                    <a:pt x="240" y="741"/>
                    <a:pt x="240" y="741"/>
                    <a:pt x="240" y="741"/>
                  </a:cubicBezTo>
                  <a:cubicBezTo>
                    <a:pt x="215" y="694"/>
                    <a:pt x="215" y="694"/>
                    <a:pt x="215" y="694"/>
                  </a:cubicBezTo>
                  <a:cubicBezTo>
                    <a:pt x="234" y="679"/>
                    <a:pt x="251" y="662"/>
                    <a:pt x="266" y="644"/>
                  </a:cubicBezTo>
                  <a:cubicBezTo>
                    <a:pt x="313" y="674"/>
                    <a:pt x="313" y="674"/>
                    <a:pt x="313" y="674"/>
                  </a:cubicBezTo>
                  <a:cubicBezTo>
                    <a:pt x="373" y="579"/>
                    <a:pt x="373" y="579"/>
                    <a:pt x="373" y="579"/>
                  </a:cubicBezTo>
                  <a:cubicBezTo>
                    <a:pt x="323" y="547"/>
                    <a:pt x="323" y="547"/>
                    <a:pt x="323" y="547"/>
                  </a:cubicBezTo>
                  <a:cubicBezTo>
                    <a:pt x="332" y="524"/>
                    <a:pt x="338" y="500"/>
                    <a:pt x="342" y="475"/>
                  </a:cubicBezTo>
                  <a:lnTo>
                    <a:pt x="405" y="477"/>
                  </a:lnTo>
                  <a:close/>
                </a:path>
              </a:pathLst>
            </a:custGeom>
            <a:noFill/>
            <a:ln w="123825" cap="flat">
              <a:solidFill>
                <a:srgbClr val="0B318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任意多边形 14">
              <a:extLst>
                <a:ext uri="{FF2B5EF4-FFF2-40B4-BE49-F238E27FC236}">
                  <a16:creationId xmlns:a16="http://schemas.microsoft.com/office/drawing/2014/main" id="{C617893D-154A-49D0-A082-5C12A75A8C97}"/>
                </a:ext>
              </a:extLst>
            </p:cNvPr>
            <p:cNvSpPr/>
            <p:nvPr/>
          </p:nvSpPr>
          <p:spPr bwMode="auto">
            <a:xfrm>
              <a:off x="6384925" y="2262188"/>
              <a:ext cx="1162050" cy="2328863"/>
            </a:xfrm>
            <a:custGeom>
              <a:avLst/>
              <a:gdLst>
                <a:gd name="T0" fmla="*/ 0 w 245"/>
                <a:gd name="T1" fmla="*/ 0 h 491"/>
                <a:gd name="T2" fmla="*/ 0 w 245"/>
                <a:gd name="T3" fmla="*/ 77 h 491"/>
                <a:gd name="T4" fmla="*/ 168 w 245"/>
                <a:gd name="T5" fmla="*/ 245 h 491"/>
                <a:gd name="T6" fmla="*/ 0 w 245"/>
                <a:gd name="T7" fmla="*/ 414 h 491"/>
                <a:gd name="T8" fmla="*/ 0 w 245"/>
                <a:gd name="T9" fmla="*/ 491 h 491"/>
                <a:gd name="T10" fmla="*/ 245 w 245"/>
                <a:gd name="T11" fmla="*/ 245 h 491"/>
                <a:gd name="T12" fmla="*/ 0 w 245"/>
                <a:gd name="T13" fmla="*/ 0 h 491"/>
              </a:gdLst>
              <a:ahLst/>
              <a:cxnLst>
                <a:cxn ang="0">
                  <a:pos x="T0" y="T1"/>
                </a:cxn>
                <a:cxn ang="0">
                  <a:pos x="T2" y="T3"/>
                </a:cxn>
                <a:cxn ang="0">
                  <a:pos x="T4" y="T5"/>
                </a:cxn>
                <a:cxn ang="0">
                  <a:pos x="T6" y="T7"/>
                </a:cxn>
                <a:cxn ang="0">
                  <a:pos x="T8" y="T9"/>
                </a:cxn>
                <a:cxn ang="0">
                  <a:pos x="T10" y="T11"/>
                </a:cxn>
                <a:cxn ang="0">
                  <a:pos x="T12" y="T13"/>
                </a:cxn>
              </a:cxnLst>
              <a:rect l="0" t="0" r="r" b="b"/>
              <a:pathLst>
                <a:path w="245" h="491">
                  <a:moveTo>
                    <a:pt x="0" y="0"/>
                  </a:moveTo>
                  <a:cubicBezTo>
                    <a:pt x="0" y="77"/>
                    <a:pt x="0" y="77"/>
                    <a:pt x="0" y="77"/>
                  </a:cubicBezTo>
                  <a:cubicBezTo>
                    <a:pt x="93" y="78"/>
                    <a:pt x="168" y="153"/>
                    <a:pt x="168" y="245"/>
                  </a:cubicBezTo>
                  <a:cubicBezTo>
                    <a:pt x="168" y="338"/>
                    <a:pt x="93" y="413"/>
                    <a:pt x="0" y="414"/>
                  </a:cubicBezTo>
                  <a:cubicBezTo>
                    <a:pt x="0" y="491"/>
                    <a:pt x="0" y="491"/>
                    <a:pt x="0" y="491"/>
                  </a:cubicBezTo>
                  <a:cubicBezTo>
                    <a:pt x="136" y="491"/>
                    <a:pt x="245" y="381"/>
                    <a:pt x="245" y="245"/>
                  </a:cubicBezTo>
                  <a:cubicBezTo>
                    <a:pt x="245" y="110"/>
                    <a:pt x="136" y="0"/>
                    <a:pt x="0" y="0"/>
                  </a:cubicBezTo>
                  <a:close/>
                </a:path>
              </a:pathLst>
            </a:custGeom>
            <a:solidFill>
              <a:srgbClr val="6FC9F3"/>
            </a:solidFill>
            <a:ln w="123825" cap="flat">
              <a:solidFill>
                <a:srgbClr val="0B318F"/>
              </a:solidFill>
              <a:prstDash val="solid"/>
              <a:miter lim="800000"/>
              <a:headEnd/>
              <a:tailEnd/>
            </a:ln>
          </p:spPr>
          <p:txBody>
            <a:bodyPr vert="horz" wrap="square" lIns="91440" tIns="45720" rIns="91440" bIns="45720" numCol="1" anchor="t" anchorCtr="0" compatLnSpc="1">
              <a:prstTxWarp prst="textNoShape">
                <a:avLst/>
              </a:prstTxWarp>
            </a:bodyPr>
            <a:lstStyle/>
            <a:p>
              <a:endParaRPr lang="zh-CN" altLang="en-US"/>
            </a:p>
          </p:txBody>
        </p:sp>
      </p:grpSp>
    </p:spTree>
    <p:custDataLst>
      <p:tags r:id="rId1"/>
    </p:custDataLst>
    <p:extLst>
      <p:ext uri="{BB962C8B-B14F-4D97-AF65-F5344CB8AC3E}">
        <p14:creationId xmlns:p14="http://schemas.microsoft.com/office/powerpoint/2010/main" val="2678118138"/>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文本"/>
          <p:cNvSpPr txBox="1"/>
          <p:nvPr/>
        </p:nvSpPr>
        <p:spPr>
          <a:xfrm>
            <a:off x="10805" y="204051"/>
            <a:ext cx="6732748" cy="424733"/>
          </a:xfrm>
          <a:prstGeom prst="rect">
            <a:avLst/>
          </a:prstGeom>
        </p:spPr>
        <p:txBody>
          <a:bodyPr/>
          <a:lstStyle>
            <a:lvl1pPr marL="0" marR="0" indent="0" algn="l" defTabSz="1828800" rtl="0" latinLnBrk="0">
              <a:lnSpc>
                <a:spcPct val="90000"/>
              </a:lnSpc>
              <a:spcBef>
                <a:spcPts val="0"/>
              </a:spcBef>
              <a:spcAft>
                <a:spcPts val="0"/>
              </a:spcAft>
              <a:buClrTx/>
              <a:buSzTx/>
              <a:buFontTx/>
              <a:buNone/>
              <a:defRPr sz="4800" b="0" i="0" u="none" strike="noStrike" cap="none" spc="0" baseline="0">
                <a:ln>
                  <a:noFill/>
                </a:ln>
                <a:solidFill>
                  <a:srgbClr val="F77563"/>
                </a:solidFill>
                <a:uFillTx/>
                <a:latin typeface="微软雅黑" panose="020B0503020204020204" pitchFamily="34" charset="-122"/>
                <a:ea typeface="微软雅黑" panose="020B0503020204020204" pitchFamily="34" charset="-122"/>
                <a:cs typeface="+mj-cs"/>
                <a:sym typeface="Calibri" panose="020F0502020204030204"/>
              </a:defRPr>
            </a:lvl1pPr>
            <a:lvl2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2pPr>
            <a:lvl3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3pPr>
            <a:lvl4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4pPr>
            <a:lvl5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5pPr>
            <a:lvl6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6pPr>
            <a:lvl7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7pPr>
            <a:lvl8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8pPr>
            <a:lvl9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9pPr>
          </a:lstStyle>
          <a:p>
            <a:pPr marL="0" marR="0" lvl="0" indent="0" algn="l" defTabSz="1828800" rtl="0" eaLnBrk="1" fontAlgn="auto" latinLnBrk="0" hangingPunct="1">
              <a:lnSpc>
                <a:spcPct val="90000"/>
              </a:lnSpc>
              <a:spcBef>
                <a:spcPts val="0"/>
              </a:spcBef>
              <a:spcAft>
                <a:spcPts val="0"/>
              </a:spcAft>
              <a:buClrTx/>
              <a:buSzTx/>
              <a:buFontTx/>
              <a:buNone/>
              <a:tabLst/>
              <a:defRPr/>
            </a:pPr>
            <a:r>
              <a:rPr kumimoji="0" lang="zh-CN" altLang="en-US" sz="2400" b="1" i="0" u="none" strike="noStrike" kern="1200" cap="none" spc="0" normalizeH="0" baseline="0" noProof="0" dirty="0">
                <a:ln w="0"/>
                <a:solidFill>
                  <a:srgbClr val="2B388F">
                    <a:lumMod val="75000"/>
                  </a:srgbClr>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cs typeface="Calibri" panose="020F0502020204030204"/>
                <a:sym typeface="Calibri" panose="020F0502020204030204"/>
              </a:rPr>
              <a:t>一、项目背景</a:t>
            </a:r>
          </a:p>
        </p:txBody>
      </p:sp>
      <p:cxnSp>
        <p:nvCxnSpPr>
          <p:cNvPr id="3" name="直接连接符 2"/>
          <p:cNvCxnSpPr/>
          <p:nvPr/>
        </p:nvCxnSpPr>
        <p:spPr>
          <a:xfrm flipV="1">
            <a:off x="10805" y="679726"/>
            <a:ext cx="12192000" cy="10474"/>
          </a:xfrm>
          <a:prstGeom prst="line">
            <a:avLst/>
          </a:prstGeom>
          <a:noFill/>
          <a:ln w="25400" cap="flat">
            <a:solidFill>
              <a:schemeClr val="accent1"/>
            </a:solidFill>
            <a:prstDash val="solid"/>
            <a:miter lim="800000"/>
          </a:ln>
        </p:spPr>
        <p:style>
          <a:lnRef idx="0">
            <a:scrgbClr r="0" g="0" b="0"/>
          </a:lnRef>
          <a:fillRef idx="0">
            <a:scrgbClr r="0" g="0" b="0"/>
          </a:fillRef>
          <a:effectRef idx="0">
            <a:scrgbClr r="0" g="0" b="0"/>
          </a:effectRef>
          <a:fontRef idx="none"/>
        </p:style>
      </p:cxnSp>
      <p:sp>
        <p:nvSpPr>
          <p:cNvPr id="18" name="文本框 17"/>
          <p:cNvSpPr txBox="1"/>
          <p:nvPr/>
        </p:nvSpPr>
        <p:spPr>
          <a:xfrm>
            <a:off x="731002" y="802927"/>
            <a:ext cx="11657653" cy="615551"/>
          </a:xfrm>
          <a:prstGeom prst="rect">
            <a:avLst/>
          </a:prstGeom>
          <a:noFill/>
          <a:ln w="254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t">
            <a:spAutoFit/>
          </a:bodyPr>
          <a:lstStyle/>
          <a:p>
            <a:pPr lvl="0" defTabSz="1828800" hangingPunct="0">
              <a:defRPr/>
            </a:pPr>
            <a:r>
              <a:rPr lang="zh-CN" altLang="en-US" sz="2800" b="1" dirty="0">
                <a:solidFill>
                  <a:srgbClr val="000000"/>
                </a:solidFill>
                <a:latin typeface="Calibri"/>
                <a:ea typeface="微软雅黑"/>
                <a:cs typeface="Calibri"/>
                <a:sym typeface="Calibri" panose="020F0502020204030204"/>
              </a:rPr>
              <a:t>信息安全人员并未专职化，且现有团队专业能力覆盖不足</a:t>
            </a:r>
            <a:endParaRPr kumimoji="0" lang="zh-CN" altLang="en-US" sz="2400" b="1" i="0" u="none" strike="noStrike" kern="1200" cap="none" spc="0" normalizeH="0" baseline="0" noProof="0" dirty="0">
              <a:ln>
                <a:noFill/>
              </a:ln>
              <a:solidFill>
                <a:srgbClr val="000000"/>
              </a:solidFill>
              <a:effectLst/>
              <a:uLnTx/>
              <a:uFillTx/>
              <a:latin typeface="Calibri"/>
              <a:ea typeface="+mj-ea"/>
              <a:cs typeface="Calibri"/>
              <a:sym typeface="Calibri" panose="020F0502020204030204"/>
            </a:endParaRPr>
          </a:p>
        </p:txBody>
      </p:sp>
      <p:sp>
        <p:nvSpPr>
          <p:cNvPr id="156" name="文本框 155">
            <a:extLst>
              <a:ext uri="{FF2B5EF4-FFF2-40B4-BE49-F238E27FC236}">
                <a16:creationId xmlns:a16="http://schemas.microsoft.com/office/drawing/2014/main" id="{33358FAA-C6A8-4E45-8227-8E977EFC8D05}"/>
              </a:ext>
            </a:extLst>
          </p:cNvPr>
          <p:cNvSpPr txBox="1"/>
          <p:nvPr/>
        </p:nvSpPr>
        <p:spPr>
          <a:xfrm>
            <a:off x="5878084" y="4949382"/>
            <a:ext cx="4936462" cy="1705403"/>
          </a:xfrm>
          <a:prstGeom prst="rect">
            <a:avLst/>
          </a:prstGeom>
          <a:solidFill>
            <a:schemeClr val="bg1">
              <a:lumMod val="95000"/>
            </a:schemeClr>
          </a:solidFill>
          <a:ln w="12700" cap="flat">
            <a:noFill/>
            <a:prstDash val="sysDot"/>
            <a:miter lim="400000"/>
          </a:ln>
          <a:effectLst/>
        </p:spPr>
        <p:style>
          <a:lnRef idx="0">
            <a:scrgbClr r="0" g="0" b="0"/>
          </a:lnRef>
          <a:fillRef idx="0">
            <a:scrgbClr r="0" g="0" b="0"/>
          </a:fillRef>
          <a:effectRef idx="0">
            <a:scrgbClr r="0" g="0" b="0"/>
          </a:effectRef>
          <a:fontRef idx="none"/>
        </p:style>
        <p:txBody>
          <a:bodyPr wrap="square">
            <a:spAutoFit/>
          </a:bodyPr>
          <a:lstStyle/>
          <a:p>
            <a:pPr lvl="0" algn="just">
              <a:lnSpc>
                <a:spcPct val="150000"/>
              </a:lnSpc>
              <a:spcAft>
                <a:spcPts val="600"/>
              </a:spcAft>
              <a:defRPr/>
            </a:pPr>
            <a:r>
              <a:rPr kumimoji="0" lang="zh-CN" altLang="en-US"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Helvetica"/>
                <a:sym typeface="Calibri" panose="020F0502020204030204"/>
              </a:rPr>
              <a:t>多数人员并不具备完整的信息安全相关专业背景，在完整理解信息安全、判断公司需要何种程度的信息安全水平上，存在能力和知识储备的局限。</a:t>
            </a:r>
            <a:endParaRPr lang="zh-CN" altLang="en-US" dirty="0">
              <a:solidFill>
                <a:srgbClr val="000000"/>
              </a:solidFill>
              <a:latin typeface="微软雅黑" panose="020B0503020204020204" pitchFamily="34" charset="-122"/>
              <a:ea typeface="微软雅黑" panose="020B0503020204020204" pitchFamily="34" charset="-122"/>
              <a:cs typeface="Helvetica"/>
            </a:endParaRPr>
          </a:p>
        </p:txBody>
      </p:sp>
      <p:sp>
        <p:nvSpPr>
          <p:cNvPr id="281" name="文本框 280">
            <a:extLst>
              <a:ext uri="{FF2B5EF4-FFF2-40B4-BE49-F238E27FC236}">
                <a16:creationId xmlns:a16="http://schemas.microsoft.com/office/drawing/2014/main" id="{33358FAA-C6A8-4E45-8227-8E977EFC8D05}"/>
              </a:ext>
            </a:extLst>
          </p:cNvPr>
          <p:cNvSpPr txBox="1"/>
          <p:nvPr/>
        </p:nvSpPr>
        <p:spPr>
          <a:xfrm>
            <a:off x="5878084" y="2163659"/>
            <a:ext cx="4936462" cy="2120902"/>
          </a:xfrm>
          <a:prstGeom prst="rect">
            <a:avLst/>
          </a:prstGeom>
          <a:solidFill>
            <a:schemeClr val="bg1">
              <a:lumMod val="95000"/>
            </a:schemeClr>
          </a:solidFill>
          <a:ln w="12700" cap="flat">
            <a:noFill/>
            <a:prstDash val="sysDot"/>
            <a:miter lim="400000"/>
          </a:ln>
          <a:effectLst/>
        </p:spPr>
        <p:style>
          <a:lnRef idx="0">
            <a:scrgbClr r="0" g="0" b="0"/>
          </a:lnRef>
          <a:fillRef idx="0">
            <a:scrgbClr r="0" g="0" b="0"/>
          </a:fillRef>
          <a:effectRef idx="0">
            <a:scrgbClr r="0" g="0" b="0"/>
          </a:effectRef>
          <a:fontRef idx="none"/>
        </p:style>
        <p:txBody>
          <a:bodyPr wrap="square">
            <a:spAutoFit/>
          </a:bodyPr>
          <a:lstStyle/>
          <a:p>
            <a:pPr lvl="0" algn="just">
              <a:lnSpc>
                <a:spcPct val="150000"/>
              </a:lnSpc>
              <a:spcAft>
                <a:spcPts val="600"/>
              </a:spcAft>
              <a:defRPr/>
            </a:pPr>
            <a:r>
              <a:rPr kumimoji="0" lang="zh-CN" altLang="en-US"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Helvetica"/>
                <a:sym typeface="Calibri" panose="020F0502020204030204"/>
              </a:rPr>
              <a:t>多数信息安全工程师实为</a:t>
            </a:r>
            <a:r>
              <a:rPr lang="zh-CN" altLang="en-US" dirty="0">
                <a:solidFill>
                  <a:srgbClr val="000000"/>
                </a:solidFill>
                <a:latin typeface="微软雅黑" panose="020B0503020204020204" pitchFamily="34" charset="-122"/>
                <a:ea typeface="微软雅黑" panose="020B0503020204020204" pitchFamily="34" charset="-122"/>
                <a:sym typeface="Calibri" panose="020F0502020204030204"/>
              </a:rPr>
              <a:t>重要安全设备</a:t>
            </a:r>
            <a:r>
              <a:rPr kumimoji="0" lang="zh-CN" altLang="en-US"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Helvetica"/>
                <a:sym typeface="Calibri" panose="020F0502020204030204"/>
              </a:rPr>
              <a:t>（如网络设备）的运维人员，负责开通和关闭权限或功能。由于设备本身具备安全管理功能，</a:t>
            </a:r>
            <a:r>
              <a:rPr lang="zh-CN" altLang="en-US" dirty="0">
                <a:solidFill>
                  <a:srgbClr val="000000"/>
                </a:solidFill>
                <a:latin typeface="微软雅黑" panose="020B0503020204020204" pitchFamily="34" charset="-122"/>
                <a:ea typeface="微软雅黑" panose="020B0503020204020204" pitchFamily="34" charset="-122"/>
                <a:cs typeface="Helvetica"/>
                <a:sym typeface="Calibri" panose="020F0502020204030204"/>
              </a:rPr>
              <a:t>相关</a:t>
            </a:r>
            <a:r>
              <a:rPr kumimoji="0" lang="zh-CN" altLang="en-US"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Helvetica"/>
                <a:sym typeface="Calibri" panose="020F0502020204030204"/>
              </a:rPr>
              <a:t>人员连带负责安全策略的制定，策略与实施的职责不分离现象容易诱发监督风险。</a:t>
            </a:r>
            <a:endParaRPr kumimoji="0" lang="en-US" altLang="zh-CN"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Helvetica"/>
              <a:sym typeface="Calibri"/>
            </a:endParaRPr>
          </a:p>
        </p:txBody>
      </p:sp>
      <p:sp>
        <p:nvSpPr>
          <p:cNvPr id="282" name="文本框 281"/>
          <p:cNvSpPr txBox="1"/>
          <p:nvPr/>
        </p:nvSpPr>
        <p:spPr>
          <a:xfrm>
            <a:off x="6734399" y="4456942"/>
            <a:ext cx="3223830" cy="492440"/>
          </a:xfrm>
          <a:prstGeom prst="rect">
            <a:avLst/>
          </a:prstGeom>
          <a:noFill/>
          <a:ln w="254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t">
            <a:spAutoFit/>
          </a:bodyPr>
          <a:lstStyle/>
          <a:p>
            <a:pPr lvl="0" algn="ctr" defTabSz="1828800" hangingPunct="0"/>
            <a:r>
              <a:rPr lang="zh-CN" altLang="en-US" sz="2000" b="1" dirty="0">
                <a:latin typeface="微软雅黑" panose="020B0503020204020204" pitchFamily="34" charset="-122"/>
                <a:ea typeface="微软雅黑" panose="020B0503020204020204" pitchFamily="34" charset="-122"/>
              </a:rPr>
              <a:t>人员专业性需要提升</a:t>
            </a:r>
          </a:p>
        </p:txBody>
      </p:sp>
      <p:sp>
        <p:nvSpPr>
          <p:cNvPr id="283" name="文本框 282"/>
          <p:cNvSpPr txBox="1"/>
          <p:nvPr/>
        </p:nvSpPr>
        <p:spPr>
          <a:xfrm>
            <a:off x="6589105" y="1593181"/>
            <a:ext cx="3514419" cy="492440"/>
          </a:xfrm>
          <a:prstGeom prst="rect">
            <a:avLst/>
          </a:prstGeom>
          <a:noFill/>
          <a:ln w="254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t">
            <a:spAutoFit/>
          </a:bodyPr>
          <a:lstStyle/>
          <a:p>
            <a:pPr lvl="0" algn="ctr" defTabSz="1828800" hangingPunct="0"/>
            <a:r>
              <a:rPr lang="zh-CN" altLang="en-US" sz="2000" b="1" dirty="0">
                <a:latin typeface="微软雅黑" panose="020B0503020204020204" pitchFamily="34" charset="-122"/>
                <a:ea typeface="微软雅黑" panose="020B0503020204020204" pitchFamily="34" charset="-122"/>
              </a:rPr>
              <a:t>信息安全人员实为运维人员</a:t>
            </a:r>
            <a:endParaRPr lang="de-DE" altLang="zh-CN" sz="1400" b="1" dirty="0"/>
          </a:p>
        </p:txBody>
      </p:sp>
      <p:grpSp>
        <p:nvGrpSpPr>
          <p:cNvPr id="638" name="组合 637"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EF93A971-F92D-440E-9EF1-7121AA1A1D0A}"/>
              </a:ext>
            </a:extLst>
          </p:cNvPr>
          <p:cNvGrpSpPr>
            <a:grpSpLocks noChangeAspect="1"/>
          </p:cNvGrpSpPr>
          <p:nvPr/>
        </p:nvGrpSpPr>
        <p:grpSpPr>
          <a:xfrm>
            <a:off x="659422" y="2806539"/>
            <a:ext cx="4362345" cy="2328252"/>
            <a:chOff x="2828925" y="1685311"/>
            <a:chExt cx="6534151" cy="3487379"/>
          </a:xfrm>
        </p:grpSpPr>
        <p:sp>
          <p:nvSpPr>
            <p:cNvPr id="639" name="íṡḻïḑê">
              <a:extLst>
                <a:ext uri="{FF2B5EF4-FFF2-40B4-BE49-F238E27FC236}">
                  <a16:creationId xmlns:a16="http://schemas.microsoft.com/office/drawing/2014/main" id="{3900CF25-1E9E-4266-A72B-B3A7EF95723A}"/>
                </a:ext>
              </a:extLst>
            </p:cNvPr>
            <p:cNvSpPr/>
            <p:nvPr/>
          </p:nvSpPr>
          <p:spPr bwMode="auto">
            <a:xfrm>
              <a:off x="4081170" y="3180157"/>
              <a:ext cx="907968" cy="918671"/>
            </a:xfrm>
            <a:prstGeom prst="ellipse">
              <a:avLst/>
            </a:prstGeom>
            <a:solidFill>
              <a:srgbClr val="0064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0" name="îŝlïdé">
              <a:extLst>
                <a:ext uri="{FF2B5EF4-FFF2-40B4-BE49-F238E27FC236}">
                  <a16:creationId xmlns:a16="http://schemas.microsoft.com/office/drawing/2014/main" id="{D1387CBC-F1AC-43AB-8C70-031644AB5C31}"/>
                </a:ext>
              </a:extLst>
            </p:cNvPr>
            <p:cNvSpPr/>
            <p:nvPr/>
          </p:nvSpPr>
          <p:spPr bwMode="auto">
            <a:xfrm>
              <a:off x="4655562" y="1685311"/>
              <a:ext cx="2169131" cy="2739956"/>
            </a:xfrm>
            <a:custGeom>
              <a:avLst/>
              <a:gdLst>
                <a:gd name="T0" fmla="*/ 1163 w 1216"/>
                <a:gd name="T1" fmla="*/ 53 h 1536"/>
                <a:gd name="T2" fmla="*/ 1163 w 1216"/>
                <a:gd name="T3" fmla="*/ 1483 h 1536"/>
                <a:gd name="T4" fmla="*/ 53 w 1216"/>
                <a:gd name="T5" fmla="*/ 1483 h 1536"/>
                <a:gd name="T6" fmla="*/ 53 w 1216"/>
                <a:gd name="T7" fmla="*/ 53 h 1536"/>
                <a:gd name="T8" fmla="*/ 1163 w 1216"/>
                <a:gd name="T9" fmla="*/ 53 h 1536"/>
                <a:gd name="T10" fmla="*/ 1163 w 1216"/>
                <a:gd name="T11" fmla="*/ 53 h 1536"/>
                <a:gd name="T12" fmla="*/ 1216 w 1216"/>
                <a:gd name="T13" fmla="*/ 0 h 1536"/>
                <a:gd name="T14" fmla="*/ 1163 w 1216"/>
                <a:gd name="T15" fmla="*/ 0 h 1536"/>
                <a:gd name="T16" fmla="*/ 53 w 1216"/>
                <a:gd name="T17" fmla="*/ 0 h 1536"/>
                <a:gd name="T18" fmla="*/ 0 w 1216"/>
                <a:gd name="T19" fmla="*/ 0 h 1536"/>
                <a:gd name="T20" fmla="*/ 0 w 1216"/>
                <a:gd name="T21" fmla="*/ 53 h 1536"/>
                <a:gd name="T22" fmla="*/ 0 w 1216"/>
                <a:gd name="T23" fmla="*/ 1483 h 1536"/>
                <a:gd name="T24" fmla="*/ 0 w 1216"/>
                <a:gd name="T25" fmla="*/ 1536 h 1536"/>
                <a:gd name="T26" fmla="*/ 53 w 1216"/>
                <a:gd name="T27" fmla="*/ 1536 h 1536"/>
                <a:gd name="T28" fmla="*/ 1163 w 1216"/>
                <a:gd name="T29" fmla="*/ 1536 h 1536"/>
                <a:gd name="T30" fmla="*/ 1216 w 1216"/>
                <a:gd name="T31" fmla="*/ 1536 h 1536"/>
                <a:gd name="T32" fmla="*/ 1216 w 1216"/>
                <a:gd name="T33" fmla="*/ 1483 h 1536"/>
                <a:gd name="T34" fmla="*/ 1216 w 1216"/>
                <a:gd name="T35" fmla="*/ 53 h 1536"/>
                <a:gd name="T36" fmla="*/ 1216 w 1216"/>
                <a:gd name="T37" fmla="*/ 0 h 1536"/>
                <a:gd name="T38" fmla="*/ 1216 w 1216"/>
                <a:gd name="T39" fmla="*/ 0 h 1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16" h="1536">
                  <a:moveTo>
                    <a:pt x="1163" y="53"/>
                  </a:moveTo>
                  <a:lnTo>
                    <a:pt x="1163" y="1483"/>
                  </a:lnTo>
                  <a:lnTo>
                    <a:pt x="53" y="1483"/>
                  </a:lnTo>
                  <a:lnTo>
                    <a:pt x="53" y="53"/>
                  </a:lnTo>
                  <a:lnTo>
                    <a:pt x="1163" y="53"/>
                  </a:lnTo>
                  <a:lnTo>
                    <a:pt x="1163" y="53"/>
                  </a:lnTo>
                  <a:close/>
                  <a:moveTo>
                    <a:pt x="1216" y="0"/>
                  </a:moveTo>
                  <a:lnTo>
                    <a:pt x="1163" y="0"/>
                  </a:lnTo>
                  <a:lnTo>
                    <a:pt x="53" y="0"/>
                  </a:lnTo>
                  <a:lnTo>
                    <a:pt x="0" y="0"/>
                  </a:lnTo>
                  <a:lnTo>
                    <a:pt x="0" y="53"/>
                  </a:lnTo>
                  <a:lnTo>
                    <a:pt x="0" y="1483"/>
                  </a:lnTo>
                  <a:lnTo>
                    <a:pt x="0" y="1536"/>
                  </a:lnTo>
                  <a:lnTo>
                    <a:pt x="53" y="1536"/>
                  </a:lnTo>
                  <a:lnTo>
                    <a:pt x="1163" y="1536"/>
                  </a:lnTo>
                  <a:lnTo>
                    <a:pt x="1216" y="1536"/>
                  </a:lnTo>
                  <a:lnTo>
                    <a:pt x="1216" y="1483"/>
                  </a:lnTo>
                  <a:lnTo>
                    <a:pt x="1216" y="53"/>
                  </a:lnTo>
                  <a:lnTo>
                    <a:pt x="1216" y="0"/>
                  </a:lnTo>
                  <a:lnTo>
                    <a:pt x="1216" y="0"/>
                  </a:lnTo>
                  <a:close/>
                </a:path>
              </a:pathLst>
            </a:custGeom>
            <a:solidFill>
              <a:srgbClr val="B4B4B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1" name="î$ľîḍe">
              <a:extLst>
                <a:ext uri="{FF2B5EF4-FFF2-40B4-BE49-F238E27FC236}">
                  <a16:creationId xmlns:a16="http://schemas.microsoft.com/office/drawing/2014/main" id="{C1B3B3CF-3719-4DD8-8014-C3B5C3CCA38B}"/>
                </a:ext>
              </a:extLst>
            </p:cNvPr>
            <p:cNvSpPr/>
            <p:nvPr/>
          </p:nvSpPr>
          <p:spPr bwMode="auto">
            <a:xfrm>
              <a:off x="4750104" y="1779853"/>
              <a:ext cx="1980046" cy="2550870"/>
            </a:xfrm>
            <a:prstGeom prst="rect">
              <a:avLst/>
            </a:prstGeom>
            <a:solidFill>
              <a:srgbClr val="D2F5F5"/>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42" name="iSļiḑè">
              <a:extLst>
                <a:ext uri="{FF2B5EF4-FFF2-40B4-BE49-F238E27FC236}">
                  <a16:creationId xmlns:a16="http://schemas.microsoft.com/office/drawing/2014/main" id="{B57B9814-04A2-490F-940E-0EC41D24EAAF}"/>
                </a:ext>
              </a:extLst>
            </p:cNvPr>
            <p:cNvSpPr/>
            <p:nvPr/>
          </p:nvSpPr>
          <p:spPr bwMode="auto">
            <a:xfrm>
              <a:off x="5615260" y="1779853"/>
              <a:ext cx="1114891" cy="1107756"/>
            </a:xfrm>
            <a:custGeom>
              <a:avLst/>
              <a:gdLst>
                <a:gd name="T0" fmla="*/ 625 w 625"/>
                <a:gd name="T1" fmla="*/ 265 h 621"/>
                <a:gd name="T2" fmla="*/ 625 w 625"/>
                <a:gd name="T3" fmla="*/ 621 h 621"/>
                <a:gd name="T4" fmla="*/ 0 w 625"/>
                <a:gd name="T5" fmla="*/ 0 h 621"/>
                <a:gd name="T6" fmla="*/ 356 w 625"/>
                <a:gd name="T7" fmla="*/ 0 h 621"/>
                <a:gd name="T8" fmla="*/ 625 w 625"/>
                <a:gd name="T9" fmla="*/ 265 h 621"/>
              </a:gdLst>
              <a:ahLst/>
              <a:cxnLst>
                <a:cxn ang="0">
                  <a:pos x="T0" y="T1"/>
                </a:cxn>
                <a:cxn ang="0">
                  <a:pos x="T2" y="T3"/>
                </a:cxn>
                <a:cxn ang="0">
                  <a:pos x="T4" y="T5"/>
                </a:cxn>
                <a:cxn ang="0">
                  <a:pos x="T6" y="T7"/>
                </a:cxn>
                <a:cxn ang="0">
                  <a:pos x="T8" y="T9"/>
                </a:cxn>
              </a:cxnLst>
              <a:rect l="0" t="0" r="r" b="b"/>
              <a:pathLst>
                <a:path w="625" h="621">
                  <a:moveTo>
                    <a:pt x="625" y="265"/>
                  </a:moveTo>
                  <a:lnTo>
                    <a:pt x="625" y="621"/>
                  </a:lnTo>
                  <a:lnTo>
                    <a:pt x="0" y="0"/>
                  </a:lnTo>
                  <a:lnTo>
                    <a:pt x="356" y="0"/>
                  </a:lnTo>
                  <a:lnTo>
                    <a:pt x="625" y="265"/>
                  </a:lnTo>
                  <a:close/>
                </a:path>
              </a:pathLst>
            </a:custGeom>
            <a:solidFill>
              <a:srgbClr val="FFFFFF">
                <a:alpha val="50000"/>
              </a:srgbClr>
            </a:solidFill>
            <a:ln>
              <a:noFill/>
            </a:ln>
          </p:spPr>
          <p:txBody>
            <a:bodyPr anchor="ctr"/>
            <a:lstStyle/>
            <a:p>
              <a:pPr algn="ctr"/>
              <a:endParaRPr/>
            </a:p>
          </p:txBody>
        </p:sp>
        <p:sp>
          <p:nvSpPr>
            <p:cNvPr id="643" name="íşľidé">
              <a:extLst>
                <a:ext uri="{FF2B5EF4-FFF2-40B4-BE49-F238E27FC236}">
                  <a16:creationId xmlns:a16="http://schemas.microsoft.com/office/drawing/2014/main" id="{FB14DDC9-176E-4C87-81EE-22F738248E25}"/>
                </a:ext>
              </a:extLst>
            </p:cNvPr>
            <p:cNvSpPr/>
            <p:nvPr/>
          </p:nvSpPr>
          <p:spPr bwMode="auto">
            <a:xfrm>
              <a:off x="5666990" y="1710285"/>
              <a:ext cx="146274" cy="2681090"/>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44" name="iSľiḋé">
              <a:extLst>
                <a:ext uri="{FF2B5EF4-FFF2-40B4-BE49-F238E27FC236}">
                  <a16:creationId xmlns:a16="http://schemas.microsoft.com/office/drawing/2014/main" id="{EF775272-6ED4-4B33-A058-114C33EB7CF3}"/>
                </a:ext>
              </a:extLst>
            </p:cNvPr>
            <p:cNvSpPr/>
            <p:nvPr/>
          </p:nvSpPr>
          <p:spPr bwMode="auto">
            <a:xfrm>
              <a:off x="7245676" y="4013202"/>
              <a:ext cx="256871" cy="247952"/>
            </a:xfrm>
            <a:prstGeom prst="ellipse">
              <a:avLst/>
            </a:prstGeom>
            <a:solidFill>
              <a:srgbClr val="1E648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5" name="îṣḷíḑé">
              <a:extLst>
                <a:ext uri="{FF2B5EF4-FFF2-40B4-BE49-F238E27FC236}">
                  <a16:creationId xmlns:a16="http://schemas.microsoft.com/office/drawing/2014/main" id="{1B65AA30-9BC4-4645-BFD8-D40B1DF95731}"/>
                </a:ext>
              </a:extLst>
            </p:cNvPr>
            <p:cNvSpPr/>
            <p:nvPr/>
          </p:nvSpPr>
          <p:spPr bwMode="auto">
            <a:xfrm>
              <a:off x="6764043" y="4132719"/>
              <a:ext cx="738504" cy="866939"/>
            </a:xfrm>
            <a:custGeom>
              <a:avLst/>
              <a:gdLst>
                <a:gd name="T0" fmla="*/ 56 w 86"/>
                <a:gd name="T1" fmla="*/ 0 h 101"/>
                <a:gd name="T2" fmla="*/ 47 w 86"/>
                <a:gd name="T3" fmla="*/ 74 h 101"/>
                <a:gd name="T4" fmla="*/ 0 w 86"/>
                <a:gd name="T5" fmla="*/ 83 h 101"/>
                <a:gd name="T6" fmla="*/ 0 w 86"/>
                <a:gd name="T7" fmla="*/ 101 h 101"/>
                <a:gd name="T8" fmla="*/ 53 w 86"/>
                <a:gd name="T9" fmla="*/ 101 h 101"/>
                <a:gd name="T10" fmla="*/ 68 w 86"/>
                <a:gd name="T11" fmla="*/ 101 h 101"/>
                <a:gd name="T12" fmla="*/ 83 w 86"/>
                <a:gd name="T13" fmla="*/ 86 h 101"/>
                <a:gd name="T14" fmla="*/ 86 w 86"/>
                <a:gd name="T15" fmla="*/ 0 h 101"/>
                <a:gd name="T16" fmla="*/ 56 w 86"/>
                <a:gd name="T17" fmla="*/ 0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 h="101">
                  <a:moveTo>
                    <a:pt x="56" y="0"/>
                  </a:moveTo>
                  <a:cubicBezTo>
                    <a:pt x="47" y="74"/>
                    <a:pt x="47" y="74"/>
                    <a:pt x="47" y="74"/>
                  </a:cubicBezTo>
                  <a:cubicBezTo>
                    <a:pt x="0" y="83"/>
                    <a:pt x="0" y="83"/>
                    <a:pt x="0" y="83"/>
                  </a:cubicBezTo>
                  <a:cubicBezTo>
                    <a:pt x="0" y="101"/>
                    <a:pt x="0" y="101"/>
                    <a:pt x="0" y="101"/>
                  </a:cubicBezTo>
                  <a:cubicBezTo>
                    <a:pt x="53" y="101"/>
                    <a:pt x="53" y="101"/>
                    <a:pt x="53" y="101"/>
                  </a:cubicBezTo>
                  <a:cubicBezTo>
                    <a:pt x="68" y="101"/>
                    <a:pt x="68" y="101"/>
                    <a:pt x="68" y="101"/>
                  </a:cubicBezTo>
                  <a:cubicBezTo>
                    <a:pt x="76" y="101"/>
                    <a:pt x="83" y="94"/>
                    <a:pt x="83" y="86"/>
                  </a:cubicBezTo>
                  <a:cubicBezTo>
                    <a:pt x="86" y="0"/>
                    <a:pt x="86" y="0"/>
                    <a:pt x="86" y="0"/>
                  </a:cubicBezTo>
                  <a:lnTo>
                    <a:pt x="56" y="0"/>
                  </a:lnTo>
                  <a:close/>
                </a:path>
              </a:pathLst>
            </a:custGeom>
            <a:solidFill>
              <a:srgbClr val="1E648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6" name="ïš1iḓè">
              <a:extLst>
                <a:ext uri="{FF2B5EF4-FFF2-40B4-BE49-F238E27FC236}">
                  <a16:creationId xmlns:a16="http://schemas.microsoft.com/office/drawing/2014/main" id="{0976B9DE-7644-4345-A46B-EAC9BDF6BFB5}"/>
                </a:ext>
              </a:extLst>
            </p:cNvPr>
            <p:cNvSpPr/>
            <p:nvPr/>
          </p:nvSpPr>
          <p:spPr bwMode="auto">
            <a:xfrm>
              <a:off x="7151133" y="4889061"/>
              <a:ext cx="231897" cy="110597"/>
            </a:xfrm>
            <a:custGeom>
              <a:avLst/>
              <a:gdLst>
                <a:gd name="T0" fmla="*/ 14 w 27"/>
                <a:gd name="T1" fmla="*/ 0 h 13"/>
                <a:gd name="T2" fmla="*/ 0 w 27"/>
                <a:gd name="T3" fmla="*/ 13 h 13"/>
                <a:gd name="T4" fmla="*/ 27 w 27"/>
                <a:gd name="T5" fmla="*/ 13 h 13"/>
                <a:gd name="T6" fmla="*/ 14 w 27"/>
                <a:gd name="T7" fmla="*/ 0 h 13"/>
              </a:gdLst>
              <a:ahLst/>
              <a:cxnLst>
                <a:cxn ang="0">
                  <a:pos x="T0" y="T1"/>
                </a:cxn>
                <a:cxn ang="0">
                  <a:pos x="T2" y="T3"/>
                </a:cxn>
                <a:cxn ang="0">
                  <a:pos x="T4" y="T5"/>
                </a:cxn>
                <a:cxn ang="0">
                  <a:pos x="T6" y="T7"/>
                </a:cxn>
              </a:cxnLst>
              <a:rect l="0" t="0" r="r" b="b"/>
              <a:pathLst>
                <a:path w="27" h="13">
                  <a:moveTo>
                    <a:pt x="14" y="0"/>
                  </a:moveTo>
                  <a:cubicBezTo>
                    <a:pt x="6" y="0"/>
                    <a:pt x="0" y="6"/>
                    <a:pt x="0" y="13"/>
                  </a:cubicBezTo>
                  <a:cubicBezTo>
                    <a:pt x="27" y="13"/>
                    <a:pt x="27" y="13"/>
                    <a:pt x="27" y="13"/>
                  </a:cubicBezTo>
                  <a:cubicBezTo>
                    <a:pt x="27" y="6"/>
                    <a:pt x="21" y="0"/>
                    <a:pt x="14" y="0"/>
                  </a:cubicBezTo>
                  <a:close/>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7" name="íšlidè">
              <a:extLst>
                <a:ext uri="{FF2B5EF4-FFF2-40B4-BE49-F238E27FC236}">
                  <a16:creationId xmlns:a16="http://schemas.microsoft.com/office/drawing/2014/main" id="{22FE9A57-B0C8-4090-999D-427B5F401A85}"/>
                </a:ext>
              </a:extLst>
            </p:cNvPr>
            <p:cNvSpPr/>
            <p:nvPr/>
          </p:nvSpPr>
          <p:spPr bwMode="auto">
            <a:xfrm>
              <a:off x="7322380" y="3891902"/>
              <a:ext cx="788451" cy="1107756"/>
            </a:xfrm>
            <a:custGeom>
              <a:avLst/>
              <a:gdLst>
                <a:gd name="T0" fmla="*/ 351 w 442"/>
                <a:gd name="T1" fmla="*/ 621 h 621"/>
                <a:gd name="T2" fmla="*/ 9 w 442"/>
                <a:gd name="T3" fmla="*/ 621 h 621"/>
                <a:gd name="T4" fmla="*/ 0 w 442"/>
                <a:gd name="T5" fmla="*/ 73 h 621"/>
                <a:gd name="T6" fmla="*/ 183 w 442"/>
                <a:gd name="T7" fmla="*/ 0 h 621"/>
                <a:gd name="T8" fmla="*/ 293 w 442"/>
                <a:gd name="T9" fmla="*/ 10 h 621"/>
                <a:gd name="T10" fmla="*/ 442 w 442"/>
                <a:gd name="T11" fmla="*/ 106 h 621"/>
                <a:gd name="T12" fmla="*/ 351 w 442"/>
                <a:gd name="T13" fmla="*/ 621 h 621"/>
              </a:gdLst>
              <a:ahLst/>
              <a:cxnLst>
                <a:cxn ang="0">
                  <a:pos x="T0" y="T1"/>
                </a:cxn>
                <a:cxn ang="0">
                  <a:pos x="T2" y="T3"/>
                </a:cxn>
                <a:cxn ang="0">
                  <a:pos x="T4" y="T5"/>
                </a:cxn>
                <a:cxn ang="0">
                  <a:pos x="T6" y="T7"/>
                </a:cxn>
                <a:cxn ang="0">
                  <a:pos x="T8" y="T9"/>
                </a:cxn>
                <a:cxn ang="0">
                  <a:pos x="T10" y="T11"/>
                </a:cxn>
                <a:cxn ang="0">
                  <a:pos x="T12" y="T13"/>
                </a:cxn>
              </a:cxnLst>
              <a:rect l="0" t="0" r="r" b="b"/>
              <a:pathLst>
                <a:path w="442" h="621">
                  <a:moveTo>
                    <a:pt x="351" y="621"/>
                  </a:moveTo>
                  <a:lnTo>
                    <a:pt x="9" y="621"/>
                  </a:lnTo>
                  <a:lnTo>
                    <a:pt x="0" y="73"/>
                  </a:lnTo>
                  <a:lnTo>
                    <a:pt x="183" y="0"/>
                  </a:lnTo>
                  <a:lnTo>
                    <a:pt x="293" y="10"/>
                  </a:lnTo>
                  <a:lnTo>
                    <a:pt x="442" y="106"/>
                  </a:lnTo>
                  <a:lnTo>
                    <a:pt x="351" y="621"/>
                  </a:lnTo>
                  <a:close/>
                </a:path>
              </a:pathLst>
            </a:custGeom>
            <a:solidFill>
              <a:srgbClr val="1E5A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8" name="ïśḷîḑé">
              <a:extLst>
                <a:ext uri="{FF2B5EF4-FFF2-40B4-BE49-F238E27FC236}">
                  <a16:creationId xmlns:a16="http://schemas.microsoft.com/office/drawing/2014/main" id="{4A89C98B-FB95-49A7-9F5D-1F5A3C24F0D4}"/>
                </a:ext>
              </a:extLst>
            </p:cNvPr>
            <p:cNvSpPr/>
            <p:nvPr/>
          </p:nvSpPr>
          <p:spPr bwMode="auto">
            <a:xfrm>
              <a:off x="7914610" y="4056014"/>
              <a:ext cx="247952" cy="240817"/>
            </a:xfrm>
            <a:prstGeom prst="ellipse">
              <a:avLst/>
            </a:prstGeom>
            <a:solidFill>
              <a:srgbClr val="1E648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49" name="íṥļîḓe">
              <a:extLst>
                <a:ext uri="{FF2B5EF4-FFF2-40B4-BE49-F238E27FC236}">
                  <a16:creationId xmlns:a16="http://schemas.microsoft.com/office/drawing/2014/main" id="{D84DF081-336B-4D90-B5A8-8A6CD817CF73}"/>
                </a:ext>
              </a:extLst>
            </p:cNvPr>
            <p:cNvSpPr/>
            <p:nvPr/>
          </p:nvSpPr>
          <p:spPr bwMode="auto">
            <a:xfrm>
              <a:off x="7374112" y="4175531"/>
              <a:ext cx="788451" cy="824127"/>
            </a:xfrm>
            <a:custGeom>
              <a:avLst/>
              <a:gdLst>
                <a:gd name="T0" fmla="*/ 63 w 92"/>
                <a:gd name="T1" fmla="*/ 0 h 96"/>
                <a:gd name="T2" fmla="*/ 60 w 92"/>
                <a:gd name="T3" fmla="*/ 70 h 96"/>
                <a:gd name="T4" fmla="*/ 0 w 92"/>
                <a:gd name="T5" fmla="*/ 76 h 96"/>
                <a:gd name="T6" fmla="*/ 0 w 92"/>
                <a:gd name="T7" fmla="*/ 96 h 96"/>
                <a:gd name="T8" fmla="*/ 59 w 92"/>
                <a:gd name="T9" fmla="*/ 96 h 96"/>
                <a:gd name="T10" fmla="*/ 74 w 92"/>
                <a:gd name="T11" fmla="*/ 96 h 96"/>
                <a:gd name="T12" fmla="*/ 90 w 92"/>
                <a:gd name="T13" fmla="*/ 82 h 96"/>
                <a:gd name="T14" fmla="*/ 92 w 92"/>
                <a:gd name="T15" fmla="*/ 0 h 96"/>
                <a:gd name="T16" fmla="*/ 63 w 92"/>
                <a:gd name="T17" fmla="*/ 0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2" h="96">
                  <a:moveTo>
                    <a:pt x="63" y="0"/>
                  </a:moveTo>
                  <a:cubicBezTo>
                    <a:pt x="60" y="70"/>
                    <a:pt x="60" y="70"/>
                    <a:pt x="60" y="70"/>
                  </a:cubicBezTo>
                  <a:cubicBezTo>
                    <a:pt x="0" y="76"/>
                    <a:pt x="0" y="76"/>
                    <a:pt x="0" y="76"/>
                  </a:cubicBezTo>
                  <a:cubicBezTo>
                    <a:pt x="0" y="96"/>
                    <a:pt x="0" y="96"/>
                    <a:pt x="0" y="96"/>
                  </a:cubicBezTo>
                  <a:cubicBezTo>
                    <a:pt x="59" y="96"/>
                    <a:pt x="59" y="96"/>
                    <a:pt x="59" y="96"/>
                  </a:cubicBezTo>
                  <a:cubicBezTo>
                    <a:pt x="74" y="96"/>
                    <a:pt x="74" y="96"/>
                    <a:pt x="74" y="96"/>
                  </a:cubicBezTo>
                  <a:cubicBezTo>
                    <a:pt x="83" y="96"/>
                    <a:pt x="90" y="90"/>
                    <a:pt x="90" y="82"/>
                  </a:cubicBezTo>
                  <a:cubicBezTo>
                    <a:pt x="92" y="0"/>
                    <a:pt x="92" y="0"/>
                    <a:pt x="92" y="0"/>
                  </a:cubicBezTo>
                  <a:lnTo>
                    <a:pt x="63" y="0"/>
                  </a:lnTo>
                  <a:close/>
                </a:path>
              </a:pathLst>
            </a:custGeom>
            <a:solidFill>
              <a:srgbClr val="1E648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0" name="íṩḻïdê">
              <a:extLst>
                <a:ext uri="{FF2B5EF4-FFF2-40B4-BE49-F238E27FC236}">
                  <a16:creationId xmlns:a16="http://schemas.microsoft.com/office/drawing/2014/main" id="{8A9181F3-1A3B-44BB-99B4-880F239126A7}"/>
                </a:ext>
              </a:extLst>
            </p:cNvPr>
            <p:cNvSpPr/>
            <p:nvPr/>
          </p:nvSpPr>
          <p:spPr bwMode="auto">
            <a:xfrm>
              <a:off x="7202864" y="4828411"/>
              <a:ext cx="290764" cy="171247"/>
            </a:xfrm>
            <a:custGeom>
              <a:avLst/>
              <a:gdLst>
                <a:gd name="T0" fmla="*/ 4 w 34"/>
                <a:gd name="T1" fmla="*/ 20 h 20"/>
                <a:gd name="T2" fmla="*/ 30 w 34"/>
                <a:gd name="T3" fmla="*/ 20 h 20"/>
                <a:gd name="T4" fmla="*/ 34 w 34"/>
                <a:gd name="T5" fmla="*/ 13 h 20"/>
                <a:gd name="T6" fmla="*/ 17 w 34"/>
                <a:gd name="T7" fmla="*/ 0 h 20"/>
                <a:gd name="T8" fmla="*/ 0 w 34"/>
                <a:gd name="T9" fmla="*/ 13 h 20"/>
                <a:gd name="T10" fmla="*/ 4 w 34"/>
                <a:gd name="T11" fmla="*/ 20 h 20"/>
              </a:gdLst>
              <a:ahLst/>
              <a:cxnLst>
                <a:cxn ang="0">
                  <a:pos x="T0" y="T1"/>
                </a:cxn>
                <a:cxn ang="0">
                  <a:pos x="T2" y="T3"/>
                </a:cxn>
                <a:cxn ang="0">
                  <a:pos x="T4" y="T5"/>
                </a:cxn>
                <a:cxn ang="0">
                  <a:pos x="T6" y="T7"/>
                </a:cxn>
                <a:cxn ang="0">
                  <a:pos x="T8" y="T9"/>
                </a:cxn>
                <a:cxn ang="0">
                  <a:pos x="T10" y="T11"/>
                </a:cxn>
              </a:cxnLst>
              <a:rect l="0" t="0" r="r" b="b"/>
              <a:pathLst>
                <a:path w="34" h="20">
                  <a:moveTo>
                    <a:pt x="4" y="20"/>
                  </a:moveTo>
                  <a:cubicBezTo>
                    <a:pt x="30" y="20"/>
                    <a:pt x="30" y="20"/>
                    <a:pt x="30" y="20"/>
                  </a:cubicBezTo>
                  <a:cubicBezTo>
                    <a:pt x="32" y="18"/>
                    <a:pt x="34" y="16"/>
                    <a:pt x="34" y="13"/>
                  </a:cubicBezTo>
                  <a:cubicBezTo>
                    <a:pt x="34" y="6"/>
                    <a:pt x="26" y="0"/>
                    <a:pt x="17" y="0"/>
                  </a:cubicBezTo>
                  <a:cubicBezTo>
                    <a:pt x="8" y="0"/>
                    <a:pt x="0" y="6"/>
                    <a:pt x="0" y="13"/>
                  </a:cubicBezTo>
                  <a:cubicBezTo>
                    <a:pt x="0" y="16"/>
                    <a:pt x="2" y="18"/>
                    <a:pt x="4" y="20"/>
                  </a:cubicBezTo>
                  <a:close/>
                </a:path>
              </a:pathLst>
            </a:custGeom>
            <a:solidFill>
              <a:srgbClr val="FFDAB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1" name="íŝľïdé">
              <a:extLst>
                <a:ext uri="{FF2B5EF4-FFF2-40B4-BE49-F238E27FC236}">
                  <a16:creationId xmlns:a16="http://schemas.microsoft.com/office/drawing/2014/main" id="{89F07181-C8F5-444B-8388-9407203253CF}"/>
                </a:ext>
              </a:extLst>
            </p:cNvPr>
            <p:cNvSpPr/>
            <p:nvPr/>
          </p:nvSpPr>
          <p:spPr bwMode="auto">
            <a:xfrm>
              <a:off x="7475789" y="3583301"/>
              <a:ext cx="412064" cy="592230"/>
            </a:xfrm>
            <a:custGeom>
              <a:avLst/>
              <a:gdLst>
                <a:gd name="T0" fmla="*/ 10 w 48"/>
                <a:gd name="T1" fmla="*/ 28 h 69"/>
                <a:gd name="T2" fmla="*/ 0 w 48"/>
                <a:gd name="T3" fmla="*/ 44 h 69"/>
                <a:gd name="T4" fmla="*/ 15 w 48"/>
                <a:gd name="T5" fmla="*/ 69 h 69"/>
                <a:gd name="T6" fmla="*/ 48 w 48"/>
                <a:gd name="T7" fmla="*/ 41 h 69"/>
                <a:gd name="T8" fmla="*/ 41 w 48"/>
                <a:gd name="T9" fmla="*/ 19 h 69"/>
                <a:gd name="T10" fmla="*/ 24 w 48"/>
                <a:gd name="T11" fmla="*/ 11 h 69"/>
                <a:gd name="T12" fmla="*/ 10 w 48"/>
                <a:gd name="T13" fmla="*/ 28 h 69"/>
              </a:gdLst>
              <a:ahLst/>
              <a:cxnLst>
                <a:cxn ang="0">
                  <a:pos x="T0" y="T1"/>
                </a:cxn>
                <a:cxn ang="0">
                  <a:pos x="T2" y="T3"/>
                </a:cxn>
                <a:cxn ang="0">
                  <a:pos x="T4" y="T5"/>
                </a:cxn>
                <a:cxn ang="0">
                  <a:pos x="T6" y="T7"/>
                </a:cxn>
                <a:cxn ang="0">
                  <a:pos x="T8" y="T9"/>
                </a:cxn>
                <a:cxn ang="0">
                  <a:pos x="T10" y="T11"/>
                </a:cxn>
                <a:cxn ang="0">
                  <a:pos x="T12" y="T13"/>
                </a:cxn>
              </a:cxnLst>
              <a:rect l="0" t="0" r="r" b="b"/>
              <a:pathLst>
                <a:path w="48" h="69">
                  <a:moveTo>
                    <a:pt x="10" y="28"/>
                  </a:moveTo>
                  <a:cubicBezTo>
                    <a:pt x="10" y="32"/>
                    <a:pt x="9" y="40"/>
                    <a:pt x="0" y="44"/>
                  </a:cubicBezTo>
                  <a:cubicBezTo>
                    <a:pt x="15" y="69"/>
                    <a:pt x="15" y="69"/>
                    <a:pt x="15" y="69"/>
                  </a:cubicBezTo>
                  <a:cubicBezTo>
                    <a:pt x="48" y="41"/>
                    <a:pt x="48" y="41"/>
                    <a:pt x="48" y="41"/>
                  </a:cubicBezTo>
                  <a:cubicBezTo>
                    <a:pt x="48" y="41"/>
                    <a:pt x="39" y="37"/>
                    <a:pt x="41" y="19"/>
                  </a:cubicBezTo>
                  <a:cubicBezTo>
                    <a:pt x="42" y="0"/>
                    <a:pt x="24" y="11"/>
                    <a:pt x="24" y="11"/>
                  </a:cubicBezTo>
                  <a:lnTo>
                    <a:pt x="10" y="28"/>
                  </a:lnTo>
                  <a:close/>
                </a:path>
              </a:pathLst>
            </a:custGeom>
            <a:solidFill>
              <a:srgbClr val="FFDAB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2" name="íṩ1iďe">
              <a:extLst>
                <a:ext uri="{FF2B5EF4-FFF2-40B4-BE49-F238E27FC236}">
                  <a16:creationId xmlns:a16="http://schemas.microsoft.com/office/drawing/2014/main" id="{B4A0FE58-2C45-4404-B6AE-3242904566AA}"/>
                </a:ext>
              </a:extLst>
            </p:cNvPr>
            <p:cNvSpPr/>
            <p:nvPr/>
          </p:nvSpPr>
          <p:spPr bwMode="auto">
            <a:xfrm>
              <a:off x="7561413" y="3583301"/>
              <a:ext cx="274709" cy="274709"/>
            </a:xfrm>
            <a:custGeom>
              <a:avLst/>
              <a:gdLst>
                <a:gd name="T0" fmla="*/ 10 w 32"/>
                <a:gd name="T1" fmla="*/ 32 h 32"/>
                <a:gd name="T2" fmla="*/ 31 w 32"/>
                <a:gd name="T3" fmla="*/ 22 h 32"/>
                <a:gd name="T4" fmla="*/ 31 w 32"/>
                <a:gd name="T5" fmla="*/ 19 h 32"/>
                <a:gd name="T6" fmla="*/ 14 w 32"/>
                <a:gd name="T7" fmla="*/ 11 h 32"/>
                <a:gd name="T8" fmla="*/ 0 w 32"/>
                <a:gd name="T9" fmla="*/ 28 h 32"/>
                <a:gd name="T10" fmla="*/ 0 w 32"/>
                <a:gd name="T11" fmla="*/ 31 h 32"/>
                <a:gd name="T12" fmla="*/ 10 w 32"/>
                <a:gd name="T13" fmla="*/ 32 h 32"/>
              </a:gdLst>
              <a:ahLst/>
              <a:cxnLst>
                <a:cxn ang="0">
                  <a:pos x="T0" y="T1"/>
                </a:cxn>
                <a:cxn ang="0">
                  <a:pos x="T2" y="T3"/>
                </a:cxn>
                <a:cxn ang="0">
                  <a:pos x="T4" y="T5"/>
                </a:cxn>
                <a:cxn ang="0">
                  <a:pos x="T6" y="T7"/>
                </a:cxn>
                <a:cxn ang="0">
                  <a:pos x="T8" y="T9"/>
                </a:cxn>
                <a:cxn ang="0">
                  <a:pos x="T10" y="T11"/>
                </a:cxn>
                <a:cxn ang="0">
                  <a:pos x="T12" y="T13"/>
                </a:cxn>
              </a:cxnLst>
              <a:rect l="0" t="0" r="r" b="b"/>
              <a:pathLst>
                <a:path w="32" h="32">
                  <a:moveTo>
                    <a:pt x="10" y="32"/>
                  </a:moveTo>
                  <a:cubicBezTo>
                    <a:pt x="12" y="32"/>
                    <a:pt x="22" y="31"/>
                    <a:pt x="31" y="22"/>
                  </a:cubicBezTo>
                  <a:cubicBezTo>
                    <a:pt x="31" y="21"/>
                    <a:pt x="31" y="20"/>
                    <a:pt x="31" y="19"/>
                  </a:cubicBezTo>
                  <a:cubicBezTo>
                    <a:pt x="32" y="0"/>
                    <a:pt x="14" y="11"/>
                    <a:pt x="14" y="11"/>
                  </a:cubicBezTo>
                  <a:cubicBezTo>
                    <a:pt x="0" y="28"/>
                    <a:pt x="0" y="28"/>
                    <a:pt x="0" y="28"/>
                  </a:cubicBezTo>
                  <a:cubicBezTo>
                    <a:pt x="0" y="29"/>
                    <a:pt x="0" y="30"/>
                    <a:pt x="0" y="31"/>
                  </a:cubicBezTo>
                  <a:cubicBezTo>
                    <a:pt x="5" y="32"/>
                    <a:pt x="9" y="32"/>
                    <a:pt x="10" y="32"/>
                  </a:cubicBezTo>
                  <a:close/>
                </a:path>
              </a:pathLst>
            </a:custGeom>
            <a:solidFill>
              <a:srgbClr val="F5C8A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3" name="íşḻïḍê">
              <a:extLst>
                <a:ext uri="{FF2B5EF4-FFF2-40B4-BE49-F238E27FC236}">
                  <a16:creationId xmlns:a16="http://schemas.microsoft.com/office/drawing/2014/main" id="{589C77D2-59AE-4FEF-9541-EA3947C57DF3}"/>
                </a:ext>
              </a:extLst>
            </p:cNvPr>
            <p:cNvSpPr/>
            <p:nvPr/>
          </p:nvSpPr>
          <p:spPr bwMode="auto">
            <a:xfrm>
              <a:off x="7261730" y="2930421"/>
              <a:ext cx="686773" cy="927589"/>
            </a:xfrm>
            <a:custGeom>
              <a:avLst/>
              <a:gdLst>
                <a:gd name="T0" fmla="*/ 45 w 80"/>
                <a:gd name="T1" fmla="*/ 105 h 108"/>
                <a:gd name="T2" fmla="*/ 10 w 80"/>
                <a:gd name="T3" fmla="*/ 64 h 108"/>
                <a:gd name="T4" fmla="*/ 42 w 80"/>
                <a:gd name="T5" fmla="*/ 2 h 108"/>
                <a:gd name="T6" fmla="*/ 79 w 80"/>
                <a:gd name="T7" fmla="*/ 59 h 108"/>
                <a:gd name="T8" fmla="*/ 45 w 80"/>
                <a:gd name="T9" fmla="*/ 105 h 108"/>
              </a:gdLst>
              <a:ahLst/>
              <a:cxnLst>
                <a:cxn ang="0">
                  <a:pos x="T0" y="T1"/>
                </a:cxn>
                <a:cxn ang="0">
                  <a:pos x="T2" y="T3"/>
                </a:cxn>
                <a:cxn ang="0">
                  <a:pos x="T4" y="T5"/>
                </a:cxn>
                <a:cxn ang="0">
                  <a:pos x="T6" y="T7"/>
                </a:cxn>
                <a:cxn ang="0">
                  <a:pos x="T8" y="T9"/>
                </a:cxn>
              </a:cxnLst>
              <a:rect l="0" t="0" r="r" b="b"/>
              <a:pathLst>
                <a:path w="80" h="108">
                  <a:moveTo>
                    <a:pt x="45" y="105"/>
                  </a:moveTo>
                  <a:cubicBezTo>
                    <a:pt x="42" y="105"/>
                    <a:pt x="19" y="108"/>
                    <a:pt x="10" y="64"/>
                  </a:cubicBezTo>
                  <a:cubicBezTo>
                    <a:pt x="0" y="20"/>
                    <a:pt x="14" y="4"/>
                    <a:pt x="42" y="2"/>
                  </a:cubicBezTo>
                  <a:cubicBezTo>
                    <a:pt x="69" y="0"/>
                    <a:pt x="80" y="13"/>
                    <a:pt x="79" y="59"/>
                  </a:cubicBezTo>
                  <a:cubicBezTo>
                    <a:pt x="78" y="101"/>
                    <a:pt x="49" y="105"/>
                    <a:pt x="45" y="105"/>
                  </a:cubicBezTo>
                  <a:close/>
                </a:path>
              </a:pathLst>
            </a:custGeom>
            <a:solidFill>
              <a:srgbClr val="FFDAB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4" name="ïš1iḓe">
              <a:extLst>
                <a:ext uri="{FF2B5EF4-FFF2-40B4-BE49-F238E27FC236}">
                  <a16:creationId xmlns:a16="http://schemas.microsoft.com/office/drawing/2014/main" id="{4AFDB56A-08D2-4D27-807D-B50CD7F1470D}"/>
                </a:ext>
              </a:extLst>
            </p:cNvPr>
            <p:cNvSpPr/>
            <p:nvPr/>
          </p:nvSpPr>
          <p:spPr bwMode="auto">
            <a:xfrm>
              <a:off x="7261730" y="2869771"/>
              <a:ext cx="849101" cy="945427"/>
            </a:xfrm>
            <a:custGeom>
              <a:avLst/>
              <a:gdLst>
                <a:gd name="T0" fmla="*/ 9 w 99"/>
                <a:gd name="T1" fmla="*/ 67 h 110"/>
                <a:gd name="T2" fmla="*/ 1 w 99"/>
                <a:gd name="T3" fmla="*/ 35 h 110"/>
                <a:gd name="T4" fmla="*/ 56 w 99"/>
                <a:gd name="T5" fmla="*/ 4 h 110"/>
                <a:gd name="T6" fmla="*/ 99 w 99"/>
                <a:gd name="T7" fmla="*/ 50 h 110"/>
                <a:gd name="T8" fmla="*/ 65 w 99"/>
                <a:gd name="T9" fmla="*/ 110 h 110"/>
                <a:gd name="T10" fmla="*/ 66 w 99"/>
                <a:gd name="T11" fmla="*/ 102 h 110"/>
                <a:gd name="T12" fmla="*/ 74 w 99"/>
                <a:gd name="T13" fmla="*/ 90 h 110"/>
                <a:gd name="T14" fmla="*/ 75 w 99"/>
                <a:gd name="T15" fmla="*/ 78 h 110"/>
                <a:gd name="T16" fmla="*/ 68 w 99"/>
                <a:gd name="T17" fmla="*/ 62 h 110"/>
                <a:gd name="T18" fmla="*/ 65 w 99"/>
                <a:gd name="T19" fmla="*/ 62 h 110"/>
                <a:gd name="T20" fmla="*/ 49 w 99"/>
                <a:gd name="T21" fmla="*/ 37 h 110"/>
                <a:gd name="T22" fmla="*/ 12 w 99"/>
                <a:gd name="T23" fmla="*/ 43 h 110"/>
                <a:gd name="T24" fmla="*/ 9 w 99"/>
                <a:gd name="T25" fmla="*/ 67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9" h="110">
                  <a:moveTo>
                    <a:pt x="9" y="67"/>
                  </a:moveTo>
                  <a:cubicBezTo>
                    <a:pt x="9" y="67"/>
                    <a:pt x="0" y="43"/>
                    <a:pt x="1" y="35"/>
                  </a:cubicBezTo>
                  <a:cubicBezTo>
                    <a:pt x="3" y="21"/>
                    <a:pt x="20" y="0"/>
                    <a:pt x="56" y="4"/>
                  </a:cubicBezTo>
                  <a:cubicBezTo>
                    <a:pt x="98" y="8"/>
                    <a:pt x="99" y="42"/>
                    <a:pt x="99" y="50"/>
                  </a:cubicBezTo>
                  <a:cubicBezTo>
                    <a:pt x="99" y="58"/>
                    <a:pt x="98" y="93"/>
                    <a:pt x="65" y="110"/>
                  </a:cubicBezTo>
                  <a:cubicBezTo>
                    <a:pt x="66" y="102"/>
                    <a:pt x="66" y="102"/>
                    <a:pt x="66" y="102"/>
                  </a:cubicBezTo>
                  <a:cubicBezTo>
                    <a:pt x="66" y="102"/>
                    <a:pt x="73" y="96"/>
                    <a:pt x="74" y="90"/>
                  </a:cubicBezTo>
                  <a:cubicBezTo>
                    <a:pt x="75" y="86"/>
                    <a:pt x="75" y="78"/>
                    <a:pt x="75" y="78"/>
                  </a:cubicBezTo>
                  <a:cubicBezTo>
                    <a:pt x="81" y="43"/>
                    <a:pt x="69" y="53"/>
                    <a:pt x="68" y="62"/>
                  </a:cubicBezTo>
                  <a:cubicBezTo>
                    <a:pt x="65" y="62"/>
                    <a:pt x="65" y="62"/>
                    <a:pt x="65" y="62"/>
                  </a:cubicBezTo>
                  <a:cubicBezTo>
                    <a:pt x="65" y="62"/>
                    <a:pt x="60" y="41"/>
                    <a:pt x="49" y="37"/>
                  </a:cubicBezTo>
                  <a:cubicBezTo>
                    <a:pt x="39" y="33"/>
                    <a:pt x="18" y="36"/>
                    <a:pt x="12" y="43"/>
                  </a:cubicBezTo>
                  <a:cubicBezTo>
                    <a:pt x="5" y="50"/>
                    <a:pt x="9" y="67"/>
                    <a:pt x="9" y="67"/>
                  </a:cubicBezTo>
                  <a:close/>
                </a:path>
              </a:pathLst>
            </a:custGeom>
            <a:solidFill>
              <a:srgbClr val="96501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5" name="iṡ1ïḓè">
              <a:extLst>
                <a:ext uri="{FF2B5EF4-FFF2-40B4-BE49-F238E27FC236}">
                  <a16:creationId xmlns:a16="http://schemas.microsoft.com/office/drawing/2014/main" id="{14A6F2BB-8F52-4196-BE40-9D22BD22FA54}"/>
                </a:ext>
              </a:extLst>
            </p:cNvPr>
            <p:cNvSpPr/>
            <p:nvPr/>
          </p:nvSpPr>
          <p:spPr bwMode="auto">
            <a:xfrm>
              <a:off x="7853960" y="3290754"/>
              <a:ext cx="103462" cy="267574"/>
            </a:xfrm>
            <a:custGeom>
              <a:avLst/>
              <a:gdLst>
                <a:gd name="T0" fmla="*/ 2 w 12"/>
                <a:gd name="T1" fmla="*/ 17 h 31"/>
                <a:gd name="T2" fmla="*/ 2 w 12"/>
                <a:gd name="T3" fmla="*/ 7 h 31"/>
                <a:gd name="T4" fmla="*/ 2 w 12"/>
                <a:gd name="T5" fmla="*/ 6 h 31"/>
                <a:gd name="T6" fmla="*/ 11 w 12"/>
                <a:gd name="T7" fmla="*/ 17 h 31"/>
                <a:gd name="T8" fmla="*/ 0 w 12"/>
                <a:gd name="T9" fmla="*/ 29 h 31"/>
                <a:gd name="T10" fmla="*/ 0 w 12"/>
                <a:gd name="T11" fmla="*/ 29 h 31"/>
                <a:gd name="T12" fmla="*/ 2 w 12"/>
                <a:gd name="T13" fmla="*/ 17 h 31"/>
              </a:gdLst>
              <a:ahLst/>
              <a:cxnLst>
                <a:cxn ang="0">
                  <a:pos x="T0" y="T1"/>
                </a:cxn>
                <a:cxn ang="0">
                  <a:pos x="T2" y="T3"/>
                </a:cxn>
                <a:cxn ang="0">
                  <a:pos x="T4" y="T5"/>
                </a:cxn>
                <a:cxn ang="0">
                  <a:pos x="T6" y="T7"/>
                </a:cxn>
                <a:cxn ang="0">
                  <a:pos x="T8" y="T9"/>
                </a:cxn>
                <a:cxn ang="0">
                  <a:pos x="T10" y="T11"/>
                </a:cxn>
                <a:cxn ang="0">
                  <a:pos x="T12" y="T13"/>
                </a:cxn>
              </a:cxnLst>
              <a:rect l="0" t="0" r="r" b="b"/>
              <a:pathLst>
                <a:path w="12" h="31">
                  <a:moveTo>
                    <a:pt x="2" y="17"/>
                  </a:moveTo>
                  <a:cubicBezTo>
                    <a:pt x="2" y="14"/>
                    <a:pt x="2" y="10"/>
                    <a:pt x="2" y="7"/>
                  </a:cubicBezTo>
                  <a:cubicBezTo>
                    <a:pt x="2" y="7"/>
                    <a:pt x="2" y="6"/>
                    <a:pt x="2" y="6"/>
                  </a:cubicBezTo>
                  <a:cubicBezTo>
                    <a:pt x="6" y="0"/>
                    <a:pt x="12" y="6"/>
                    <a:pt x="11" y="17"/>
                  </a:cubicBezTo>
                  <a:cubicBezTo>
                    <a:pt x="9" y="29"/>
                    <a:pt x="5" y="31"/>
                    <a:pt x="0" y="29"/>
                  </a:cubicBezTo>
                  <a:cubicBezTo>
                    <a:pt x="0" y="29"/>
                    <a:pt x="0" y="29"/>
                    <a:pt x="0" y="29"/>
                  </a:cubicBezTo>
                  <a:cubicBezTo>
                    <a:pt x="1" y="26"/>
                    <a:pt x="1" y="22"/>
                    <a:pt x="2" y="17"/>
                  </a:cubicBezTo>
                  <a:close/>
                </a:path>
              </a:pathLst>
            </a:custGeom>
            <a:solidFill>
              <a:srgbClr val="FFDAB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6" name="íṡḷíḓè">
              <a:extLst>
                <a:ext uri="{FF2B5EF4-FFF2-40B4-BE49-F238E27FC236}">
                  <a16:creationId xmlns:a16="http://schemas.microsoft.com/office/drawing/2014/main" id="{8ADA5BA7-6EF8-457C-A40C-4982D51016DC}"/>
                </a:ext>
              </a:extLst>
            </p:cNvPr>
            <p:cNvSpPr/>
            <p:nvPr/>
          </p:nvSpPr>
          <p:spPr bwMode="auto">
            <a:xfrm>
              <a:off x="7750498" y="2853716"/>
              <a:ext cx="412064" cy="437038"/>
            </a:xfrm>
            <a:custGeom>
              <a:avLst/>
              <a:gdLst>
                <a:gd name="T0" fmla="*/ 39 w 48"/>
                <a:gd name="T1" fmla="*/ 13 h 51"/>
                <a:gd name="T2" fmla="*/ 40 w 48"/>
                <a:gd name="T3" fmla="*/ 44 h 51"/>
                <a:gd name="T4" fmla="*/ 9 w 48"/>
                <a:gd name="T5" fmla="*/ 38 h 51"/>
                <a:gd name="T6" fmla="*/ 8 w 48"/>
                <a:gd name="T7" fmla="*/ 7 h 51"/>
                <a:gd name="T8" fmla="*/ 39 w 48"/>
                <a:gd name="T9" fmla="*/ 13 h 51"/>
              </a:gdLst>
              <a:ahLst/>
              <a:cxnLst>
                <a:cxn ang="0">
                  <a:pos x="T0" y="T1"/>
                </a:cxn>
                <a:cxn ang="0">
                  <a:pos x="T2" y="T3"/>
                </a:cxn>
                <a:cxn ang="0">
                  <a:pos x="T4" y="T5"/>
                </a:cxn>
                <a:cxn ang="0">
                  <a:pos x="T6" y="T7"/>
                </a:cxn>
                <a:cxn ang="0">
                  <a:pos x="T8" y="T9"/>
                </a:cxn>
              </a:cxnLst>
              <a:rect l="0" t="0" r="r" b="b"/>
              <a:pathLst>
                <a:path w="48" h="51">
                  <a:moveTo>
                    <a:pt x="39" y="13"/>
                  </a:moveTo>
                  <a:cubicBezTo>
                    <a:pt x="47" y="23"/>
                    <a:pt x="48" y="37"/>
                    <a:pt x="40" y="44"/>
                  </a:cubicBezTo>
                  <a:cubicBezTo>
                    <a:pt x="31" y="51"/>
                    <a:pt x="18" y="49"/>
                    <a:pt x="9" y="38"/>
                  </a:cubicBezTo>
                  <a:cubicBezTo>
                    <a:pt x="0" y="28"/>
                    <a:pt x="0" y="14"/>
                    <a:pt x="8" y="7"/>
                  </a:cubicBezTo>
                  <a:cubicBezTo>
                    <a:pt x="16" y="0"/>
                    <a:pt x="30" y="3"/>
                    <a:pt x="39" y="13"/>
                  </a:cubicBezTo>
                  <a:close/>
                </a:path>
              </a:pathLst>
            </a:custGeom>
            <a:solidFill>
              <a:srgbClr val="96501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7" name="işliḍe">
              <a:extLst>
                <a:ext uri="{FF2B5EF4-FFF2-40B4-BE49-F238E27FC236}">
                  <a16:creationId xmlns:a16="http://schemas.microsoft.com/office/drawing/2014/main" id="{E6556A37-385F-498A-B9D2-9D149DC5D41C}"/>
                </a:ext>
              </a:extLst>
            </p:cNvPr>
            <p:cNvSpPr/>
            <p:nvPr/>
          </p:nvSpPr>
          <p:spPr bwMode="auto">
            <a:xfrm>
              <a:off x="6610634" y="4828411"/>
              <a:ext cx="283629" cy="171247"/>
            </a:xfrm>
            <a:custGeom>
              <a:avLst/>
              <a:gdLst>
                <a:gd name="T0" fmla="*/ 4 w 33"/>
                <a:gd name="T1" fmla="*/ 20 h 20"/>
                <a:gd name="T2" fmla="*/ 29 w 33"/>
                <a:gd name="T3" fmla="*/ 20 h 20"/>
                <a:gd name="T4" fmla="*/ 33 w 33"/>
                <a:gd name="T5" fmla="*/ 13 h 20"/>
                <a:gd name="T6" fmla="*/ 17 w 33"/>
                <a:gd name="T7" fmla="*/ 0 h 20"/>
                <a:gd name="T8" fmla="*/ 0 w 33"/>
                <a:gd name="T9" fmla="*/ 13 h 20"/>
                <a:gd name="T10" fmla="*/ 4 w 33"/>
                <a:gd name="T11" fmla="*/ 20 h 20"/>
              </a:gdLst>
              <a:ahLst/>
              <a:cxnLst>
                <a:cxn ang="0">
                  <a:pos x="T0" y="T1"/>
                </a:cxn>
                <a:cxn ang="0">
                  <a:pos x="T2" y="T3"/>
                </a:cxn>
                <a:cxn ang="0">
                  <a:pos x="T4" y="T5"/>
                </a:cxn>
                <a:cxn ang="0">
                  <a:pos x="T6" y="T7"/>
                </a:cxn>
                <a:cxn ang="0">
                  <a:pos x="T8" y="T9"/>
                </a:cxn>
                <a:cxn ang="0">
                  <a:pos x="T10" y="T11"/>
                </a:cxn>
              </a:cxnLst>
              <a:rect l="0" t="0" r="r" b="b"/>
              <a:pathLst>
                <a:path w="33" h="20">
                  <a:moveTo>
                    <a:pt x="4" y="20"/>
                  </a:moveTo>
                  <a:cubicBezTo>
                    <a:pt x="29" y="20"/>
                    <a:pt x="29" y="20"/>
                    <a:pt x="29" y="20"/>
                  </a:cubicBezTo>
                  <a:cubicBezTo>
                    <a:pt x="32" y="18"/>
                    <a:pt x="33" y="16"/>
                    <a:pt x="33" y="13"/>
                  </a:cubicBezTo>
                  <a:cubicBezTo>
                    <a:pt x="33" y="6"/>
                    <a:pt x="26" y="0"/>
                    <a:pt x="17" y="0"/>
                  </a:cubicBezTo>
                  <a:cubicBezTo>
                    <a:pt x="7" y="0"/>
                    <a:pt x="0" y="6"/>
                    <a:pt x="0" y="13"/>
                  </a:cubicBezTo>
                  <a:cubicBezTo>
                    <a:pt x="0" y="16"/>
                    <a:pt x="1" y="18"/>
                    <a:pt x="4" y="20"/>
                  </a:cubicBezTo>
                  <a:close/>
                </a:path>
              </a:pathLst>
            </a:custGeom>
            <a:solidFill>
              <a:srgbClr val="FFDAB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58" name="íṡļîdê">
              <a:extLst>
                <a:ext uri="{FF2B5EF4-FFF2-40B4-BE49-F238E27FC236}">
                  <a16:creationId xmlns:a16="http://schemas.microsoft.com/office/drawing/2014/main" id="{851D0A06-3210-43C7-B8BC-A632E6AFA7FD}"/>
                </a:ext>
              </a:extLst>
            </p:cNvPr>
            <p:cNvSpPr/>
            <p:nvPr/>
          </p:nvSpPr>
          <p:spPr bwMode="auto">
            <a:xfrm>
              <a:off x="5324496" y="4999658"/>
              <a:ext cx="3036070" cy="173032"/>
            </a:xfrm>
            <a:prstGeom prst="rect">
              <a:avLst/>
            </a:prstGeom>
            <a:solidFill>
              <a:srgbClr val="B4B4B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59" name="iṩ1ïde">
              <a:extLst>
                <a:ext uri="{FF2B5EF4-FFF2-40B4-BE49-F238E27FC236}">
                  <a16:creationId xmlns:a16="http://schemas.microsoft.com/office/drawing/2014/main" id="{581B2145-6DF1-4080-9035-EC5A859B3416}"/>
                </a:ext>
              </a:extLst>
            </p:cNvPr>
            <p:cNvSpPr/>
            <p:nvPr/>
          </p:nvSpPr>
          <p:spPr bwMode="auto">
            <a:xfrm>
              <a:off x="5324496" y="3738493"/>
              <a:ext cx="1723175" cy="1107756"/>
            </a:xfrm>
            <a:prstGeom prst="rect">
              <a:avLst/>
            </a:prstGeom>
            <a:solidFill>
              <a:srgbClr val="50505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60" name="îśḻíḓê">
              <a:extLst>
                <a:ext uri="{FF2B5EF4-FFF2-40B4-BE49-F238E27FC236}">
                  <a16:creationId xmlns:a16="http://schemas.microsoft.com/office/drawing/2014/main" id="{C9720996-DF84-4954-AC32-2AFA29C961DB}"/>
                </a:ext>
              </a:extLst>
            </p:cNvPr>
            <p:cNvSpPr/>
            <p:nvPr/>
          </p:nvSpPr>
          <p:spPr bwMode="auto">
            <a:xfrm>
              <a:off x="6104028" y="4425267"/>
              <a:ext cx="164112" cy="574392"/>
            </a:xfrm>
            <a:prstGeom prst="rect">
              <a:avLst/>
            </a:prstGeom>
            <a:solidFill>
              <a:srgbClr val="78787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61" name="îśḷîḓé">
              <a:extLst>
                <a:ext uri="{FF2B5EF4-FFF2-40B4-BE49-F238E27FC236}">
                  <a16:creationId xmlns:a16="http://schemas.microsoft.com/office/drawing/2014/main" id="{4BCD2A9B-5CC8-4B90-9F71-77AC80F6D520}"/>
                </a:ext>
              </a:extLst>
            </p:cNvPr>
            <p:cNvSpPr/>
            <p:nvPr/>
          </p:nvSpPr>
          <p:spPr bwMode="auto">
            <a:xfrm>
              <a:off x="6018404" y="4184450"/>
              <a:ext cx="335359" cy="265791"/>
            </a:xfrm>
            <a:prstGeom prst="rect">
              <a:avLst/>
            </a:prstGeom>
            <a:solidFill>
              <a:srgbClr val="78787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62" name="íSlîḓè">
              <a:extLst>
                <a:ext uri="{FF2B5EF4-FFF2-40B4-BE49-F238E27FC236}">
                  <a16:creationId xmlns:a16="http://schemas.microsoft.com/office/drawing/2014/main" id="{51561D6A-1113-412C-95BA-A7556E014A10}"/>
                </a:ext>
              </a:extLst>
            </p:cNvPr>
            <p:cNvSpPr/>
            <p:nvPr/>
          </p:nvSpPr>
          <p:spPr bwMode="auto">
            <a:xfrm>
              <a:off x="5916726" y="4922953"/>
              <a:ext cx="538715" cy="76705"/>
            </a:xfrm>
            <a:prstGeom prst="rect">
              <a:avLst/>
            </a:prstGeom>
            <a:solidFill>
              <a:srgbClr val="78787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63" name="ïŝļïḑè">
              <a:extLst>
                <a:ext uri="{FF2B5EF4-FFF2-40B4-BE49-F238E27FC236}">
                  <a16:creationId xmlns:a16="http://schemas.microsoft.com/office/drawing/2014/main" id="{BE7B5896-BFB0-4CE9-BC4B-5D74D78DC065}"/>
                </a:ext>
              </a:extLst>
            </p:cNvPr>
            <p:cNvSpPr/>
            <p:nvPr/>
          </p:nvSpPr>
          <p:spPr bwMode="auto">
            <a:xfrm>
              <a:off x="2828925" y="2450571"/>
              <a:ext cx="693909" cy="702827"/>
            </a:xfrm>
            <a:custGeom>
              <a:avLst/>
              <a:gdLst>
                <a:gd name="T0" fmla="*/ 23 w 81"/>
                <a:gd name="T1" fmla="*/ 10 h 82"/>
                <a:gd name="T2" fmla="*/ 10 w 81"/>
                <a:gd name="T3" fmla="*/ 59 h 82"/>
                <a:gd name="T4" fmla="*/ 58 w 81"/>
                <a:gd name="T5" fmla="*/ 72 h 82"/>
                <a:gd name="T6" fmla="*/ 71 w 81"/>
                <a:gd name="T7" fmla="*/ 23 h 82"/>
                <a:gd name="T8" fmla="*/ 23 w 81"/>
                <a:gd name="T9" fmla="*/ 10 h 82"/>
                <a:gd name="T10" fmla="*/ 55 w 81"/>
                <a:gd name="T11" fmla="*/ 67 h 82"/>
                <a:gd name="T12" fmla="*/ 14 w 81"/>
                <a:gd name="T13" fmla="*/ 56 h 82"/>
                <a:gd name="T14" fmla="*/ 25 w 81"/>
                <a:gd name="T15" fmla="*/ 15 h 82"/>
                <a:gd name="T16" fmla="*/ 66 w 81"/>
                <a:gd name="T17" fmla="*/ 26 h 82"/>
                <a:gd name="T18" fmla="*/ 55 w 81"/>
                <a:gd name="T19" fmla="*/ 67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1" h="82">
                  <a:moveTo>
                    <a:pt x="23" y="10"/>
                  </a:moveTo>
                  <a:cubicBezTo>
                    <a:pt x="6" y="20"/>
                    <a:pt x="0" y="42"/>
                    <a:pt x="10" y="59"/>
                  </a:cubicBezTo>
                  <a:cubicBezTo>
                    <a:pt x="19" y="76"/>
                    <a:pt x="41" y="82"/>
                    <a:pt x="58" y="72"/>
                  </a:cubicBezTo>
                  <a:cubicBezTo>
                    <a:pt x="75" y="62"/>
                    <a:pt x="81" y="40"/>
                    <a:pt x="71" y="23"/>
                  </a:cubicBezTo>
                  <a:cubicBezTo>
                    <a:pt x="61" y="6"/>
                    <a:pt x="40" y="0"/>
                    <a:pt x="23" y="10"/>
                  </a:cubicBezTo>
                  <a:close/>
                  <a:moveTo>
                    <a:pt x="55" y="67"/>
                  </a:moveTo>
                  <a:cubicBezTo>
                    <a:pt x="41" y="75"/>
                    <a:pt x="23" y="70"/>
                    <a:pt x="14" y="56"/>
                  </a:cubicBezTo>
                  <a:cubicBezTo>
                    <a:pt x="6" y="42"/>
                    <a:pt x="11" y="23"/>
                    <a:pt x="25" y="15"/>
                  </a:cubicBezTo>
                  <a:cubicBezTo>
                    <a:pt x="40" y="7"/>
                    <a:pt x="58" y="12"/>
                    <a:pt x="66" y="26"/>
                  </a:cubicBezTo>
                  <a:cubicBezTo>
                    <a:pt x="75" y="40"/>
                    <a:pt x="70" y="59"/>
                    <a:pt x="55" y="67"/>
                  </a:cubicBezTo>
                  <a:close/>
                </a:path>
              </a:pathLst>
            </a:custGeom>
            <a:solidFill>
              <a:srgbClr val="0096A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4" name="íṥliďe">
              <a:extLst>
                <a:ext uri="{FF2B5EF4-FFF2-40B4-BE49-F238E27FC236}">
                  <a16:creationId xmlns:a16="http://schemas.microsoft.com/office/drawing/2014/main" id="{DD3A479B-112A-430E-8D18-5B44AB08EC3E}"/>
                </a:ext>
              </a:extLst>
            </p:cNvPr>
            <p:cNvSpPr/>
            <p:nvPr/>
          </p:nvSpPr>
          <p:spPr bwMode="auto">
            <a:xfrm>
              <a:off x="2914549" y="2423815"/>
              <a:ext cx="180167" cy="164112"/>
            </a:xfrm>
            <a:custGeom>
              <a:avLst/>
              <a:gdLst>
                <a:gd name="T0" fmla="*/ 8 w 21"/>
                <a:gd name="T1" fmla="*/ 16 h 19"/>
                <a:gd name="T2" fmla="*/ 6 w 21"/>
                <a:gd name="T3" fmla="*/ 14 h 19"/>
                <a:gd name="T4" fmla="*/ 8 w 21"/>
                <a:gd name="T5" fmla="*/ 6 h 19"/>
                <a:gd name="T6" fmla="*/ 16 w 21"/>
                <a:gd name="T7" fmla="*/ 8 h 19"/>
                <a:gd name="T8" fmla="*/ 17 w 21"/>
                <a:gd name="T9" fmla="*/ 11 h 19"/>
                <a:gd name="T10" fmla="*/ 21 w 21"/>
                <a:gd name="T11" fmla="*/ 10 h 19"/>
                <a:gd name="T12" fmla="*/ 20 w 21"/>
                <a:gd name="T13" fmla="*/ 6 h 19"/>
                <a:gd name="T14" fmla="*/ 7 w 21"/>
                <a:gd name="T15" fmla="*/ 3 h 19"/>
                <a:gd name="T16" fmla="*/ 3 w 21"/>
                <a:gd name="T17" fmla="*/ 16 h 19"/>
                <a:gd name="T18" fmla="*/ 5 w 21"/>
                <a:gd name="T19" fmla="*/ 19 h 19"/>
                <a:gd name="T20" fmla="*/ 8 w 21"/>
                <a:gd name="T21" fmla="*/ 16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1" h="19">
                  <a:moveTo>
                    <a:pt x="8" y="16"/>
                  </a:moveTo>
                  <a:cubicBezTo>
                    <a:pt x="8" y="16"/>
                    <a:pt x="7" y="15"/>
                    <a:pt x="6" y="14"/>
                  </a:cubicBezTo>
                  <a:cubicBezTo>
                    <a:pt x="5" y="11"/>
                    <a:pt x="6" y="8"/>
                    <a:pt x="8" y="6"/>
                  </a:cubicBezTo>
                  <a:cubicBezTo>
                    <a:pt x="11" y="4"/>
                    <a:pt x="15" y="5"/>
                    <a:pt x="16" y="8"/>
                  </a:cubicBezTo>
                  <a:cubicBezTo>
                    <a:pt x="17" y="9"/>
                    <a:pt x="17" y="10"/>
                    <a:pt x="17" y="11"/>
                  </a:cubicBezTo>
                  <a:cubicBezTo>
                    <a:pt x="18" y="10"/>
                    <a:pt x="20" y="10"/>
                    <a:pt x="21" y="10"/>
                  </a:cubicBezTo>
                  <a:cubicBezTo>
                    <a:pt x="21" y="9"/>
                    <a:pt x="20" y="7"/>
                    <a:pt x="20" y="6"/>
                  </a:cubicBezTo>
                  <a:cubicBezTo>
                    <a:pt x="17" y="2"/>
                    <a:pt x="11" y="0"/>
                    <a:pt x="7" y="3"/>
                  </a:cubicBezTo>
                  <a:cubicBezTo>
                    <a:pt x="2" y="5"/>
                    <a:pt x="0" y="11"/>
                    <a:pt x="3" y="16"/>
                  </a:cubicBezTo>
                  <a:cubicBezTo>
                    <a:pt x="4" y="17"/>
                    <a:pt x="4" y="18"/>
                    <a:pt x="5" y="19"/>
                  </a:cubicBezTo>
                  <a:cubicBezTo>
                    <a:pt x="6" y="18"/>
                    <a:pt x="7" y="17"/>
                    <a:pt x="8" y="16"/>
                  </a:cubicBezTo>
                  <a:close/>
                </a:path>
              </a:pathLst>
            </a:custGeom>
            <a:solidFill>
              <a:srgbClr val="0096A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5" name="íṩlîḑè">
              <a:extLst>
                <a:ext uri="{FF2B5EF4-FFF2-40B4-BE49-F238E27FC236}">
                  <a16:creationId xmlns:a16="http://schemas.microsoft.com/office/drawing/2014/main" id="{3F7C57C6-4138-4EA8-AFD8-57D542B272BE}"/>
                </a:ext>
              </a:extLst>
            </p:cNvPr>
            <p:cNvSpPr/>
            <p:nvPr/>
          </p:nvSpPr>
          <p:spPr bwMode="auto">
            <a:xfrm>
              <a:off x="3137526" y="2768092"/>
              <a:ext cx="76705" cy="67785"/>
            </a:xfrm>
            <a:custGeom>
              <a:avLst/>
              <a:gdLst>
                <a:gd name="T0" fmla="*/ 8 w 9"/>
                <a:gd name="T1" fmla="*/ 2 h 8"/>
                <a:gd name="T2" fmla="*/ 6 w 9"/>
                <a:gd name="T3" fmla="*/ 7 h 8"/>
                <a:gd name="T4" fmla="*/ 1 w 9"/>
                <a:gd name="T5" fmla="*/ 6 h 8"/>
                <a:gd name="T6" fmla="*/ 2 w 9"/>
                <a:gd name="T7" fmla="*/ 1 h 8"/>
                <a:gd name="T8" fmla="*/ 8 w 9"/>
                <a:gd name="T9" fmla="*/ 2 h 8"/>
              </a:gdLst>
              <a:ahLst/>
              <a:cxnLst>
                <a:cxn ang="0">
                  <a:pos x="T0" y="T1"/>
                </a:cxn>
                <a:cxn ang="0">
                  <a:pos x="T2" y="T3"/>
                </a:cxn>
                <a:cxn ang="0">
                  <a:pos x="T4" y="T5"/>
                </a:cxn>
                <a:cxn ang="0">
                  <a:pos x="T6" y="T7"/>
                </a:cxn>
                <a:cxn ang="0">
                  <a:pos x="T8" y="T9"/>
                </a:cxn>
              </a:cxnLst>
              <a:rect l="0" t="0" r="r" b="b"/>
              <a:pathLst>
                <a:path w="9" h="8">
                  <a:moveTo>
                    <a:pt x="8" y="2"/>
                  </a:moveTo>
                  <a:cubicBezTo>
                    <a:pt x="9" y="4"/>
                    <a:pt x="8" y="6"/>
                    <a:pt x="6" y="7"/>
                  </a:cubicBezTo>
                  <a:cubicBezTo>
                    <a:pt x="4" y="8"/>
                    <a:pt x="2" y="8"/>
                    <a:pt x="1" y="6"/>
                  </a:cubicBezTo>
                  <a:cubicBezTo>
                    <a:pt x="0" y="4"/>
                    <a:pt x="1" y="2"/>
                    <a:pt x="2" y="1"/>
                  </a:cubicBezTo>
                  <a:cubicBezTo>
                    <a:pt x="4" y="0"/>
                    <a:pt x="7" y="0"/>
                    <a:pt x="8" y="2"/>
                  </a:cubicBezTo>
                  <a:close/>
                </a:path>
              </a:pathLst>
            </a:custGeom>
            <a:solidFill>
              <a:srgbClr val="0096A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6" name="íšlíḍe">
              <a:extLst>
                <a:ext uri="{FF2B5EF4-FFF2-40B4-BE49-F238E27FC236}">
                  <a16:creationId xmlns:a16="http://schemas.microsoft.com/office/drawing/2014/main" id="{8A758B0E-A7B0-4AA9-94D0-295755149CFB}"/>
                </a:ext>
              </a:extLst>
            </p:cNvPr>
            <p:cNvSpPr/>
            <p:nvPr/>
          </p:nvSpPr>
          <p:spPr bwMode="auto">
            <a:xfrm>
              <a:off x="3171419" y="2819824"/>
              <a:ext cx="121300" cy="187302"/>
            </a:xfrm>
            <a:custGeom>
              <a:avLst/>
              <a:gdLst>
                <a:gd name="T0" fmla="*/ 3 w 14"/>
                <a:gd name="T1" fmla="*/ 2 h 22"/>
                <a:gd name="T2" fmla="*/ 0 w 14"/>
                <a:gd name="T3" fmla="*/ 3 h 22"/>
                <a:gd name="T4" fmla="*/ 14 w 14"/>
                <a:gd name="T5" fmla="*/ 22 h 22"/>
                <a:gd name="T6" fmla="*/ 5 w 14"/>
                <a:gd name="T7" fmla="*/ 0 h 22"/>
                <a:gd name="T8" fmla="*/ 3 w 14"/>
                <a:gd name="T9" fmla="*/ 2 h 22"/>
              </a:gdLst>
              <a:ahLst/>
              <a:cxnLst>
                <a:cxn ang="0">
                  <a:pos x="T0" y="T1"/>
                </a:cxn>
                <a:cxn ang="0">
                  <a:pos x="T2" y="T3"/>
                </a:cxn>
                <a:cxn ang="0">
                  <a:pos x="T4" y="T5"/>
                </a:cxn>
                <a:cxn ang="0">
                  <a:pos x="T6" y="T7"/>
                </a:cxn>
                <a:cxn ang="0">
                  <a:pos x="T8" y="T9"/>
                </a:cxn>
              </a:cxnLst>
              <a:rect l="0" t="0" r="r" b="b"/>
              <a:pathLst>
                <a:path w="14" h="22">
                  <a:moveTo>
                    <a:pt x="3" y="2"/>
                  </a:moveTo>
                  <a:cubicBezTo>
                    <a:pt x="2" y="3"/>
                    <a:pt x="1" y="3"/>
                    <a:pt x="0" y="3"/>
                  </a:cubicBezTo>
                  <a:cubicBezTo>
                    <a:pt x="14" y="22"/>
                    <a:pt x="14" y="22"/>
                    <a:pt x="14" y="22"/>
                  </a:cubicBezTo>
                  <a:cubicBezTo>
                    <a:pt x="5" y="0"/>
                    <a:pt x="5" y="0"/>
                    <a:pt x="5" y="0"/>
                  </a:cubicBezTo>
                  <a:cubicBezTo>
                    <a:pt x="5" y="1"/>
                    <a:pt x="4" y="2"/>
                    <a:pt x="3" y="2"/>
                  </a:cubicBezTo>
                  <a:close/>
                </a:path>
              </a:pathLst>
            </a:custGeom>
            <a:solidFill>
              <a:srgbClr val="0096A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7" name="íŝḷiḋe">
              <a:extLst>
                <a:ext uri="{FF2B5EF4-FFF2-40B4-BE49-F238E27FC236}">
                  <a16:creationId xmlns:a16="http://schemas.microsoft.com/office/drawing/2014/main" id="{B9CEBC0F-3435-47D1-B2D9-1EB784156E9A}"/>
                </a:ext>
              </a:extLst>
            </p:cNvPr>
            <p:cNvSpPr/>
            <p:nvPr/>
          </p:nvSpPr>
          <p:spPr bwMode="auto">
            <a:xfrm>
              <a:off x="2948441" y="2732416"/>
              <a:ext cx="51731" cy="35677"/>
            </a:xfrm>
            <a:custGeom>
              <a:avLst/>
              <a:gdLst>
                <a:gd name="T0" fmla="*/ 29 w 29"/>
                <a:gd name="T1" fmla="*/ 20 h 20"/>
                <a:gd name="T2" fmla="*/ 0 w 29"/>
                <a:gd name="T3" fmla="*/ 10 h 20"/>
                <a:gd name="T4" fmla="*/ 0 w 29"/>
                <a:gd name="T5" fmla="*/ 0 h 20"/>
                <a:gd name="T6" fmla="*/ 29 w 29"/>
                <a:gd name="T7" fmla="*/ 10 h 20"/>
                <a:gd name="T8" fmla="*/ 29 w 29"/>
                <a:gd name="T9" fmla="*/ 20 h 20"/>
              </a:gdLst>
              <a:ahLst/>
              <a:cxnLst>
                <a:cxn ang="0">
                  <a:pos x="T0" y="T1"/>
                </a:cxn>
                <a:cxn ang="0">
                  <a:pos x="T2" y="T3"/>
                </a:cxn>
                <a:cxn ang="0">
                  <a:pos x="T4" y="T5"/>
                </a:cxn>
                <a:cxn ang="0">
                  <a:pos x="T6" y="T7"/>
                </a:cxn>
                <a:cxn ang="0">
                  <a:pos x="T8" y="T9"/>
                </a:cxn>
              </a:cxnLst>
              <a:rect l="0" t="0" r="r" b="b"/>
              <a:pathLst>
                <a:path w="29" h="20">
                  <a:moveTo>
                    <a:pt x="29" y="20"/>
                  </a:moveTo>
                  <a:lnTo>
                    <a:pt x="0" y="10"/>
                  </a:lnTo>
                  <a:lnTo>
                    <a:pt x="0" y="0"/>
                  </a:lnTo>
                  <a:lnTo>
                    <a:pt x="29" y="10"/>
                  </a:lnTo>
                  <a:lnTo>
                    <a:pt x="29" y="20"/>
                  </a:lnTo>
                  <a:close/>
                </a:path>
              </a:pathLst>
            </a:custGeom>
            <a:solidFill>
              <a:srgbClr val="0096A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8" name="îṣḷîdè">
              <a:extLst>
                <a:ext uri="{FF2B5EF4-FFF2-40B4-BE49-F238E27FC236}">
                  <a16:creationId xmlns:a16="http://schemas.microsoft.com/office/drawing/2014/main" id="{F13C3157-8196-4714-BA67-CCA4ED4CE5BB}"/>
                </a:ext>
              </a:extLst>
            </p:cNvPr>
            <p:cNvSpPr/>
            <p:nvPr/>
          </p:nvSpPr>
          <p:spPr bwMode="auto">
            <a:xfrm>
              <a:off x="2966279" y="2887609"/>
              <a:ext cx="60650" cy="42812"/>
            </a:xfrm>
            <a:custGeom>
              <a:avLst/>
              <a:gdLst>
                <a:gd name="T0" fmla="*/ 34 w 34"/>
                <a:gd name="T1" fmla="*/ 5 h 24"/>
                <a:gd name="T2" fmla="*/ 5 w 34"/>
                <a:gd name="T3" fmla="*/ 24 h 24"/>
                <a:gd name="T4" fmla="*/ 0 w 34"/>
                <a:gd name="T5" fmla="*/ 15 h 24"/>
                <a:gd name="T6" fmla="*/ 29 w 34"/>
                <a:gd name="T7" fmla="*/ 0 h 24"/>
                <a:gd name="T8" fmla="*/ 34 w 34"/>
                <a:gd name="T9" fmla="*/ 5 h 24"/>
              </a:gdLst>
              <a:ahLst/>
              <a:cxnLst>
                <a:cxn ang="0">
                  <a:pos x="T0" y="T1"/>
                </a:cxn>
                <a:cxn ang="0">
                  <a:pos x="T2" y="T3"/>
                </a:cxn>
                <a:cxn ang="0">
                  <a:pos x="T4" y="T5"/>
                </a:cxn>
                <a:cxn ang="0">
                  <a:pos x="T6" y="T7"/>
                </a:cxn>
                <a:cxn ang="0">
                  <a:pos x="T8" y="T9"/>
                </a:cxn>
              </a:cxnLst>
              <a:rect l="0" t="0" r="r" b="b"/>
              <a:pathLst>
                <a:path w="34" h="24">
                  <a:moveTo>
                    <a:pt x="34" y="5"/>
                  </a:moveTo>
                  <a:lnTo>
                    <a:pt x="5" y="24"/>
                  </a:lnTo>
                  <a:lnTo>
                    <a:pt x="0" y="15"/>
                  </a:lnTo>
                  <a:lnTo>
                    <a:pt x="29" y="0"/>
                  </a:lnTo>
                  <a:lnTo>
                    <a:pt x="34" y="5"/>
                  </a:lnTo>
                  <a:close/>
                </a:path>
              </a:pathLst>
            </a:custGeom>
            <a:solidFill>
              <a:srgbClr val="0096A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69" name="îṧļîḓe">
              <a:extLst>
                <a:ext uri="{FF2B5EF4-FFF2-40B4-BE49-F238E27FC236}">
                  <a16:creationId xmlns:a16="http://schemas.microsoft.com/office/drawing/2014/main" id="{9C8B44E0-E4A1-4AF6-8ED1-5672595DD9CD}"/>
                </a:ext>
              </a:extLst>
            </p:cNvPr>
            <p:cNvSpPr/>
            <p:nvPr/>
          </p:nvSpPr>
          <p:spPr bwMode="auto">
            <a:xfrm>
              <a:off x="3103634" y="2973233"/>
              <a:ext cx="33893" cy="60650"/>
            </a:xfrm>
            <a:custGeom>
              <a:avLst/>
              <a:gdLst>
                <a:gd name="T0" fmla="*/ 10 w 19"/>
                <a:gd name="T1" fmla="*/ 34 h 34"/>
                <a:gd name="T2" fmla="*/ 0 w 19"/>
                <a:gd name="T3" fmla="*/ 29 h 34"/>
                <a:gd name="T4" fmla="*/ 10 w 19"/>
                <a:gd name="T5" fmla="*/ 0 h 34"/>
                <a:gd name="T6" fmla="*/ 19 w 19"/>
                <a:gd name="T7" fmla="*/ 0 h 34"/>
                <a:gd name="T8" fmla="*/ 10 w 19"/>
                <a:gd name="T9" fmla="*/ 34 h 34"/>
              </a:gdLst>
              <a:ahLst/>
              <a:cxnLst>
                <a:cxn ang="0">
                  <a:pos x="T0" y="T1"/>
                </a:cxn>
                <a:cxn ang="0">
                  <a:pos x="T2" y="T3"/>
                </a:cxn>
                <a:cxn ang="0">
                  <a:pos x="T4" y="T5"/>
                </a:cxn>
                <a:cxn ang="0">
                  <a:pos x="T6" y="T7"/>
                </a:cxn>
                <a:cxn ang="0">
                  <a:pos x="T8" y="T9"/>
                </a:cxn>
              </a:cxnLst>
              <a:rect l="0" t="0" r="r" b="b"/>
              <a:pathLst>
                <a:path w="19" h="34">
                  <a:moveTo>
                    <a:pt x="10" y="34"/>
                  </a:moveTo>
                  <a:lnTo>
                    <a:pt x="0" y="29"/>
                  </a:lnTo>
                  <a:lnTo>
                    <a:pt x="10" y="0"/>
                  </a:lnTo>
                  <a:lnTo>
                    <a:pt x="19" y="0"/>
                  </a:lnTo>
                  <a:lnTo>
                    <a:pt x="10" y="34"/>
                  </a:lnTo>
                  <a:close/>
                </a:path>
              </a:pathLst>
            </a:custGeom>
            <a:solidFill>
              <a:srgbClr val="0096A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0" name="îṩľîḍe">
              <a:extLst>
                <a:ext uri="{FF2B5EF4-FFF2-40B4-BE49-F238E27FC236}">
                  <a16:creationId xmlns:a16="http://schemas.microsoft.com/office/drawing/2014/main" id="{8963DD65-5A78-4AE7-9F09-A65F196ABA2D}"/>
                </a:ext>
              </a:extLst>
            </p:cNvPr>
            <p:cNvSpPr/>
            <p:nvPr/>
          </p:nvSpPr>
          <p:spPr bwMode="auto">
            <a:xfrm>
              <a:off x="3342667" y="2844797"/>
              <a:ext cx="60650" cy="24974"/>
            </a:xfrm>
            <a:custGeom>
              <a:avLst/>
              <a:gdLst>
                <a:gd name="T0" fmla="*/ 34 w 34"/>
                <a:gd name="T1" fmla="*/ 14 h 14"/>
                <a:gd name="T2" fmla="*/ 0 w 34"/>
                <a:gd name="T3" fmla="*/ 5 h 14"/>
                <a:gd name="T4" fmla="*/ 5 w 34"/>
                <a:gd name="T5" fmla="*/ 0 h 14"/>
                <a:gd name="T6" fmla="*/ 34 w 34"/>
                <a:gd name="T7" fmla="*/ 5 h 14"/>
                <a:gd name="T8" fmla="*/ 34 w 34"/>
                <a:gd name="T9" fmla="*/ 14 h 14"/>
              </a:gdLst>
              <a:ahLst/>
              <a:cxnLst>
                <a:cxn ang="0">
                  <a:pos x="T0" y="T1"/>
                </a:cxn>
                <a:cxn ang="0">
                  <a:pos x="T2" y="T3"/>
                </a:cxn>
                <a:cxn ang="0">
                  <a:pos x="T4" y="T5"/>
                </a:cxn>
                <a:cxn ang="0">
                  <a:pos x="T6" y="T7"/>
                </a:cxn>
                <a:cxn ang="0">
                  <a:pos x="T8" y="T9"/>
                </a:cxn>
              </a:cxnLst>
              <a:rect l="0" t="0" r="r" b="b"/>
              <a:pathLst>
                <a:path w="34" h="14">
                  <a:moveTo>
                    <a:pt x="34" y="14"/>
                  </a:moveTo>
                  <a:lnTo>
                    <a:pt x="0" y="5"/>
                  </a:lnTo>
                  <a:lnTo>
                    <a:pt x="5" y="0"/>
                  </a:lnTo>
                  <a:lnTo>
                    <a:pt x="34" y="5"/>
                  </a:lnTo>
                  <a:lnTo>
                    <a:pt x="34" y="14"/>
                  </a:lnTo>
                  <a:close/>
                </a:path>
              </a:pathLst>
            </a:custGeom>
            <a:solidFill>
              <a:srgbClr val="0096A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1" name="íŝľïdê">
              <a:extLst>
                <a:ext uri="{FF2B5EF4-FFF2-40B4-BE49-F238E27FC236}">
                  <a16:creationId xmlns:a16="http://schemas.microsoft.com/office/drawing/2014/main" id="{FD3ACE95-9735-45F2-8C56-3AE3D22F1D60}"/>
                </a:ext>
              </a:extLst>
            </p:cNvPr>
            <p:cNvSpPr/>
            <p:nvPr/>
          </p:nvSpPr>
          <p:spPr bwMode="auto">
            <a:xfrm>
              <a:off x="3326612" y="2682469"/>
              <a:ext cx="60650" cy="42812"/>
            </a:xfrm>
            <a:custGeom>
              <a:avLst/>
              <a:gdLst>
                <a:gd name="T0" fmla="*/ 5 w 34"/>
                <a:gd name="T1" fmla="*/ 24 h 24"/>
                <a:gd name="T2" fmla="*/ 0 w 34"/>
                <a:gd name="T3" fmla="*/ 14 h 24"/>
                <a:gd name="T4" fmla="*/ 29 w 34"/>
                <a:gd name="T5" fmla="*/ 0 h 24"/>
                <a:gd name="T6" fmla="*/ 34 w 34"/>
                <a:gd name="T7" fmla="*/ 4 h 24"/>
                <a:gd name="T8" fmla="*/ 5 w 34"/>
                <a:gd name="T9" fmla="*/ 24 h 24"/>
              </a:gdLst>
              <a:ahLst/>
              <a:cxnLst>
                <a:cxn ang="0">
                  <a:pos x="T0" y="T1"/>
                </a:cxn>
                <a:cxn ang="0">
                  <a:pos x="T2" y="T3"/>
                </a:cxn>
                <a:cxn ang="0">
                  <a:pos x="T4" y="T5"/>
                </a:cxn>
                <a:cxn ang="0">
                  <a:pos x="T6" y="T7"/>
                </a:cxn>
                <a:cxn ang="0">
                  <a:pos x="T8" y="T9"/>
                </a:cxn>
              </a:cxnLst>
              <a:rect l="0" t="0" r="r" b="b"/>
              <a:pathLst>
                <a:path w="34" h="24">
                  <a:moveTo>
                    <a:pt x="5" y="24"/>
                  </a:moveTo>
                  <a:lnTo>
                    <a:pt x="0" y="14"/>
                  </a:lnTo>
                  <a:lnTo>
                    <a:pt x="29" y="0"/>
                  </a:lnTo>
                  <a:lnTo>
                    <a:pt x="34" y="4"/>
                  </a:lnTo>
                  <a:lnTo>
                    <a:pt x="5" y="24"/>
                  </a:lnTo>
                  <a:close/>
                </a:path>
              </a:pathLst>
            </a:custGeom>
            <a:solidFill>
              <a:srgbClr val="0096A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2" name="íṡlíḑê">
              <a:extLst>
                <a:ext uri="{FF2B5EF4-FFF2-40B4-BE49-F238E27FC236}">
                  <a16:creationId xmlns:a16="http://schemas.microsoft.com/office/drawing/2014/main" id="{6D37BABA-5B2C-44D1-9CE2-A6B6607C47E7}"/>
                </a:ext>
              </a:extLst>
            </p:cNvPr>
            <p:cNvSpPr/>
            <p:nvPr/>
          </p:nvSpPr>
          <p:spPr bwMode="auto">
            <a:xfrm>
              <a:off x="3214231" y="2570088"/>
              <a:ext cx="26758" cy="60650"/>
            </a:xfrm>
            <a:custGeom>
              <a:avLst/>
              <a:gdLst>
                <a:gd name="T0" fmla="*/ 10 w 15"/>
                <a:gd name="T1" fmla="*/ 34 h 34"/>
                <a:gd name="T2" fmla="*/ 0 w 15"/>
                <a:gd name="T3" fmla="*/ 34 h 34"/>
                <a:gd name="T4" fmla="*/ 5 w 15"/>
                <a:gd name="T5" fmla="*/ 0 h 34"/>
                <a:gd name="T6" fmla="*/ 15 w 15"/>
                <a:gd name="T7" fmla="*/ 5 h 34"/>
                <a:gd name="T8" fmla="*/ 10 w 15"/>
                <a:gd name="T9" fmla="*/ 34 h 34"/>
              </a:gdLst>
              <a:ahLst/>
              <a:cxnLst>
                <a:cxn ang="0">
                  <a:pos x="T0" y="T1"/>
                </a:cxn>
                <a:cxn ang="0">
                  <a:pos x="T2" y="T3"/>
                </a:cxn>
                <a:cxn ang="0">
                  <a:pos x="T4" y="T5"/>
                </a:cxn>
                <a:cxn ang="0">
                  <a:pos x="T6" y="T7"/>
                </a:cxn>
                <a:cxn ang="0">
                  <a:pos x="T8" y="T9"/>
                </a:cxn>
              </a:cxnLst>
              <a:rect l="0" t="0" r="r" b="b"/>
              <a:pathLst>
                <a:path w="15" h="34">
                  <a:moveTo>
                    <a:pt x="10" y="34"/>
                  </a:moveTo>
                  <a:lnTo>
                    <a:pt x="0" y="34"/>
                  </a:lnTo>
                  <a:lnTo>
                    <a:pt x="5" y="0"/>
                  </a:lnTo>
                  <a:lnTo>
                    <a:pt x="15" y="5"/>
                  </a:lnTo>
                  <a:lnTo>
                    <a:pt x="10" y="34"/>
                  </a:lnTo>
                  <a:close/>
                </a:path>
              </a:pathLst>
            </a:custGeom>
            <a:solidFill>
              <a:srgbClr val="0096A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3" name="îṩľiḑè">
              <a:extLst>
                <a:ext uri="{FF2B5EF4-FFF2-40B4-BE49-F238E27FC236}">
                  <a16:creationId xmlns:a16="http://schemas.microsoft.com/office/drawing/2014/main" id="{554AEB65-B7D4-474B-942C-DE5C67A88BB5}"/>
                </a:ext>
              </a:extLst>
            </p:cNvPr>
            <p:cNvSpPr/>
            <p:nvPr/>
          </p:nvSpPr>
          <p:spPr bwMode="auto">
            <a:xfrm>
              <a:off x="3060822" y="2595062"/>
              <a:ext cx="119517" cy="189085"/>
            </a:xfrm>
            <a:custGeom>
              <a:avLst/>
              <a:gdLst>
                <a:gd name="T0" fmla="*/ 11 w 14"/>
                <a:gd name="T1" fmla="*/ 20 h 22"/>
                <a:gd name="T2" fmla="*/ 14 w 14"/>
                <a:gd name="T3" fmla="*/ 19 h 22"/>
                <a:gd name="T4" fmla="*/ 0 w 14"/>
                <a:gd name="T5" fmla="*/ 0 h 22"/>
                <a:gd name="T6" fmla="*/ 9 w 14"/>
                <a:gd name="T7" fmla="*/ 22 h 22"/>
                <a:gd name="T8" fmla="*/ 11 w 14"/>
                <a:gd name="T9" fmla="*/ 20 h 22"/>
              </a:gdLst>
              <a:ahLst/>
              <a:cxnLst>
                <a:cxn ang="0">
                  <a:pos x="T0" y="T1"/>
                </a:cxn>
                <a:cxn ang="0">
                  <a:pos x="T2" y="T3"/>
                </a:cxn>
                <a:cxn ang="0">
                  <a:pos x="T4" y="T5"/>
                </a:cxn>
                <a:cxn ang="0">
                  <a:pos x="T6" y="T7"/>
                </a:cxn>
                <a:cxn ang="0">
                  <a:pos x="T8" y="T9"/>
                </a:cxn>
              </a:cxnLst>
              <a:rect l="0" t="0" r="r" b="b"/>
              <a:pathLst>
                <a:path w="14" h="22">
                  <a:moveTo>
                    <a:pt x="11" y="20"/>
                  </a:moveTo>
                  <a:cubicBezTo>
                    <a:pt x="12" y="19"/>
                    <a:pt x="13" y="19"/>
                    <a:pt x="14" y="19"/>
                  </a:cubicBezTo>
                  <a:cubicBezTo>
                    <a:pt x="0" y="0"/>
                    <a:pt x="0" y="0"/>
                    <a:pt x="0" y="0"/>
                  </a:cubicBezTo>
                  <a:cubicBezTo>
                    <a:pt x="9" y="22"/>
                    <a:pt x="9" y="22"/>
                    <a:pt x="9" y="22"/>
                  </a:cubicBezTo>
                  <a:cubicBezTo>
                    <a:pt x="9" y="21"/>
                    <a:pt x="10" y="20"/>
                    <a:pt x="11" y="20"/>
                  </a:cubicBezTo>
                  <a:close/>
                </a:path>
              </a:pathLst>
            </a:custGeom>
            <a:solidFill>
              <a:srgbClr val="0096A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74" name="íšlïďê">
              <a:extLst>
                <a:ext uri="{FF2B5EF4-FFF2-40B4-BE49-F238E27FC236}">
                  <a16:creationId xmlns:a16="http://schemas.microsoft.com/office/drawing/2014/main" id="{1DF2B61C-E19E-47C9-875E-F6806C951B55}"/>
                </a:ext>
              </a:extLst>
            </p:cNvPr>
            <p:cNvSpPr/>
            <p:nvPr/>
          </p:nvSpPr>
          <p:spPr bwMode="auto">
            <a:xfrm>
              <a:off x="8581761" y="3891902"/>
              <a:ext cx="137355" cy="283629"/>
            </a:xfrm>
            <a:prstGeom prst="rect">
              <a:avLst/>
            </a:prstGeom>
            <a:solidFill>
              <a:srgbClr val="0096A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75" name="ïš1ïďe">
              <a:extLst>
                <a:ext uri="{FF2B5EF4-FFF2-40B4-BE49-F238E27FC236}">
                  <a16:creationId xmlns:a16="http://schemas.microsoft.com/office/drawing/2014/main" id="{2E12C644-7E86-485E-820F-D32C887109E3}"/>
                </a:ext>
              </a:extLst>
            </p:cNvPr>
            <p:cNvSpPr/>
            <p:nvPr/>
          </p:nvSpPr>
          <p:spPr bwMode="auto">
            <a:xfrm>
              <a:off x="8779766" y="3840172"/>
              <a:ext cx="137355" cy="335359"/>
            </a:xfrm>
            <a:prstGeom prst="rect">
              <a:avLst/>
            </a:prstGeom>
            <a:solidFill>
              <a:srgbClr val="0096A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76" name="îšlîḓè">
              <a:extLst>
                <a:ext uri="{FF2B5EF4-FFF2-40B4-BE49-F238E27FC236}">
                  <a16:creationId xmlns:a16="http://schemas.microsoft.com/office/drawing/2014/main" id="{EF9604BD-15AD-40ED-AD34-F758BDDFA993}"/>
                </a:ext>
              </a:extLst>
            </p:cNvPr>
            <p:cNvSpPr/>
            <p:nvPr/>
          </p:nvSpPr>
          <p:spPr bwMode="auto">
            <a:xfrm>
              <a:off x="8968851" y="3729575"/>
              <a:ext cx="146274" cy="445956"/>
            </a:xfrm>
            <a:prstGeom prst="rect">
              <a:avLst/>
            </a:prstGeom>
            <a:solidFill>
              <a:srgbClr val="0096A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77" name="îṧļïḋê">
              <a:extLst>
                <a:ext uri="{FF2B5EF4-FFF2-40B4-BE49-F238E27FC236}">
                  <a16:creationId xmlns:a16="http://schemas.microsoft.com/office/drawing/2014/main" id="{666587D1-00A6-4262-A2EB-738AD765CBD5}"/>
                </a:ext>
              </a:extLst>
            </p:cNvPr>
            <p:cNvSpPr/>
            <p:nvPr/>
          </p:nvSpPr>
          <p:spPr bwMode="auto">
            <a:xfrm>
              <a:off x="9165072" y="3592220"/>
              <a:ext cx="137355" cy="583311"/>
            </a:xfrm>
            <a:prstGeom prst="rect">
              <a:avLst/>
            </a:prstGeom>
            <a:solidFill>
              <a:srgbClr val="0096A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78" name="iślîďè">
              <a:extLst>
                <a:ext uri="{FF2B5EF4-FFF2-40B4-BE49-F238E27FC236}">
                  <a16:creationId xmlns:a16="http://schemas.microsoft.com/office/drawing/2014/main" id="{38FE0E26-7A51-488C-AB95-0B00DE025972}"/>
                </a:ext>
              </a:extLst>
            </p:cNvPr>
            <p:cNvSpPr/>
            <p:nvPr/>
          </p:nvSpPr>
          <p:spPr bwMode="auto">
            <a:xfrm>
              <a:off x="8531813" y="4166611"/>
              <a:ext cx="831263" cy="17838"/>
            </a:xfrm>
            <a:prstGeom prst="rect">
              <a:avLst/>
            </a:prstGeom>
            <a:solidFill>
              <a:srgbClr val="0096A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79" name="ïśḷidé">
              <a:extLst>
                <a:ext uri="{FF2B5EF4-FFF2-40B4-BE49-F238E27FC236}">
                  <a16:creationId xmlns:a16="http://schemas.microsoft.com/office/drawing/2014/main" id="{6BBCB545-382F-4039-936F-C770A2BBBA45}"/>
                </a:ext>
              </a:extLst>
            </p:cNvPr>
            <p:cNvSpPr/>
            <p:nvPr/>
          </p:nvSpPr>
          <p:spPr bwMode="auto">
            <a:xfrm>
              <a:off x="8581761" y="3360322"/>
              <a:ext cx="592230" cy="394226"/>
            </a:xfrm>
            <a:custGeom>
              <a:avLst/>
              <a:gdLst>
                <a:gd name="T0" fmla="*/ 69 w 69"/>
                <a:gd name="T1" fmla="*/ 21 h 46"/>
                <a:gd name="T2" fmla="*/ 68 w 69"/>
                <a:gd name="T3" fmla="*/ 0 h 46"/>
                <a:gd name="T4" fmla="*/ 54 w 69"/>
                <a:gd name="T5" fmla="*/ 16 h 46"/>
                <a:gd name="T6" fmla="*/ 60 w 69"/>
                <a:gd name="T7" fmla="*/ 15 h 46"/>
                <a:gd name="T8" fmla="*/ 0 w 69"/>
                <a:gd name="T9" fmla="*/ 42 h 46"/>
                <a:gd name="T10" fmla="*/ 0 w 69"/>
                <a:gd name="T11" fmla="*/ 46 h 46"/>
                <a:gd name="T12" fmla="*/ 64 w 69"/>
                <a:gd name="T13" fmla="*/ 16 h 46"/>
                <a:gd name="T14" fmla="*/ 69 w 69"/>
                <a:gd name="T15" fmla="*/ 21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9" h="46">
                  <a:moveTo>
                    <a:pt x="69" y="21"/>
                  </a:moveTo>
                  <a:cubicBezTo>
                    <a:pt x="68" y="0"/>
                    <a:pt x="68" y="0"/>
                    <a:pt x="68" y="0"/>
                  </a:cubicBezTo>
                  <a:cubicBezTo>
                    <a:pt x="54" y="16"/>
                    <a:pt x="54" y="16"/>
                    <a:pt x="54" y="16"/>
                  </a:cubicBezTo>
                  <a:cubicBezTo>
                    <a:pt x="60" y="15"/>
                    <a:pt x="60" y="15"/>
                    <a:pt x="60" y="15"/>
                  </a:cubicBezTo>
                  <a:cubicBezTo>
                    <a:pt x="51" y="28"/>
                    <a:pt x="31" y="42"/>
                    <a:pt x="0" y="42"/>
                  </a:cubicBezTo>
                  <a:cubicBezTo>
                    <a:pt x="0" y="46"/>
                    <a:pt x="0" y="46"/>
                    <a:pt x="0" y="46"/>
                  </a:cubicBezTo>
                  <a:cubicBezTo>
                    <a:pt x="33" y="46"/>
                    <a:pt x="55" y="30"/>
                    <a:pt x="64" y="16"/>
                  </a:cubicBezTo>
                  <a:lnTo>
                    <a:pt x="69" y="21"/>
                  </a:lnTo>
                  <a:close/>
                </a:path>
              </a:pathLst>
            </a:custGeom>
            <a:solidFill>
              <a:srgbClr val="0096A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80" name="ïṡḷîďe">
              <a:extLst>
                <a:ext uri="{FF2B5EF4-FFF2-40B4-BE49-F238E27FC236}">
                  <a16:creationId xmlns:a16="http://schemas.microsoft.com/office/drawing/2014/main" id="{F7EC8A81-0BCF-4FDE-8463-D98D2843693C}"/>
                </a:ext>
              </a:extLst>
            </p:cNvPr>
            <p:cNvSpPr/>
            <p:nvPr/>
          </p:nvSpPr>
          <p:spPr bwMode="auto">
            <a:xfrm>
              <a:off x="8471163" y="2338191"/>
              <a:ext cx="351414" cy="412064"/>
            </a:xfrm>
            <a:custGeom>
              <a:avLst/>
              <a:gdLst>
                <a:gd name="T0" fmla="*/ 18 w 41"/>
                <a:gd name="T1" fmla="*/ 0 h 48"/>
                <a:gd name="T2" fmla="*/ 15 w 41"/>
                <a:gd name="T3" fmla="*/ 0 h 48"/>
                <a:gd name="T4" fmla="*/ 0 w 41"/>
                <a:gd name="T5" fmla="*/ 7 h 48"/>
                <a:gd name="T6" fmla="*/ 11 w 41"/>
                <a:gd name="T7" fmla="*/ 2 h 48"/>
                <a:gd name="T8" fmla="*/ 28 w 41"/>
                <a:gd name="T9" fmla="*/ 11 h 48"/>
                <a:gd name="T10" fmla="*/ 38 w 41"/>
                <a:gd name="T11" fmla="*/ 47 h 48"/>
                <a:gd name="T12" fmla="*/ 38 w 41"/>
                <a:gd name="T13" fmla="*/ 48 h 48"/>
                <a:gd name="T14" fmla="*/ 41 w 41"/>
                <a:gd name="T15" fmla="*/ 35 h 48"/>
                <a:gd name="T16" fmla="*/ 18 w 41"/>
                <a:gd name="T17" fmla="*/ 0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 h="48">
                  <a:moveTo>
                    <a:pt x="18" y="0"/>
                  </a:moveTo>
                  <a:cubicBezTo>
                    <a:pt x="17" y="0"/>
                    <a:pt x="16" y="0"/>
                    <a:pt x="15" y="0"/>
                  </a:cubicBezTo>
                  <a:cubicBezTo>
                    <a:pt x="7" y="0"/>
                    <a:pt x="2" y="4"/>
                    <a:pt x="0" y="7"/>
                  </a:cubicBezTo>
                  <a:cubicBezTo>
                    <a:pt x="3" y="4"/>
                    <a:pt x="7" y="2"/>
                    <a:pt x="11" y="2"/>
                  </a:cubicBezTo>
                  <a:cubicBezTo>
                    <a:pt x="17" y="2"/>
                    <a:pt x="23" y="5"/>
                    <a:pt x="28" y="11"/>
                  </a:cubicBezTo>
                  <a:cubicBezTo>
                    <a:pt x="36" y="19"/>
                    <a:pt x="40" y="32"/>
                    <a:pt x="38" y="47"/>
                  </a:cubicBezTo>
                  <a:cubicBezTo>
                    <a:pt x="38" y="47"/>
                    <a:pt x="38" y="48"/>
                    <a:pt x="38" y="48"/>
                  </a:cubicBezTo>
                  <a:cubicBezTo>
                    <a:pt x="39" y="45"/>
                    <a:pt x="40" y="41"/>
                    <a:pt x="41" y="35"/>
                  </a:cubicBezTo>
                  <a:cubicBezTo>
                    <a:pt x="41" y="20"/>
                    <a:pt x="32" y="2"/>
                    <a:pt x="18" y="0"/>
                  </a:cubicBezTo>
                  <a:close/>
                </a:path>
              </a:pathLst>
            </a:custGeom>
            <a:solidFill>
              <a:srgbClr val="0096A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81" name="ïṡļiḓé">
              <a:extLst>
                <a:ext uri="{FF2B5EF4-FFF2-40B4-BE49-F238E27FC236}">
                  <a16:creationId xmlns:a16="http://schemas.microsoft.com/office/drawing/2014/main" id="{B46653D0-6661-4E81-8DA7-50EB4DAA834A}"/>
                </a:ext>
              </a:extLst>
            </p:cNvPr>
            <p:cNvSpPr/>
            <p:nvPr/>
          </p:nvSpPr>
          <p:spPr bwMode="auto">
            <a:xfrm>
              <a:off x="8290998" y="2304298"/>
              <a:ext cx="513742" cy="601150"/>
            </a:xfrm>
            <a:custGeom>
              <a:avLst/>
              <a:gdLst>
                <a:gd name="T0" fmla="*/ 58 w 60"/>
                <a:gd name="T1" fmla="*/ 51 h 70"/>
                <a:gd name="T2" fmla="*/ 33 w 60"/>
                <a:gd name="T3" fmla="*/ 8 h 70"/>
                <a:gd name="T4" fmla="*/ 33 w 60"/>
                <a:gd name="T5" fmla="*/ 8 h 70"/>
                <a:gd name="T6" fmla="*/ 33 w 60"/>
                <a:gd name="T7" fmla="*/ 8 h 70"/>
                <a:gd name="T8" fmla="*/ 27 w 60"/>
                <a:gd name="T9" fmla="*/ 0 h 70"/>
                <a:gd name="T10" fmla="*/ 28 w 60"/>
                <a:gd name="T11" fmla="*/ 8 h 70"/>
                <a:gd name="T12" fmla="*/ 28 w 60"/>
                <a:gd name="T13" fmla="*/ 8 h 70"/>
                <a:gd name="T14" fmla="*/ 28 w 60"/>
                <a:gd name="T15" fmla="*/ 8 h 70"/>
                <a:gd name="T16" fmla="*/ 19 w 60"/>
                <a:gd name="T17" fmla="*/ 14 h 70"/>
                <a:gd name="T18" fmla="*/ 13 w 60"/>
                <a:gd name="T19" fmla="*/ 21 h 70"/>
                <a:gd name="T20" fmla="*/ 3 w 60"/>
                <a:gd name="T21" fmla="*/ 33 h 70"/>
                <a:gd name="T22" fmla="*/ 8 w 60"/>
                <a:gd name="T23" fmla="*/ 36 h 70"/>
                <a:gd name="T24" fmla="*/ 9 w 60"/>
                <a:gd name="T25" fmla="*/ 37 h 70"/>
                <a:gd name="T26" fmla="*/ 15 w 60"/>
                <a:gd name="T27" fmla="*/ 37 h 70"/>
                <a:gd name="T28" fmla="*/ 33 w 60"/>
                <a:gd name="T29" fmla="*/ 31 h 70"/>
                <a:gd name="T30" fmla="*/ 28 w 60"/>
                <a:gd name="T31" fmla="*/ 41 h 70"/>
                <a:gd name="T32" fmla="*/ 24 w 60"/>
                <a:gd name="T33" fmla="*/ 64 h 70"/>
                <a:gd name="T34" fmla="*/ 25 w 60"/>
                <a:gd name="T35" fmla="*/ 68 h 70"/>
                <a:gd name="T36" fmla="*/ 22 w 60"/>
                <a:gd name="T37" fmla="*/ 70 h 70"/>
                <a:gd name="T38" fmla="*/ 56 w 60"/>
                <a:gd name="T39" fmla="*/ 70 h 70"/>
                <a:gd name="T40" fmla="*/ 52 w 60"/>
                <a:gd name="T41" fmla="*/ 66 h 70"/>
                <a:gd name="T42" fmla="*/ 56 w 60"/>
                <a:gd name="T43" fmla="*/ 60 h 70"/>
                <a:gd name="T44" fmla="*/ 58 w 60"/>
                <a:gd name="T45" fmla="*/ 51 h 70"/>
                <a:gd name="T46" fmla="*/ 6 w 60"/>
                <a:gd name="T47" fmla="*/ 32 h 70"/>
                <a:gd name="T48" fmla="*/ 7 w 60"/>
                <a:gd name="T49" fmla="*/ 29 h 70"/>
                <a:gd name="T50" fmla="*/ 6 w 60"/>
                <a:gd name="T51" fmla="*/ 32 h 70"/>
                <a:gd name="T52" fmla="*/ 25 w 60"/>
                <a:gd name="T53" fmla="*/ 19 h 70"/>
                <a:gd name="T54" fmla="*/ 21 w 60"/>
                <a:gd name="T55" fmla="*/ 21 h 70"/>
                <a:gd name="T56" fmla="*/ 21 w 60"/>
                <a:gd name="T57" fmla="*/ 19 h 70"/>
                <a:gd name="T58" fmla="*/ 23 w 60"/>
                <a:gd name="T59" fmla="*/ 18 h 70"/>
                <a:gd name="T60" fmla="*/ 25 w 60"/>
                <a:gd name="T61" fmla="*/ 18 h 70"/>
                <a:gd name="T62" fmla="*/ 25 w 60"/>
                <a:gd name="T63" fmla="*/ 19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60" h="70">
                  <a:moveTo>
                    <a:pt x="58" y="51"/>
                  </a:moveTo>
                  <a:cubicBezTo>
                    <a:pt x="60" y="25"/>
                    <a:pt x="46" y="8"/>
                    <a:pt x="33" y="8"/>
                  </a:cubicBezTo>
                  <a:cubicBezTo>
                    <a:pt x="33" y="8"/>
                    <a:pt x="33" y="8"/>
                    <a:pt x="33" y="8"/>
                  </a:cubicBezTo>
                  <a:cubicBezTo>
                    <a:pt x="33" y="8"/>
                    <a:pt x="33" y="8"/>
                    <a:pt x="33" y="8"/>
                  </a:cubicBezTo>
                  <a:cubicBezTo>
                    <a:pt x="33" y="3"/>
                    <a:pt x="27" y="0"/>
                    <a:pt x="27" y="0"/>
                  </a:cubicBezTo>
                  <a:cubicBezTo>
                    <a:pt x="27" y="0"/>
                    <a:pt x="26" y="7"/>
                    <a:pt x="28" y="8"/>
                  </a:cubicBezTo>
                  <a:cubicBezTo>
                    <a:pt x="28" y="8"/>
                    <a:pt x="28" y="8"/>
                    <a:pt x="28" y="8"/>
                  </a:cubicBezTo>
                  <a:cubicBezTo>
                    <a:pt x="28" y="8"/>
                    <a:pt x="28" y="8"/>
                    <a:pt x="28" y="8"/>
                  </a:cubicBezTo>
                  <a:cubicBezTo>
                    <a:pt x="25" y="9"/>
                    <a:pt x="22" y="11"/>
                    <a:pt x="19" y="14"/>
                  </a:cubicBezTo>
                  <a:cubicBezTo>
                    <a:pt x="17" y="17"/>
                    <a:pt x="15" y="19"/>
                    <a:pt x="13" y="21"/>
                  </a:cubicBezTo>
                  <a:cubicBezTo>
                    <a:pt x="9" y="26"/>
                    <a:pt x="0" y="27"/>
                    <a:pt x="3" y="33"/>
                  </a:cubicBezTo>
                  <a:cubicBezTo>
                    <a:pt x="4" y="36"/>
                    <a:pt x="8" y="36"/>
                    <a:pt x="8" y="36"/>
                  </a:cubicBezTo>
                  <a:cubicBezTo>
                    <a:pt x="8" y="36"/>
                    <a:pt x="8" y="37"/>
                    <a:pt x="9" y="37"/>
                  </a:cubicBezTo>
                  <a:cubicBezTo>
                    <a:pt x="10" y="38"/>
                    <a:pt x="12" y="39"/>
                    <a:pt x="15" y="37"/>
                  </a:cubicBezTo>
                  <a:cubicBezTo>
                    <a:pt x="22" y="31"/>
                    <a:pt x="26" y="36"/>
                    <a:pt x="33" y="31"/>
                  </a:cubicBezTo>
                  <a:cubicBezTo>
                    <a:pt x="33" y="35"/>
                    <a:pt x="30" y="38"/>
                    <a:pt x="28" y="41"/>
                  </a:cubicBezTo>
                  <a:cubicBezTo>
                    <a:pt x="20" y="49"/>
                    <a:pt x="17" y="57"/>
                    <a:pt x="24" y="64"/>
                  </a:cubicBezTo>
                  <a:cubicBezTo>
                    <a:pt x="26" y="65"/>
                    <a:pt x="27" y="66"/>
                    <a:pt x="25" y="68"/>
                  </a:cubicBezTo>
                  <a:cubicBezTo>
                    <a:pt x="25" y="69"/>
                    <a:pt x="22" y="70"/>
                    <a:pt x="22" y="70"/>
                  </a:cubicBezTo>
                  <a:cubicBezTo>
                    <a:pt x="56" y="70"/>
                    <a:pt x="56" y="70"/>
                    <a:pt x="56" y="70"/>
                  </a:cubicBezTo>
                  <a:cubicBezTo>
                    <a:pt x="56" y="70"/>
                    <a:pt x="52" y="68"/>
                    <a:pt x="52" y="66"/>
                  </a:cubicBezTo>
                  <a:cubicBezTo>
                    <a:pt x="52" y="64"/>
                    <a:pt x="55" y="62"/>
                    <a:pt x="56" y="60"/>
                  </a:cubicBezTo>
                  <a:cubicBezTo>
                    <a:pt x="57" y="57"/>
                    <a:pt x="58" y="54"/>
                    <a:pt x="58" y="51"/>
                  </a:cubicBezTo>
                  <a:close/>
                  <a:moveTo>
                    <a:pt x="6" y="32"/>
                  </a:moveTo>
                  <a:cubicBezTo>
                    <a:pt x="4" y="31"/>
                    <a:pt x="6" y="29"/>
                    <a:pt x="7" y="29"/>
                  </a:cubicBezTo>
                  <a:cubicBezTo>
                    <a:pt x="9" y="30"/>
                    <a:pt x="7" y="32"/>
                    <a:pt x="6" y="32"/>
                  </a:cubicBezTo>
                  <a:close/>
                  <a:moveTo>
                    <a:pt x="25" y="19"/>
                  </a:moveTo>
                  <a:cubicBezTo>
                    <a:pt x="24" y="20"/>
                    <a:pt x="22" y="21"/>
                    <a:pt x="21" y="21"/>
                  </a:cubicBezTo>
                  <a:cubicBezTo>
                    <a:pt x="20" y="20"/>
                    <a:pt x="20" y="19"/>
                    <a:pt x="21" y="19"/>
                  </a:cubicBezTo>
                  <a:cubicBezTo>
                    <a:pt x="21" y="18"/>
                    <a:pt x="22" y="18"/>
                    <a:pt x="23" y="18"/>
                  </a:cubicBezTo>
                  <a:cubicBezTo>
                    <a:pt x="23" y="18"/>
                    <a:pt x="24" y="18"/>
                    <a:pt x="25" y="18"/>
                  </a:cubicBezTo>
                  <a:cubicBezTo>
                    <a:pt x="25" y="18"/>
                    <a:pt x="25" y="19"/>
                    <a:pt x="25" y="19"/>
                  </a:cubicBezTo>
                  <a:close/>
                </a:path>
              </a:pathLst>
            </a:custGeom>
            <a:solidFill>
              <a:srgbClr val="0096A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82" name="îsḷïḑê">
              <a:extLst>
                <a:ext uri="{FF2B5EF4-FFF2-40B4-BE49-F238E27FC236}">
                  <a16:creationId xmlns:a16="http://schemas.microsoft.com/office/drawing/2014/main" id="{C72AD6CC-215A-45EB-9383-72A86A9A68CA}"/>
                </a:ext>
              </a:extLst>
            </p:cNvPr>
            <p:cNvSpPr/>
            <p:nvPr/>
          </p:nvSpPr>
          <p:spPr bwMode="auto">
            <a:xfrm>
              <a:off x="8462245" y="2921501"/>
              <a:ext cx="335359" cy="69570"/>
            </a:xfrm>
            <a:prstGeom prst="rect">
              <a:avLst/>
            </a:prstGeom>
            <a:solidFill>
              <a:srgbClr val="0096A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83" name="îṥļîďé">
              <a:extLst>
                <a:ext uri="{FF2B5EF4-FFF2-40B4-BE49-F238E27FC236}">
                  <a16:creationId xmlns:a16="http://schemas.microsoft.com/office/drawing/2014/main" id="{54369FF4-FC6F-472D-B672-4FF81C6DC38B}"/>
                </a:ext>
              </a:extLst>
            </p:cNvPr>
            <p:cNvSpPr/>
            <p:nvPr/>
          </p:nvSpPr>
          <p:spPr bwMode="auto">
            <a:xfrm>
              <a:off x="8446190" y="2999990"/>
              <a:ext cx="367468" cy="24974"/>
            </a:xfrm>
            <a:prstGeom prst="rect">
              <a:avLst/>
            </a:prstGeom>
            <a:solidFill>
              <a:srgbClr val="0096A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684" name="î$1ïdé">
              <a:extLst>
                <a:ext uri="{FF2B5EF4-FFF2-40B4-BE49-F238E27FC236}">
                  <a16:creationId xmlns:a16="http://schemas.microsoft.com/office/drawing/2014/main" id="{0A75A49C-A9CD-4F47-B130-ECCF5DEFE640}"/>
                </a:ext>
              </a:extLst>
            </p:cNvPr>
            <p:cNvSpPr/>
            <p:nvPr/>
          </p:nvSpPr>
          <p:spPr bwMode="auto">
            <a:xfrm>
              <a:off x="7252811" y="2277541"/>
              <a:ext cx="198005" cy="249736"/>
            </a:xfrm>
            <a:custGeom>
              <a:avLst/>
              <a:gdLst>
                <a:gd name="T0" fmla="*/ 12 w 23"/>
                <a:gd name="T1" fmla="*/ 1 h 29"/>
                <a:gd name="T2" fmla="*/ 1 w 23"/>
                <a:gd name="T3" fmla="*/ 21 h 29"/>
                <a:gd name="T4" fmla="*/ 10 w 23"/>
                <a:gd name="T5" fmla="*/ 29 h 29"/>
                <a:gd name="T6" fmla="*/ 23 w 23"/>
                <a:gd name="T7" fmla="*/ 5 h 29"/>
                <a:gd name="T8" fmla="*/ 12 w 23"/>
                <a:gd name="T9" fmla="*/ 1 h 29"/>
              </a:gdLst>
              <a:ahLst/>
              <a:cxnLst>
                <a:cxn ang="0">
                  <a:pos x="T0" y="T1"/>
                </a:cxn>
                <a:cxn ang="0">
                  <a:pos x="T2" y="T3"/>
                </a:cxn>
                <a:cxn ang="0">
                  <a:pos x="T4" y="T5"/>
                </a:cxn>
                <a:cxn ang="0">
                  <a:pos x="T6" y="T7"/>
                </a:cxn>
                <a:cxn ang="0">
                  <a:pos x="T8" y="T9"/>
                </a:cxn>
              </a:cxnLst>
              <a:rect l="0" t="0" r="r" b="b"/>
              <a:pathLst>
                <a:path w="23" h="29">
                  <a:moveTo>
                    <a:pt x="12" y="1"/>
                  </a:moveTo>
                  <a:cubicBezTo>
                    <a:pt x="6" y="3"/>
                    <a:pt x="0" y="15"/>
                    <a:pt x="1" y="21"/>
                  </a:cubicBezTo>
                  <a:cubicBezTo>
                    <a:pt x="1" y="24"/>
                    <a:pt x="10" y="29"/>
                    <a:pt x="10" y="29"/>
                  </a:cubicBezTo>
                  <a:cubicBezTo>
                    <a:pt x="23" y="5"/>
                    <a:pt x="23" y="5"/>
                    <a:pt x="23" y="5"/>
                  </a:cubicBezTo>
                  <a:cubicBezTo>
                    <a:pt x="23" y="5"/>
                    <a:pt x="14" y="0"/>
                    <a:pt x="12" y="1"/>
                  </a:cubicBezTo>
                  <a:close/>
                </a:path>
              </a:pathLst>
            </a:custGeom>
            <a:solidFill>
              <a:srgbClr val="0096A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85" name="iṥḷïḑè">
              <a:extLst>
                <a:ext uri="{FF2B5EF4-FFF2-40B4-BE49-F238E27FC236}">
                  <a16:creationId xmlns:a16="http://schemas.microsoft.com/office/drawing/2014/main" id="{256A43F6-0819-4925-B54F-37E6877689C2}"/>
                </a:ext>
              </a:extLst>
            </p:cNvPr>
            <p:cNvSpPr/>
            <p:nvPr/>
          </p:nvSpPr>
          <p:spPr bwMode="auto">
            <a:xfrm>
              <a:off x="7545359" y="1770935"/>
              <a:ext cx="205140" cy="249736"/>
            </a:xfrm>
            <a:custGeom>
              <a:avLst/>
              <a:gdLst>
                <a:gd name="T0" fmla="*/ 10 w 24"/>
                <a:gd name="T1" fmla="*/ 29 h 29"/>
                <a:gd name="T2" fmla="*/ 24 w 24"/>
                <a:gd name="T3" fmla="*/ 5 h 29"/>
                <a:gd name="T4" fmla="*/ 12 w 24"/>
                <a:gd name="T5" fmla="*/ 1 h 29"/>
                <a:gd name="T6" fmla="*/ 1 w 24"/>
                <a:gd name="T7" fmla="*/ 20 h 29"/>
                <a:gd name="T8" fmla="*/ 10 w 24"/>
                <a:gd name="T9" fmla="*/ 29 h 29"/>
              </a:gdLst>
              <a:ahLst/>
              <a:cxnLst>
                <a:cxn ang="0">
                  <a:pos x="T0" y="T1"/>
                </a:cxn>
                <a:cxn ang="0">
                  <a:pos x="T2" y="T3"/>
                </a:cxn>
                <a:cxn ang="0">
                  <a:pos x="T4" y="T5"/>
                </a:cxn>
                <a:cxn ang="0">
                  <a:pos x="T6" y="T7"/>
                </a:cxn>
                <a:cxn ang="0">
                  <a:pos x="T8" y="T9"/>
                </a:cxn>
              </a:cxnLst>
              <a:rect l="0" t="0" r="r" b="b"/>
              <a:pathLst>
                <a:path w="24" h="29">
                  <a:moveTo>
                    <a:pt x="10" y="29"/>
                  </a:moveTo>
                  <a:cubicBezTo>
                    <a:pt x="24" y="5"/>
                    <a:pt x="24" y="5"/>
                    <a:pt x="24" y="5"/>
                  </a:cubicBezTo>
                  <a:cubicBezTo>
                    <a:pt x="24" y="5"/>
                    <a:pt x="15" y="0"/>
                    <a:pt x="12" y="1"/>
                  </a:cubicBezTo>
                  <a:cubicBezTo>
                    <a:pt x="7" y="3"/>
                    <a:pt x="0" y="15"/>
                    <a:pt x="1" y="20"/>
                  </a:cubicBezTo>
                  <a:cubicBezTo>
                    <a:pt x="1" y="23"/>
                    <a:pt x="10" y="29"/>
                    <a:pt x="10" y="29"/>
                  </a:cubicBezTo>
                  <a:close/>
                </a:path>
              </a:pathLst>
            </a:custGeom>
            <a:solidFill>
              <a:srgbClr val="0096A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86" name="îSḻídê">
              <a:extLst>
                <a:ext uri="{FF2B5EF4-FFF2-40B4-BE49-F238E27FC236}">
                  <a16:creationId xmlns:a16="http://schemas.microsoft.com/office/drawing/2014/main" id="{02D0C376-32C3-484A-B737-FAB5E722B317}"/>
                </a:ext>
              </a:extLst>
            </p:cNvPr>
            <p:cNvSpPr/>
            <p:nvPr/>
          </p:nvSpPr>
          <p:spPr bwMode="auto">
            <a:xfrm>
              <a:off x="7356273" y="1822665"/>
              <a:ext cx="558338" cy="799154"/>
            </a:xfrm>
            <a:custGeom>
              <a:avLst/>
              <a:gdLst>
                <a:gd name="T0" fmla="*/ 48 w 65"/>
                <a:gd name="T1" fmla="*/ 0 h 93"/>
                <a:gd name="T2" fmla="*/ 34 w 65"/>
                <a:gd name="T3" fmla="*/ 24 h 93"/>
                <a:gd name="T4" fmla="*/ 31 w 65"/>
                <a:gd name="T5" fmla="*/ 46 h 93"/>
                <a:gd name="T6" fmla="*/ 14 w 65"/>
                <a:gd name="T7" fmla="*/ 59 h 93"/>
                <a:gd name="T8" fmla="*/ 0 w 65"/>
                <a:gd name="T9" fmla="*/ 83 h 93"/>
                <a:gd name="T10" fmla="*/ 42 w 65"/>
                <a:gd name="T11" fmla="*/ 52 h 93"/>
                <a:gd name="T12" fmla="*/ 48 w 65"/>
                <a:gd name="T13" fmla="*/ 0 h 93"/>
              </a:gdLst>
              <a:ahLst/>
              <a:cxnLst>
                <a:cxn ang="0">
                  <a:pos x="T0" y="T1"/>
                </a:cxn>
                <a:cxn ang="0">
                  <a:pos x="T2" y="T3"/>
                </a:cxn>
                <a:cxn ang="0">
                  <a:pos x="T4" y="T5"/>
                </a:cxn>
                <a:cxn ang="0">
                  <a:pos x="T6" y="T7"/>
                </a:cxn>
                <a:cxn ang="0">
                  <a:pos x="T8" y="T9"/>
                </a:cxn>
                <a:cxn ang="0">
                  <a:pos x="T10" y="T11"/>
                </a:cxn>
                <a:cxn ang="0">
                  <a:pos x="T12" y="T13"/>
                </a:cxn>
              </a:cxnLst>
              <a:rect l="0" t="0" r="r" b="b"/>
              <a:pathLst>
                <a:path w="65" h="93">
                  <a:moveTo>
                    <a:pt x="48" y="0"/>
                  </a:moveTo>
                  <a:cubicBezTo>
                    <a:pt x="34" y="24"/>
                    <a:pt x="34" y="24"/>
                    <a:pt x="34" y="24"/>
                  </a:cubicBezTo>
                  <a:cubicBezTo>
                    <a:pt x="34" y="24"/>
                    <a:pt x="41" y="28"/>
                    <a:pt x="31" y="46"/>
                  </a:cubicBezTo>
                  <a:cubicBezTo>
                    <a:pt x="21" y="64"/>
                    <a:pt x="14" y="59"/>
                    <a:pt x="14" y="59"/>
                  </a:cubicBezTo>
                  <a:cubicBezTo>
                    <a:pt x="0" y="83"/>
                    <a:pt x="0" y="83"/>
                    <a:pt x="0" y="83"/>
                  </a:cubicBezTo>
                  <a:cubicBezTo>
                    <a:pt x="17" y="93"/>
                    <a:pt x="38" y="59"/>
                    <a:pt x="42" y="52"/>
                  </a:cubicBezTo>
                  <a:cubicBezTo>
                    <a:pt x="46" y="45"/>
                    <a:pt x="65" y="10"/>
                    <a:pt x="48" y="0"/>
                  </a:cubicBezTo>
                  <a:close/>
                </a:path>
              </a:pathLst>
            </a:custGeom>
            <a:solidFill>
              <a:srgbClr val="0096A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87" name="išļídê">
              <a:extLst>
                <a:ext uri="{FF2B5EF4-FFF2-40B4-BE49-F238E27FC236}">
                  <a16:creationId xmlns:a16="http://schemas.microsoft.com/office/drawing/2014/main" id="{BA3A1F7B-52D8-40F1-BA00-CA5948B4F059}"/>
                </a:ext>
              </a:extLst>
            </p:cNvPr>
            <p:cNvSpPr/>
            <p:nvPr/>
          </p:nvSpPr>
          <p:spPr bwMode="auto">
            <a:xfrm>
              <a:off x="3943815" y="3085613"/>
              <a:ext cx="420983" cy="420983"/>
            </a:xfrm>
            <a:prstGeom prst="ellipse">
              <a:avLst/>
            </a:prstGeom>
            <a:solidFill>
              <a:srgbClr val="0096A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88" name="îSḷiḍé">
              <a:extLst>
                <a:ext uri="{FF2B5EF4-FFF2-40B4-BE49-F238E27FC236}">
                  <a16:creationId xmlns:a16="http://schemas.microsoft.com/office/drawing/2014/main" id="{E59BF90B-A751-4165-A522-C1DC1B386522}"/>
                </a:ext>
              </a:extLst>
            </p:cNvPr>
            <p:cNvSpPr/>
            <p:nvPr/>
          </p:nvSpPr>
          <p:spPr bwMode="auto">
            <a:xfrm>
              <a:off x="3831435" y="3772387"/>
              <a:ext cx="1107756" cy="1296842"/>
            </a:xfrm>
            <a:custGeom>
              <a:avLst/>
              <a:gdLst>
                <a:gd name="T0" fmla="*/ 621 w 621"/>
                <a:gd name="T1" fmla="*/ 607 h 727"/>
                <a:gd name="T2" fmla="*/ 159 w 621"/>
                <a:gd name="T3" fmla="*/ 727 h 727"/>
                <a:gd name="T4" fmla="*/ 0 w 621"/>
                <a:gd name="T5" fmla="*/ 125 h 727"/>
                <a:gd name="T6" fmla="*/ 462 w 621"/>
                <a:gd name="T7" fmla="*/ 0 h 727"/>
                <a:gd name="T8" fmla="*/ 621 w 621"/>
                <a:gd name="T9" fmla="*/ 607 h 727"/>
              </a:gdLst>
              <a:ahLst/>
              <a:cxnLst>
                <a:cxn ang="0">
                  <a:pos x="T0" y="T1"/>
                </a:cxn>
                <a:cxn ang="0">
                  <a:pos x="T2" y="T3"/>
                </a:cxn>
                <a:cxn ang="0">
                  <a:pos x="T4" y="T5"/>
                </a:cxn>
                <a:cxn ang="0">
                  <a:pos x="T6" y="T7"/>
                </a:cxn>
                <a:cxn ang="0">
                  <a:pos x="T8" y="T9"/>
                </a:cxn>
              </a:cxnLst>
              <a:rect l="0" t="0" r="r" b="b"/>
              <a:pathLst>
                <a:path w="621" h="727">
                  <a:moveTo>
                    <a:pt x="621" y="607"/>
                  </a:moveTo>
                  <a:lnTo>
                    <a:pt x="159" y="727"/>
                  </a:lnTo>
                  <a:lnTo>
                    <a:pt x="0" y="125"/>
                  </a:lnTo>
                  <a:lnTo>
                    <a:pt x="462" y="0"/>
                  </a:lnTo>
                  <a:lnTo>
                    <a:pt x="621" y="607"/>
                  </a:lnTo>
                  <a:close/>
                </a:path>
              </a:pathLst>
            </a:custGeom>
            <a:solidFill>
              <a:srgbClr val="F0F0F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89" name="ïṡľiďé">
              <a:extLst>
                <a:ext uri="{FF2B5EF4-FFF2-40B4-BE49-F238E27FC236}">
                  <a16:creationId xmlns:a16="http://schemas.microsoft.com/office/drawing/2014/main" id="{332E8896-2D73-4FC6-9FB0-33D687681DA7}"/>
                </a:ext>
              </a:extLst>
            </p:cNvPr>
            <p:cNvSpPr/>
            <p:nvPr/>
          </p:nvSpPr>
          <p:spPr bwMode="auto">
            <a:xfrm>
              <a:off x="3831435" y="3884767"/>
              <a:ext cx="686773" cy="1184460"/>
            </a:xfrm>
            <a:custGeom>
              <a:avLst/>
              <a:gdLst>
                <a:gd name="T0" fmla="*/ 385 w 385"/>
                <a:gd name="T1" fmla="*/ 606 h 664"/>
                <a:gd name="T2" fmla="*/ 159 w 385"/>
                <a:gd name="T3" fmla="*/ 664 h 664"/>
                <a:gd name="T4" fmla="*/ 0 w 385"/>
                <a:gd name="T5" fmla="*/ 62 h 664"/>
                <a:gd name="T6" fmla="*/ 226 w 385"/>
                <a:gd name="T7" fmla="*/ 0 h 664"/>
                <a:gd name="T8" fmla="*/ 385 w 385"/>
                <a:gd name="T9" fmla="*/ 606 h 664"/>
              </a:gdLst>
              <a:ahLst/>
              <a:cxnLst>
                <a:cxn ang="0">
                  <a:pos x="T0" y="T1"/>
                </a:cxn>
                <a:cxn ang="0">
                  <a:pos x="T2" y="T3"/>
                </a:cxn>
                <a:cxn ang="0">
                  <a:pos x="T4" y="T5"/>
                </a:cxn>
                <a:cxn ang="0">
                  <a:pos x="T6" y="T7"/>
                </a:cxn>
                <a:cxn ang="0">
                  <a:pos x="T8" y="T9"/>
                </a:cxn>
              </a:cxnLst>
              <a:rect l="0" t="0" r="r" b="b"/>
              <a:pathLst>
                <a:path w="385" h="664">
                  <a:moveTo>
                    <a:pt x="385" y="606"/>
                  </a:moveTo>
                  <a:lnTo>
                    <a:pt x="159" y="664"/>
                  </a:lnTo>
                  <a:lnTo>
                    <a:pt x="0" y="62"/>
                  </a:lnTo>
                  <a:lnTo>
                    <a:pt x="226" y="0"/>
                  </a:lnTo>
                  <a:lnTo>
                    <a:pt x="385" y="606"/>
                  </a:lnTo>
                  <a:close/>
                </a:path>
              </a:pathLst>
            </a:custGeom>
            <a:solidFill>
              <a:srgbClr val="E6E6E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90" name="işlide">
              <a:extLst>
                <a:ext uri="{FF2B5EF4-FFF2-40B4-BE49-F238E27FC236}">
                  <a16:creationId xmlns:a16="http://schemas.microsoft.com/office/drawing/2014/main" id="{9773C5DF-5897-4238-BF4D-E18FD1A54A4F}"/>
                </a:ext>
              </a:extLst>
            </p:cNvPr>
            <p:cNvSpPr/>
            <p:nvPr/>
          </p:nvSpPr>
          <p:spPr bwMode="auto">
            <a:xfrm>
              <a:off x="3925977" y="4029257"/>
              <a:ext cx="69570" cy="112382"/>
            </a:xfrm>
            <a:custGeom>
              <a:avLst/>
              <a:gdLst>
                <a:gd name="T0" fmla="*/ 39 w 39"/>
                <a:gd name="T1" fmla="*/ 53 h 63"/>
                <a:gd name="T2" fmla="*/ 29 w 39"/>
                <a:gd name="T3" fmla="*/ 58 h 63"/>
                <a:gd name="T4" fmla="*/ 24 w 39"/>
                <a:gd name="T5" fmla="*/ 49 h 63"/>
                <a:gd name="T6" fmla="*/ 15 w 39"/>
                <a:gd name="T7" fmla="*/ 49 h 63"/>
                <a:gd name="T8" fmla="*/ 15 w 39"/>
                <a:gd name="T9" fmla="*/ 63 h 63"/>
                <a:gd name="T10" fmla="*/ 5 w 39"/>
                <a:gd name="T11" fmla="*/ 63 h 63"/>
                <a:gd name="T12" fmla="*/ 0 w 39"/>
                <a:gd name="T13" fmla="*/ 5 h 63"/>
                <a:gd name="T14" fmla="*/ 15 w 39"/>
                <a:gd name="T15" fmla="*/ 0 h 63"/>
                <a:gd name="T16" fmla="*/ 39 w 39"/>
                <a:gd name="T17" fmla="*/ 53 h 63"/>
                <a:gd name="T18" fmla="*/ 10 w 39"/>
                <a:gd name="T19" fmla="*/ 44 h 63"/>
                <a:gd name="T20" fmla="*/ 20 w 39"/>
                <a:gd name="T21" fmla="*/ 39 h 63"/>
                <a:gd name="T22" fmla="*/ 10 w 39"/>
                <a:gd name="T23" fmla="*/ 15 h 63"/>
                <a:gd name="T24" fmla="*/ 10 w 39"/>
                <a:gd name="T25" fmla="*/ 44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63">
                  <a:moveTo>
                    <a:pt x="39" y="53"/>
                  </a:moveTo>
                  <a:lnTo>
                    <a:pt x="29" y="58"/>
                  </a:lnTo>
                  <a:lnTo>
                    <a:pt x="24" y="49"/>
                  </a:lnTo>
                  <a:lnTo>
                    <a:pt x="15" y="49"/>
                  </a:lnTo>
                  <a:lnTo>
                    <a:pt x="15" y="63"/>
                  </a:lnTo>
                  <a:lnTo>
                    <a:pt x="5" y="63"/>
                  </a:lnTo>
                  <a:lnTo>
                    <a:pt x="0" y="5"/>
                  </a:lnTo>
                  <a:lnTo>
                    <a:pt x="15" y="0"/>
                  </a:lnTo>
                  <a:lnTo>
                    <a:pt x="39" y="53"/>
                  </a:lnTo>
                  <a:close/>
                  <a:moveTo>
                    <a:pt x="10" y="44"/>
                  </a:moveTo>
                  <a:lnTo>
                    <a:pt x="20" y="39"/>
                  </a:lnTo>
                  <a:lnTo>
                    <a:pt x="10" y="15"/>
                  </a:lnTo>
                  <a:lnTo>
                    <a:pt x="10" y="44"/>
                  </a:lnTo>
                  <a:close/>
                </a:path>
              </a:pathLst>
            </a:custGeom>
            <a:solidFill>
              <a:srgbClr val="46464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91" name="išľídé">
              <a:extLst>
                <a:ext uri="{FF2B5EF4-FFF2-40B4-BE49-F238E27FC236}">
                  <a16:creationId xmlns:a16="http://schemas.microsoft.com/office/drawing/2014/main" id="{DB0EC396-E67F-4B4B-9230-EF5C0A14D7B2}"/>
                </a:ext>
              </a:extLst>
            </p:cNvPr>
            <p:cNvSpPr/>
            <p:nvPr/>
          </p:nvSpPr>
          <p:spPr bwMode="auto">
            <a:xfrm>
              <a:off x="3968789" y="4013202"/>
              <a:ext cx="78488" cy="110597"/>
            </a:xfrm>
            <a:custGeom>
              <a:avLst/>
              <a:gdLst>
                <a:gd name="T0" fmla="*/ 15 w 44"/>
                <a:gd name="T1" fmla="*/ 19 h 62"/>
                <a:gd name="T2" fmla="*/ 24 w 44"/>
                <a:gd name="T3" fmla="*/ 62 h 62"/>
                <a:gd name="T4" fmla="*/ 20 w 44"/>
                <a:gd name="T5" fmla="*/ 62 h 62"/>
                <a:gd name="T6" fmla="*/ 0 w 44"/>
                <a:gd name="T7" fmla="*/ 5 h 62"/>
                <a:gd name="T8" fmla="*/ 15 w 44"/>
                <a:gd name="T9" fmla="*/ 5 h 62"/>
                <a:gd name="T10" fmla="*/ 29 w 44"/>
                <a:gd name="T11" fmla="*/ 33 h 62"/>
                <a:gd name="T12" fmla="*/ 24 w 44"/>
                <a:gd name="T13" fmla="*/ 0 h 62"/>
                <a:gd name="T14" fmla="*/ 29 w 44"/>
                <a:gd name="T15" fmla="*/ 0 h 62"/>
                <a:gd name="T16" fmla="*/ 44 w 44"/>
                <a:gd name="T17" fmla="*/ 58 h 62"/>
                <a:gd name="T18" fmla="*/ 34 w 44"/>
                <a:gd name="T19" fmla="*/ 58 h 62"/>
                <a:gd name="T20" fmla="*/ 15 w 44"/>
                <a:gd name="T21" fmla="*/ 19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4" h="62">
                  <a:moveTo>
                    <a:pt x="15" y="19"/>
                  </a:moveTo>
                  <a:lnTo>
                    <a:pt x="24" y="62"/>
                  </a:lnTo>
                  <a:lnTo>
                    <a:pt x="20" y="62"/>
                  </a:lnTo>
                  <a:lnTo>
                    <a:pt x="0" y="5"/>
                  </a:lnTo>
                  <a:lnTo>
                    <a:pt x="15" y="5"/>
                  </a:lnTo>
                  <a:lnTo>
                    <a:pt x="29" y="33"/>
                  </a:lnTo>
                  <a:lnTo>
                    <a:pt x="24" y="0"/>
                  </a:lnTo>
                  <a:lnTo>
                    <a:pt x="29" y="0"/>
                  </a:lnTo>
                  <a:lnTo>
                    <a:pt x="44" y="58"/>
                  </a:lnTo>
                  <a:lnTo>
                    <a:pt x="34" y="58"/>
                  </a:lnTo>
                  <a:lnTo>
                    <a:pt x="15" y="19"/>
                  </a:lnTo>
                  <a:close/>
                </a:path>
              </a:pathLst>
            </a:custGeom>
            <a:solidFill>
              <a:srgbClr val="46464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92" name="ïṡľîḋe">
              <a:extLst>
                <a:ext uri="{FF2B5EF4-FFF2-40B4-BE49-F238E27FC236}">
                  <a16:creationId xmlns:a16="http://schemas.microsoft.com/office/drawing/2014/main" id="{1FEE0CB6-C086-43F4-935F-19FA53340839}"/>
                </a:ext>
              </a:extLst>
            </p:cNvPr>
            <p:cNvSpPr/>
            <p:nvPr/>
          </p:nvSpPr>
          <p:spPr bwMode="auto">
            <a:xfrm>
              <a:off x="4038358" y="3995364"/>
              <a:ext cx="76705" cy="112382"/>
            </a:xfrm>
            <a:custGeom>
              <a:avLst/>
              <a:gdLst>
                <a:gd name="T0" fmla="*/ 9 w 43"/>
                <a:gd name="T1" fmla="*/ 19 h 63"/>
                <a:gd name="T2" fmla="*/ 19 w 43"/>
                <a:gd name="T3" fmla="*/ 63 h 63"/>
                <a:gd name="T4" fmla="*/ 14 w 43"/>
                <a:gd name="T5" fmla="*/ 63 h 63"/>
                <a:gd name="T6" fmla="*/ 0 w 43"/>
                <a:gd name="T7" fmla="*/ 10 h 63"/>
                <a:gd name="T8" fmla="*/ 9 w 43"/>
                <a:gd name="T9" fmla="*/ 5 h 63"/>
                <a:gd name="T10" fmla="*/ 29 w 43"/>
                <a:gd name="T11" fmla="*/ 34 h 63"/>
                <a:gd name="T12" fmla="*/ 19 w 43"/>
                <a:gd name="T13" fmla="*/ 0 h 63"/>
                <a:gd name="T14" fmla="*/ 24 w 43"/>
                <a:gd name="T15" fmla="*/ 0 h 63"/>
                <a:gd name="T16" fmla="*/ 43 w 43"/>
                <a:gd name="T17" fmla="*/ 58 h 63"/>
                <a:gd name="T18" fmla="*/ 33 w 43"/>
                <a:gd name="T19" fmla="*/ 58 h 63"/>
                <a:gd name="T20" fmla="*/ 9 w 43"/>
                <a:gd name="T21" fmla="*/ 19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3" h="63">
                  <a:moveTo>
                    <a:pt x="9" y="19"/>
                  </a:moveTo>
                  <a:lnTo>
                    <a:pt x="19" y="63"/>
                  </a:lnTo>
                  <a:lnTo>
                    <a:pt x="14" y="63"/>
                  </a:lnTo>
                  <a:lnTo>
                    <a:pt x="0" y="10"/>
                  </a:lnTo>
                  <a:lnTo>
                    <a:pt x="9" y="5"/>
                  </a:lnTo>
                  <a:lnTo>
                    <a:pt x="29" y="34"/>
                  </a:lnTo>
                  <a:lnTo>
                    <a:pt x="19" y="0"/>
                  </a:lnTo>
                  <a:lnTo>
                    <a:pt x="24" y="0"/>
                  </a:lnTo>
                  <a:lnTo>
                    <a:pt x="43" y="58"/>
                  </a:lnTo>
                  <a:lnTo>
                    <a:pt x="33" y="58"/>
                  </a:lnTo>
                  <a:lnTo>
                    <a:pt x="9" y="19"/>
                  </a:lnTo>
                  <a:close/>
                </a:path>
              </a:pathLst>
            </a:custGeom>
            <a:solidFill>
              <a:srgbClr val="46464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93" name="i$lide">
              <a:extLst>
                <a:ext uri="{FF2B5EF4-FFF2-40B4-BE49-F238E27FC236}">
                  <a16:creationId xmlns:a16="http://schemas.microsoft.com/office/drawing/2014/main" id="{56F09530-4A3E-460B-999D-8C263F2E2E88}"/>
                </a:ext>
              </a:extLst>
            </p:cNvPr>
            <p:cNvSpPr/>
            <p:nvPr/>
          </p:nvSpPr>
          <p:spPr bwMode="auto">
            <a:xfrm>
              <a:off x="4097224" y="3979310"/>
              <a:ext cx="69570" cy="110597"/>
            </a:xfrm>
            <a:custGeom>
              <a:avLst/>
              <a:gdLst>
                <a:gd name="T0" fmla="*/ 1 w 8"/>
                <a:gd name="T1" fmla="*/ 1 h 13"/>
                <a:gd name="T2" fmla="*/ 4 w 8"/>
                <a:gd name="T3" fmla="*/ 10 h 13"/>
                <a:gd name="T4" fmla="*/ 5 w 8"/>
                <a:gd name="T5" fmla="*/ 11 h 13"/>
                <a:gd name="T6" fmla="*/ 6 w 8"/>
                <a:gd name="T7" fmla="*/ 10 h 13"/>
                <a:gd name="T8" fmla="*/ 3 w 8"/>
                <a:gd name="T9" fmla="*/ 1 h 13"/>
                <a:gd name="T10" fmla="*/ 5 w 8"/>
                <a:gd name="T11" fmla="*/ 0 h 13"/>
                <a:gd name="T12" fmla="*/ 8 w 8"/>
                <a:gd name="T13" fmla="*/ 9 h 13"/>
                <a:gd name="T14" fmla="*/ 6 w 8"/>
                <a:gd name="T15" fmla="*/ 13 h 13"/>
                <a:gd name="T16" fmla="*/ 2 w 8"/>
                <a:gd name="T17" fmla="*/ 11 h 13"/>
                <a:gd name="T18" fmla="*/ 0 w 8"/>
                <a:gd name="T19" fmla="*/ 2 h 13"/>
                <a:gd name="T20" fmla="*/ 1 w 8"/>
                <a:gd name="T21"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 h="13">
                  <a:moveTo>
                    <a:pt x="1" y="1"/>
                  </a:moveTo>
                  <a:cubicBezTo>
                    <a:pt x="4" y="10"/>
                    <a:pt x="4" y="10"/>
                    <a:pt x="4" y="10"/>
                  </a:cubicBezTo>
                  <a:cubicBezTo>
                    <a:pt x="4" y="11"/>
                    <a:pt x="5" y="11"/>
                    <a:pt x="5" y="11"/>
                  </a:cubicBezTo>
                  <a:cubicBezTo>
                    <a:pt x="6" y="11"/>
                    <a:pt x="6" y="11"/>
                    <a:pt x="6" y="10"/>
                  </a:cubicBezTo>
                  <a:cubicBezTo>
                    <a:pt x="3" y="1"/>
                    <a:pt x="3" y="1"/>
                    <a:pt x="3" y="1"/>
                  </a:cubicBezTo>
                  <a:cubicBezTo>
                    <a:pt x="5" y="0"/>
                    <a:pt x="5" y="0"/>
                    <a:pt x="5" y="0"/>
                  </a:cubicBezTo>
                  <a:cubicBezTo>
                    <a:pt x="8" y="9"/>
                    <a:pt x="8" y="9"/>
                    <a:pt x="8" y="9"/>
                  </a:cubicBezTo>
                  <a:cubicBezTo>
                    <a:pt x="8" y="11"/>
                    <a:pt x="7" y="12"/>
                    <a:pt x="6" y="13"/>
                  </a:cubicBezTo>
                  <a:cubicBezTo>
                    <a:pt x="4" y="13"/>
                    <a:pt x="3" y="12"/>
                    <a:pt x="2" y="11"/>
                  </a:cubicBezTo>
                  <a:cubicBezTo>
                    <a:pt x="0" y="2"/>
                    <a:pt x="0" y="2"/>
                    <a:pt x="0" y="2"/>
                  </a:cubicBezTo>
                  <a:lnTo>
                    <a:pt x="1" y="1"/>
                  </a:lnTo>
                  <a:close/>
                </a:path>
              </a:pathLst>
            </a:custGeom>
            <a:solidFill>
              <a:srgbClr val="46464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94" name="ï$1iďè">
              <a:extLst>
                <a:ext uri="{FF2B5EF4-FFF2-40B4-BE49-F238E27FC236}">
                  <a16:creationId xmlns:a16="http://schemas.microsoft.com/office/drawing/2014/main" id="{BEDAFB76-580C-474D-8A9E-E3B5199970DC}"/>
                </a:ext>
              </a:extLst>
            </p:cNvPr>
            <p:cNvSpPr/>
            <p:nvPr/>
          </p:nvSpPr>
          <p:spPr bwMode="auto">
            <a:xfrm>
              <a:off x="4166794" y="3970391"/>
              <a:ext cx="67785" cy="110597"/>
            </a:xfrm>
            <a:custGeom>
              <a:avLst/>
              <a:gdLst>
                <a:gd name="T0" fmla="*/ 38 w 38"/>
                <a:gd name="T1" fmla="*/ 53 h 62"/>
                <a:gd name="T2" fmla="*/ 29 w 38"/>
                <a:gd name="T3" fmla="*/ 53 h 62"/>
                <a:gd name="T4" fmla="*/ 24 w 38"/>
                <a:gd name="T5" fmla="*/ 43 h 62"/>
                <a:gd name="T6" fmla="*/ 10 w 38"/>
                <a:gd name="T7" fmla="*/ 48 h 62"/>
                <a:gd name="T8" fmla="*/ 14 w 38"/>
                <a:gd name="T9" fmla="*/ 57 h 62"/>
                <a:gd name="T10" fmla="*/ 5 w 38"/>
                <a:gd name="T11" fmla="*/ 62 h 62"/>
                <a:gd name="T12" fmla="*/ 0 w 38"/>
                <a:gd name="T13" fmla="*/ 0 h 62"/>
                <a:gd name="T14" fmla="*/ 10 w 38"/>
                <a:gd name="T15" fmla="*/ 0 h 62"/>
                <a:gd name="T16" fmla="*/ 38 w 38"/>
                <a:gd name="T17" fmla="*/ 53 h 62"/>
                <a:gd name="T18" fmla="*/ 10 w 38"/>
                <a:gd name="T19" fmla="*/ 38 h 62"/>
                <a:gd name="T20" fmla="*/ 19 w 38"/>
                <a:gd name="T21" fmla="*/ 38 h 62"/>
                <a:gd name="T22" fmla="*/ 10 w 38"/>
                <a:gd name="T23" fmla="*/ 9 h 62"/>
                <a:gd name="T24" fmla="*/ 10 w 38"/>
                <a:gd name="T25" fmla="*/ 38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8" h="62">
                  <a:moveTo>
                    <a:pt x="38" y="53"/>
                  </a:moveTo>
                  <a:lnTo>
                    <a:pt x="29" y="53"/>
                  </a:lnTo>
                  <a:lnTo>
                    <a:pt x="24" y="43"/>
                  </a:lnTo>
                  <a:lnTo>
                    <a:pt x="10" y="48"/>
                  </a:lnTo>
                  <a:lnTo>
                    <a:pt x="14" y="57"/>
                  </a:lnTo>
                  <a:lnTo>
                    <a:pt x="5" y="62"/>
                  </a:lnTo>
                  <a:lnTo>
                    <a:pt x="0" y="0"/>
                  </a:lnTo>
                  <a:lnTo>
                    <a:pt x="10" y="0"/>
                  </a:lnTo>
                  <a:lnTo>
                    <a:pt x="38" y="53"/>
                  </a:lnTo>
                  <a:close/>
                  <a:moveTo>
                    <a:pt x="10" y="38"/>
                  </a:moveTo>
                  <a:lnTo>
                    <a:pt x="19" y="38"/>
                  </a:lnTo>
                  <a:lnTo>
                    <a:pt x="10" y="9"/>
                  </a:lnTo>
                  <a:lnTo>
                    <a:pt x="10" y="38"/>
                  </a:lnTo>
                  <a:close/>
                </a:path>
              </a:pathLst>
            </a:custGeom>
            <a:solidFill>
              <a:srgbClr val="46464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95" name="ïṣ1iḋe">
              <a:extLst>
                <a:ext uri="{FF2B5EF4-FFF2-40B4-BE49-F238E27FC236}">
                  <a16:creationId xmlns:a16="http://schemas.microsoft.com/office/drawing/2014/main" id="{9931BC84-1CB5-4C59-BB88-F8888C2449BA}"/>
                </a:ext>
              </a:extLst>
            </p:cNvPr>
            <p:cNvSpPr/>
            <p:nvPr/>
          </p:nvSpPr>
          <p:spPr bwMode="auto">
            <a:xfrm>
              <a:off x="4209606" y="3952552"/>
              <a:ext cx="67785" cy="112382"/>
            </a:xfrm>
            <a:custGeom>
              <a:avLst/>
              <a:gdLst>
                <a:gd name="T0" fmla="*/ 0 w 38"/>
                <a:gd name="T1" fmla="*/ 5 h 63"/>
                <a:gd name="T2" fmla="*/ 10 w 38"/>
                <a:gd name="T3" fmla="*/ 0 h 63"/>
                <a:gd name="T4" fmla="*/ 24 w 38"/>
                <a:gd name="T5" fmla="*/ 53 h 63"/>
                <a:gd name="T6" fmla="*/ 38 w 38"/>
                <a:gd name="T7" fmla="*/ 48 h 63"/>
                <a:gd name="T8" fmla="*/ 38 w 38"/>
                <a:gd name="T9" fmla="*/ 53 h 63"/>
                <a:gd name="T10" fmla="*/ 14 w 38"/>
                <a:gd name="T11" fmla="*/ 63 h 63"/>
                <a:gd name="T12" fmla="*/ 0 w 38"/>
                <a:gd name="T13" fmla="*/ 5 h 63"/>
              </a:gdLst>
              <a:ahLst/>
              <a:cxnLst>
                <a:cxn ang="0">
                  <a:pos x="T0" y="T1"/>
                </a:cxn>
                <a:cxn ang="0">
                  <a:pos x="T2" y="T3"/>
                </a:cxn>
                <a:cxn ang="0">
                  <a:pos x="T4" y="T5"/>
                </a:cxn>
                <a:cxn ang="0">
                  <a:pos x="T6" y="T7"/>
                </a:cxn>
                <a:cxn ang="0">
                  <a:pos x="T8" y="T9"/>
                </a:cxn>
                <a:cxn ang="0">
                  <a:pos x="T10" y="T11"/>
                </a:cxn>
                <a:cxn ang="0">
                  <a:pos x="T12" y="T13"/>
                </a:cxn>
              </a:cxnLst>
              <a:rect l="0" t="0" r="r" b="b"/>
              <a:pathLst>
                <a:path w="38" h="63">
                  <a:moveTo>
                    <a:pt x="0" y="5"/>
                  </a:moveTo>
                  <a:lnTo>
                    <a:pt x="10" y="0"/>
                  </a:lnTo>
                  <a:lnTo>
                    <a:pt x="24" y="53"/>
                  </a:lnTo>
                  <a:lnTo>
                    <a:pt x="38" y="48"/>
                  </a:lnTo>
                  <a:lnTo>
                    <a:pt x="38" y="53"/>
                  </a:lnTo>
                  <a:lnTo>
                    <a:pt x="14" y="63"/>
                  </a:lnTo>
                  <a:lnTo>
                    <a:pt x="0" y="5"/>
                  </a:lnTo>
                  <a:close/>
                </a:path>
              </a:pathLst>
            </a:custGeom>
            <a:solidFill>
              <a:srgbClr val="46464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96" name="î$ḻíḍe">
              <a:extLst>
                <a:ext uri="{FF2B5EF4-FFF2-40B4-BE49-F238E27FC236}">
                  <a16:creationId xmlns:a16="http://schemas.microsoft.com/office/drawing/2014/main" id="{64DB7981-2800-4B8B-92F7-70D6ED6846DE}"/>
                </a:ext>
              </a:extLst>
            </p:cNvPr>
            <p:cNvSpPr/>
            <p:nvPr/>
          </p:nvSpPr>
          <p:spPr bwMode="auto">
            <a:xfrm>
              <a:off x="4277391" y="3934714"/>
              <a:ext cx="78488" cy="112382"/>
            </a:xfrm>
            <a:custGeom>
              <a:avLst/>
              <a:gdLst>
                <a:gd name="T0" fmla="*/ 8 w 9"/>
                <a:gd name="T1" fmla="*/ 11 h 13"/>
                <a:gd name="T2" fmla="*/ 7 w 9"/>
                <a:gd name="T3" fmla="*/ 10 h 13"/>
                <a:gd name="T4" fmla="*/ 6 w 9"/>
                <a:gd name="T5" fmla="*/ 8 h 13"/>
                <a:gd name="T6" fmla="*/ 5 w 9"/>
                <a:gd name="T7" fmla="*/ 7 h 13"/>
                <a:gd name="T8" fmla="*/ 4 w 9"/>
                <a:gd name="T9" fmla="*/ 7 h 13"/>
                <a:gd name="T10" fmla="*/ 5 w 9"/>
                <a:gd name="T11" fmla="*/ 12 h 13"/>
                <a:gd name="T12" fmla="*/ 4 w 9"/>
                <a:gd name="T13" fmla="*/ 13 h 13"/>
                <a:gd name="T14" fmla="*/ 0 w 9"/>
                <a:gd name="T15" fmla="*/ 1 h 13"/>
                <a:gd name="T16" fmla="*/ 3 w 9"/>
                <a:gd name="T17" fmla="*/ 0 h 13"/>
                <a:gd name="T18" fmla="*/ 7 w 9"/>
                <a:gd name="T19" fmla="*/ 2 h 13"/>
                <a:gd name="T20" fmla="*/ 7 w 9"/>
                <a:gd name="T21" fmla="*/ 3 h 13"/>
                <a:gd name="T22" fmla="*/ 6 w 9"/>
                <a:gd name="T23" fmla="*/ 6 h 13"/>
                <a:gd name="T24" fmla="*/ 8 w 9"/>
                <a:gd name="T25" fmla="*/ 8 h 13"/>
                <a:gd name="T26" fmla="*/ 9 w 9"/>
                <a:gd name="T27" fmla="*/ 10 h 13"/>
                <a:gd name="T28" fmla="*/ 9 w 9"/>
                <a:gd name="T29" fmla="*/ 11 h 13"/>
                <a:gd name="T30" fmla="*/ 8 w 9"/>
                <a:gd name="T31" fmla="*/ 11 h 13"/>
                <a:gd name="T32" fmla="*/ 3 w 9"/>
                <a:gd name="T33" fmla="*/ 2 h 13"/>
                <a:gd name="T34" fmla="*/ 4 w 9"/>
                <a:gd name="T35" fmla="*/ 6 h 13"/>
                <a:gd name="T36" fmla="*/ 4 w 9"/>
                <a:gd name="T37" fmla="*/ 5 h 13"/>
                <a:gd name="T38" fmla="*/ 5 w 9"/>
                <a:gd name="T39" fmla="*/ 4 h 13"/>
                <a:gd name="T40" fmla="*/ 5 w 9"/>
                <a:gd name="T41" fmla="*/ 3 h 13"/>
                <a:gd name="T42" fmla="*/ 4 w 9"/>
                <a:gd name="T43" fmla="*/ 2 h 13"/>
                <a:gd name="T44" fmla="*/ 3 w 9"/>
                <a:gd name="T45"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 h="13">
                  <a:moveTo>
                    <a:pt x="8" y="11"/>
                  </a:moveTo>
                  <a:cubicBezTo>
                    <a:pt x="7" y="11"/>
                    <a:pt x="7" y="11"/>
                    <a:pt x="7" y="10"/>
                  </a:cubicBezTo>
                  <a:cubicBezTo>
                    <a:pt x="6" y="8"/>
                    <a:pt x="6" y="8"/>
                    <a:pt x="6" y="8"/>
                  </a:cubicBezTo>
                  <a:cubicBezTo>
                    <a:pt x="6" y="7"/>
                    <a:pt x="6" y="7"/>
                    <a:pt x="5" y="7"/>
                  </a:cubicBezTo>
                  <a:cubicBezTo>
                    <a:pt x="4" y="7"/>
                    <a:pt x="4" y="7"/>
                    <a:pt x="4" y="7"/>
                  </a:cubicBezTo>
                  <a:cubicBezTo>
                    <a:pt x="5" y="12"/>
                    <a:pt x="5" y="12"/>
                    <a:pt x="5" y="12"/>
                  </a:cubicBezTo>
                  <a:cubicBezTo>
                    <a:pt x="4" y="13"/>
                    <a:pt x="4" y="13"/>
                    <a:pt x="4" y="13"/>
                  </a:cubicBezTo>
                  <a:cubicBezTo>
                    <a:pt x="0" y="1"/>
                    <a:pt x="0" y="1"/>
                    <a:pt x="0" y="1"/>
                  </a:cubicBezTo>
                  <a:cubicBezTo>
                    <a:pt x="3" y="0"/>
                    <a:pt x="3" y="0"/>
                    <a:pt x="3" y="0"/>
                  </a:cubicBezTo>
                  <a:cubicBezTo>
                    <a:pt x="5" y="0"/>
                    <a:pt x="6" y="0"/>
                    <a:pt x="7" y="2"/>
                  </a:cubicBezTo>
                  <a:cubicBezTo>
                    <a:pt x="7" y="3"/>
                    <a:pt x="7" y="3"/>
                    <a:pt x="7" y="3"/>
                  </a:cubicBezTo>
                  <a:cubicBezTo>
                    <a:pt x="7" y="4"/>
                    <a:pt x="7" y="5"/>
                    <a:pt x="6" y="6"/>
                  </a:cubicBezTo>
                  <a:cubicBezTo>
                    <a:pt x="7" y="6"/>
                    <a:pt x="8" y="7"/>
                    <a:pt x="8" y="8"/>
                  </a:cubicBezTo>
                  <a:cubicBezTo>
                    <a:pt x="9" y="10"/>
                    <a:pt x="9" y="10"/>
                    <a:pt x="9" y="10"/>
                  </a:cubicBezTo>
                  <a:cubicBezTo>
                    <a:pt x="9" y="10"/>
                    <a:pt x="9" y="11"/>
                    <a:pt x="9" y="11"/>
                  </a:cubicBezTo>
                  <a:lnTo>
                    <a:pt x="8" y="11"/>
                  </a:lnTo>
                  <a:close/>
                  <a:moveTo>
                    <a:pt x="3" y="2"/>
                  </a:moveTo>
                  <a:cubicBezTo>
                    <a:pt x="4" y="6"/>
                    <a:pt x="4" y="6"/>
                    <a:pt x="4" y="6"/>
                  </a:cubicBezTo>
                  <a:cubicBezTo>
                    <a:pt x="4" y="5"/>
                    <a:pt x="4" y="5"/>
                    <a:pt x="4" y="5"/>
                  </a:cubicBezTo>
                  <a:cubicBezTo>
                    <a:pt x="5" y="5"/>
                    <a:pt x="6" y="5"/>
                    <a:pt x="5" y="4"/>
                  </a:cubicBezTo>
                  <a:cubicBezTo>
                    <a:pt x="5" y="3"/>
                    <a:pt x="5" y="3"/>
                    <a:pt x="5" y="3"/>
                  </a:cubicBezTo>
                  <a:cubicBezTo>
                    <a:pt x="5" y="2"/>
                    <a:pt x="4" y="2"/>
                    <a:pt x="4" y="2"/>
                  </a:cubicBezTo>
                  <a:lnTo>
                    <a:pt x="3" y="2"/>
                  </a:lnTo>
                  <a:close/>
                </a:path>
              </a:pathLst>
            </a:custGeom>
            <a:solidFill>
              <a:srgbClr val="46464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97" name="íṡḻide">
              <a:extLst>
                <a:ext uri="{FF2B5EF4-FFF2-40B4-BE49-F238E27FC236}">
                  <a16:creationId xmlns:a16="http://schemas.microsoft.com/office/drawing/2014/main" id="{5CF7B69E-3051-4604-B811-93B3961088A1}"/>
                </a:ext>
              </a:extLst>
            </p:cNvPr>
            <p:cNvSpPr/>
            <p:nvPr/>
          </p:nvSpPr>
          <p:spPr bwMode="auto">
            <a:xfrm>
              <a:off x="4338041" y="3918660"/>
              <a:ext cx="69570" cy="110597"/>
            </a:xfrm>
            <a:custGeom>
              <a:avLst/>
              <a:gdLst>
                <a:gd name="T0" fmla="*/ 15 w 39"/>
                <a:gd name="T1" fmla="*/ 24 h 62"/>
                <a:gd name="T2" fmla="*/ 29 w 39"/>
                <a:gd name="T3" fmla="*/ 24 h 62"/>
                <a:gd name="T4" fmla="*/ 29 w 39"/>
                <a:gd name="T5" fmla="*/ 29 h 62"/>
                <a:gd name="T6" fmla="*/ 19 w 39"/>
                <a:gd name="T7" fmla="*/ 34 h 62"/>
                <a:gd name="T8" fmla="*/ 24 w 39"/>
                <a:gd name="T9" fmla="*/ 53 h 62"/>
                <a:gd name="T10" fmla="*/ 39 w 39"/>
                <a:gd name="T11" fmla="*/ 48 h 62"/>
                <a:gd name="T12" fmla="*/ 39 w 39"/>
                <a:gd name="T13" fmla="*/ 53 h 62"/>
                <a:gd name="T14" fmla="*/ 15 w 39"/>
                <a:gd name="T15" fmla="*/ 62 h 62"/>
                <a:gd name="T16" fmla="*/ 0 w 39"/>
                <a:gd name="T17" fmla="*/ 5 h 62"/>
                <a:gd name="T18" fmla="*/ 24 w 39"/>
                <a:gd name="T19" fmla="*/ 0 h 62"/>
                <a:gd name="T20" fmla="*/ 29 w 39"/>
                <a:gd name="T21" fmla="*/ 5 h 62"/>
                <a:gd name="T22" fmla="*/ 15 w 39"/>
                <a:gd name="T23" fmla="*/ 9 h 62"/>
                <a:gd name="T24" fmla="*/ 15 w 39"/>
                <a:gd name="T25" fmla="*/ 24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9" h="62">
                  <a:moveTo>
                    <a:pt x="15" y="24"/>
                  </a:moveTo>
                  <a:lnTo>
                    <a:pt x="29" y="24"/>
                  </a:lnTo>
                  <a:lnTo>
                    <a:pt x="29" y="29"/>
                  </a:lnTo>
                  <a:lnTo>
                    <a:pt x="19" y="34"/>
                  </a:lnTo>
                  <a:lnTo>
                    <a:pt x="24" y="53"/>
                  </a:lnTo>
                  <a:lnTo>
                    <a:pt x="39" y="48"/>
                  </a:lnTo>
                  <a:lnTo>
                    <a:pt x="39" y="53"/>
                  </a:lnTo>
                  <a:lnTo>
                    <a:pt x="15" y="62"/>
                  </a:lnTo>
                  <a:lnTo>
                    <a:pt x="0" y="5"/>
                  </a:lnTo>
                  <a:lnTo>
                    <a:pt x="24" y="0"/>
                  </a:lnTo>
                  <a:lnTo>
                    <a:pt x="29" y="5"/>
                  </a:lnTo>
                  <a:lnTo>
                    <a:pt x="15" y="9"/>
                  </a:lnTo>
                  <a:lnTo>
                    <a:pt x="15" y="24"/>
                  </a:lnTo>
                  <a:close/>
                </a:path>
              </a:pathLst>
            </a:custGeom>
            <a:solidFill>
              <a:srgbClr val="46464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98" name="i$1íďé">
              <a:extLst>
                <a:ext uri="{FF2B5EF4-FFF2-40B4-BE49-F238E27FC236}">
                  <a16:creationId xmlns:a16="http://schemas.microsoft.com/office/drawing/2014/main" id="{44AC6B4A-51D7-4BE0-B668-18F919BEBA27}"/>
                </a:ext>
              </a:extLst>
            </p:cNvPr>
            <p:cNvSpPr/>
            <p:nvPr/>
          </p:nvSpPr>
          <p:spPr bwMode="auto">
            <a:xfrm>
              <a:off x="4389771" y="3900822"/>
              <a:ext cx="67785" cy="112382"/>
            </a:xfrm>
            <a:custGeom>
              <a:avLst/>
              <a:gdLst>
                <a:gd name="T0" fmla="*/ 7 w 8"/>
                <a:gd name="T1" fmla="*/ 3 h 13"/>
                <a:gd name="T2" fmla="*/ 7 w 8"/>
                <a:gd name="T3" fmla="*/ 4 h 13"/>
                <a:gd name="T4" fmla="*/ 5 w 8"/>
                <a:gd name="T5" fmla="*/ 8 h 13"/>
                <a:gd name="T6" fmla="*/ 4 w 8"/>
                <a:gd name="T7" fmla="*/ 8 h 13"/>
                <a:gd name="T8" fmla="*/ 5 w 8"/>
                <a:gd name="T9" fmla="*/ 13 h 13"/>
                <a:gd name="T10" fmla="*/ 4 w 8"/>
                <a:gd name="T11" fmla="*/ 13 h 13"/>
                <a:gd name="T12" fmla="*/ 0 w 8"/>
                <a:gd name="T13" fmla="*/ 1 h 13"/>
                <a:gd name="T14" fmla="*/ 3 w 8"/>
                <a:gd name="T15" fmla="*/ 1 h 13"/>
                <a:gd name="T16" fmla="*/ 7 w 8"/>
                <a:gd name="T17" fmla="*/ 3 h 13"/>
                <a:gd name="T18" fmla="*/ 3 w 8"/>
                <a:gd name="T19" fmla="*/ 2 h 13"/>
                <a:gd name="T20" fmla="*/ 4 w 8"/>
                <a:gd name="T21" fmla="*/ 6 h 13"/>
                <a:gd name="T22" fmla="*/ 5 w 8"/>
                <a:gd name="T23" fmla="*/ 6 h 13"/>
                <a:gd name="T24" fmla="*/ 5 w 8"/>
                <a:gd name="T25" fmla="*/ 5 h 13"/>
                <a:gd name="T26" fmla="*/ 5 w 8"/>
                <a:gd name="T27" fmla="*/ 3 h 13"/>
                <a:gd name="T28" fmla="*/ 4 w 8"/>
                <a:gd name="T29" fmla="*/ 2 h 13"/>
                <a:gd name="T30" fmla="*/ 3 w 8"/>
                <a:gd name="T31"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 h="13">
                  <a:moveTo>
                    <a:pt x="7" y="3"/>
                  </a:moveTo>
                  <a:cubicBezTo>
                    <a:pt x="7" y="4"/>
                    <a:pt x="7" y="4"/>
                    <a:pt x="7" y="4"/>
                  </a:cubicBezTo>
                  <a:cubicBezTo>
                    <a:pt x="8" y="6"/>
                    <a:pt x="7" y="7"/>
                    <a:pt x="5" y="8"/>
                  </a:cubicBezTo>
                  <a:cubicBezTo>
                    <a:pt x="4" y="8"/>
                    <a:pt x="4" y="8"/>
                    <a:pt x="4" y="8"/>
                  </a:cubicBezTo>
                  <a:cubicBezTo>
                    <a:pt x="5" y="13"/>
                    <a:pt x="5" y="13"/>
                    <a:pt x="5" y="13"/>
                  </a:cubicBezTo>
                  <a:cubicBezTo>
                    <a:pt x="4" y="13"/>
                    <a:pt x="4" y="13"/>
                    <a:pt x="4" y="13"/>
                  </a:cubicBezTo>
                  <a:cubicBezTo>
                    <a:pt x="0" y="1"/>
                    <a:pt x="0" y="1"/>
                    <a:pt x="0" y="1"/>
                  </a:cubicBezTo>
                  <a:cubicBezTo>
                    <a:pt x="3" y="1"/>
                    <a:pt x="3" y="1"/>
                    <a:pt x="3" y="1"/>
                  </a:cubicBezTo>
                  <a:cubicBezTo>
                    <a:pt x="5" y="0"/>
                    <a:pt x="6" y="1"/>
                    <a:pt x="7" y="3"/>
                  </a:cubicBezTo>
                  <a:close/>
                  <a:moveTo>
                    <a:pt x="3" y="2"/>
                  </a:moveTo>
                  <a:cubicBezTo>
                    <a:pt x="4" y="6"/>
                    <a:pt x="4" y="6"/>
                    <a:pt x="4" y="6"/>
                  </a:cubicBezTo>
                  <a:cubicBezTo>
                    <a:pt x="5" y="6"/>
                    <a:pt x="5" y="6"/>
                    <a:pt x="5" y="6"/>
                  </a:cubicBezTo>
                  <a:cubicBezTo>
                    <a:pt x="5" y="6"/>
                    <a:pt x="5" y="6"/>
                    <a:pt x="5" y="5"/>
                  </a:cubicBezTo>
                  <a:cubicBezTo>
                    <a:pt x="5" y="3"/>
                    <a:pt x="5" y="3"/>
                    <a:pt x="5" y="3"/>
                  </a:cubicBezTo>
                  <a:cubicBezTo>
                    <a:pt x="5" y="2"/>
                    <a:pt x="4" y="2"/>
                    <a:pt x="4" y="2"/>
                  </a:cubicBezTo>
                  <a:lnTo>
                    <a:pt x="3" y="2"/>
                  </a:lnTo>
                  <a:close/>
                </a:path>
              </a:pathLst>
            </a:custGeom>
            <a:solidFill>
              <a:srgbClr val="46464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699" name="îšḷíḋê">
              <a:extLst>
                <a:ext uri="{FF2B5EF4-FFF2-40B4-BE49-F238E27FC236}">
                  <a16:creationId xmlns:a16="http://schemas.microsoft.com/office/drawing/2014/main" id="{FE348E4D-16A9-4566-A7A6-D3CF7AD11CE9}"/>
                </a:ext>
              </a:extLst>
            </p:cNvPr>
            <p:cNvSpPr/>
            <p:nvPr/>
          </p:nvSpPr>
          <p:spPr bwMode="auto">
            <a:xfrm>
              <a:off x="4450422" y="3884767"/>
              <a:ext cx="67785" cy="110597"/>
            </a:xfrm>
            <a:custGeom>
              <a:avLst/>
              <a:gdLst>
                <a:gd name="T0" fmla="*/ 0 w 8"/>
                <a:gd name="T1" fmla="*/ 4 h 13"/>
                <a:gd name="T2" fmla="*/ 2 w 8"/>
                <a:gd name="T3" fmla="*/ 1 h 13"/>
                <a:gd name="T4" fmla="*/ 6 w 8"/>
                <a:gd name="T5" fmla="*/ 3 h 13"/>
                <a:gd name="T6" fmla="*/ 8 w 8"/>
                <a:gd name="T7" fmla="*/ 9 h 13"/>
                <a:gd name="T8" fmla="*/ 6 w 8"/>
                <a:gd name="T9" fmla="*/ 13 h 13"/>
                <a:gd name="T10" fmla="*/ 2 w 8"/>
                <a:gd name="T11" fmla="*/ 11 h 13"/>
                <a:gd name="T12" fmla="*/ 0 w 8"/>
                <a:gd name="T13" fmla="*/ 4 h 13"/>
                <a:gd name="T14" fmla="*/ 4 w 8"/>
                <a:gd name="T15" fmla="*/ 10 h 13"/>
                <a:gd name="T16" fmla="*/ 5 w 8"/>
                <a:gd name="T17" fmla="*/ 11 h 13"/>
                <a:gd name="T18" fmla="*/ 6 w 8"/>
                <a:gd name="T19" fmla="*/ 10 h 13"/>
                <a:gd name="T20" fmla="*/ 4 w 8"/>
                <a:gd name="T21" fmla="*/ 3 h 13"/>
                <a:gd name="T22" fmla="*/ 3 w 8"/>
                <a:gd name="T23" fmla="*/ 2 h 13"/>
                <a:gd name="T24" fmla="*/ 2 w 8"/>
                <a:gd name="T25" fmla="*/ 4 h 13"/>
                <a:gd name="T26" fmla="*/ 4 w 8"/>
                <a:gd name="T27" fmla="*/ 10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13">
                  <a:moveTo>
                    <a:pt x="0" y="4"/>
                  </a:moveTo>
                  <a:cubicBezTo>
                    <a:pt x="0" y="3"/>
                    <a:pt x="1" y="1"/>
                    <a:pt x="2" y="1"/>
                  </a:cubicBezTo>
                  <a:cubicBezTo>
                    <a:pt x="4" y="0"/>
                    <a:pt x="5" y="1"/>
                    <a:pt x="6" y="3"/>
                  </a:cubicBezTo>
                  <a:cubicBezTo>
                    <a:pt x="8" y="9"/>
                    <a:pt x="8" y="9"/>
                    <a:pt x="8" y="9"/>
                  </a:cubicBezTo>
                  <a:cubicBezTo>
                    <a:pt x="8" y="11"/>
                    <a:pt x="7" y="12"/>
                    <a:pt x="6" y="13"/>
                  </a:cubicBezTo>
                  <a:cubicBezTo>
                    <a:pt x="4" y="13"/>
                    <a:pt x="2" y="12"/>
                    <a:pt x="2" y="11"/>
                  </a:cubicBezTo>
                  <a:lnTo>
                    <a:pt x="0" y="4"/>
                  </a:lnTo>
                  <a:close/>
                  <a:moveTo>
                    <a:pt x="4" y="10"/>
                  </a:moveTo>
                  <a:cubicBezTo>
                    <a:pt x="4" y="11"/>
                    <a:pt x="5" y="11"/>
                    <a:pt x="5" y="11"/>
                  </a:cubicBezTo>
                  <a:cubicBezTo>
                    <a:pt x="6" y="11"/>
                    <a:pt x="6" y="11"/>
                    <a:pt x="6" y="10"/>
                  </a:cubicBezTo>
                  <a:cubicBezTo>
                    <a:pt x="4" y="3"/>
                    <a:pt x="4" y="3"/>
                    <a:pt x="4" y="3"/>
                  </a:cubicBezTo>
                  <a:cubicBezTo>
                    <a:pt x="4" y="3"/>
                    <a:pt x="3" y="2"/>
                    <a:pt x="3" y="2"/>
                  </a:cubicBezTo>
                  <a:cubicBezTo>
                    <a:pt x="2" y="3"/>
                    <a:pt x="2" y="3"/>
                    <a:pt x="2" y="4"/>
                  </a:cubicBezTo>
                  <a:lnTo>
                    <a:pt x="4" y="10"/>
                  </a:lnTo>
                  <a:close/>
                </a:path>
              </a:pathLst>
            </a:custGeom>
            <a:solidFill>
              <a:srgbClr val="46464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00" name="iṧḻiḋé">
              <a:extLst>
                <a:ext uri="{FF2B5EF4-FFF2-40B4-BE49-F238E27FC236}">
                  <a16:creationId xmlns:a16="http://schemas.microsoft.com/office/drawing/2014/main" id="{B06FE650-61D1-4680-A03E-6E63AE348D7E}"/>
                </a:ext>
              </a:extLst>
            </p:cNvPr>
            <p:cNvSpPr/>
            <p:nvPr/>
          </p:nvSpPr>
          <p:spPr bwMode="auto">
            <a:xfrm>
              <a:off x="4500369" y="3875848"/>
              <a:ext cx="78488" cy="110597"/>
            </a:xfrm>
            <a:custGeom>
              <a:avLst/>
              <a:gdLst>
                <a:gd name="T0" fmla="*/ 7 w 9"/>
                <a:gd name="T1" fmla="*/ 12 h 13"/>
                <a:gd name="T2" fmla="*/ 7 w 9"/>
                <a:gd name="T3" fmla="*/ 10 h 13"/>
                <a:gd name="T4" fmla="*/ 6 w 9"/>
                <a:gd name="T5" fmla="*/ 8 h 13"/>
                <a:gd name="T6" fmla="*/ 5 w 9"/>
                <a:gd name="T7" fmla="*/ 7 h 13"/>
                <a:gd name="T8" fmla="*/ 4 w 9"/>
                <a:gd name="T9" fmla="*/ 7 h 13"/>
                <a:gd name="T10" fmla="*/ 5 w 9"/>
                <a:gd name="T11" fmla="*/ 12 h 13"/>
                <a:gd name="T12" fmla="*/ 4 w 9"/>
                <a:gd name="T13" fmla="*/ 13 h 13"/>
                <a:gd name="T14" fmla="*/ 0 w 9"/>
                <a:gd name="T15" fmla="*/ 1 h 13"/>
                <a:gd name="T16" fmla="*/ 3 w 9"/>
                <a:gd name="T17" fmla="*/ 0 h 13"/>
                <a:gd name="T18" fmla="*/ 7 w 9"/>
                <a:gd name="T19" fmla="*/ 2 h 13"/>
                <a:gd name="T20" fmla="*/ 7 w 9"/>
                <a:gd name="T21" fmla="*/ 3 h 13"/>
                <a:gd name="T22" fmla="*/ 6 w 9"/>
                <a:gd name="T23" fmla="*/ 6 h 13"/>
                <a:gd name="T24" fmla="*/ 8 w 9"/>
                <a:gd name="T25" fmla="*/ 8 h 13"/>
                <a:gd name="T26" fmla="*/ 9 w 9"/>
                <a:gd name="T27" fmla="*/ 10 h 13"/>
                <a:gd name="T28" fmla="*/ 9 w 9"/>
                <a:gd name="T29" fmla="*/ 11 h 13"/>
                <a:gd name="T30" fmla="*/ 7 w 9"/>
                <a:gd name="T31" fmla="*/ 12 h 13"/>
                <a:gd name="T32" fmla="*/ 3 w 9"/>
                <a:gd name="T33" fmla="*/ 2 h 13"/>
                <a:gd name="T34" fmla="*/ 4 w 9"/>
                <a:gd name="T35" fmla="*/ 6 h 13"/>
                <a:gd name="T36" fmla="*/ 4 w 9"/>
                <a:gd name="T37" fmla="*/ 5 h 13"/>
                <a:gd name="T38" fmla="*/ 5 w 9"/>
                <a:gd name="T39" fmla="*/ 4 h 13"/>
                <a:gd name="T40" fmla="*/ 5 w 9"/>
                <a:gd name="T41" fmla="*/ 3 h 13"/>
                <a:gd name="T42" fmla="*/ 4 w 9"/>
                <a:gd name="T43" fmla="*/ 2 h 13"/>
                <a:gd name="T44" fmla="*/ 3 w 9"/>
                <a:gd name="T45" fmla="*/ 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 h="13">
                  <a:moveTo>
                    <a:pt x="7" y="12"/>
                  </a:moveTo>
                  <a:cubicBezTo>
                    <a:pt x="7" y="11"/>
                    <a:pt x="7" y="11"/>
                    <a:pt x="7" y="10"/>
                  </a:cubicBezTo>
                  <a:cubicBezTo>
                    <a:pt x="6" y="8"/>
                    <a:pt x="6" y="8"/>
                    <a:pt x="6" y="8"/>
                  </a:cubicBezTo>
                  <a:cubicBezTo>
                    <a:pt x="6" y="7"/>
                    <a:pt x="6" y="7"/>
                    <a:pt x="5" y="7"/>
                  </a:cubicBezTo>
                  <a:cubicBezTo>
                    <a:pt x="4" y="7"/>
                    <a:pt x="4" y="7"/>
                    <a:pt x="4" y="7"/>
                  </a:cubicBezTo>
                  <a:cubicBezTo>
                    <a:pt x="5" y="12"/>
                    <a:pt x="5" y="12"/>
                    <a:pt x="5" y="12"/>
                  </a:cubicBezTo>
                  <a:cubicBezTo>
                    <a:pt x="4" y="13"/>
                    <a:pt x="4" y="13"/>
                    <a:pt x="4" y="13"/>
                  </a:cubicBezTo>
                  <a:cubicBezTo>
                    <a:pt x="0" y="1"/>
                    <a:pt x="0" y="1"/>
                    <a:pt x="0" y="1"/>
                  </a:cubicBezTo>
                  <a:cubicBezTo>
                    <a:pt x="3" y="0"/>
                    <a:pt x="3" y="0"/>
                    <a:pt x="3" y="0"/>
                  </a:cubicBezTo>
                  <a:cubicBezTo>
                    <a:pt x="5" y="0"/>
                    <a:pt x="6" y="0"/>
                    <a:pt x="7" y="2"/>
                  </a:cubicBezTo>
                  <a:cubicBezTo>
                    <a:pt x="7" y="3"/>
                    <a:pt x="7" y="3"/>
                    <a:pt x="7" y="3"/>
                  </a:cubicBezTo>
                  <a:cubicBezTo>
                    <a:pt x="7" y="4"/>
                    <a:pt x="7" y="5"/>
                    <a:pt x="6" y="6"/>
                  </a:cubicBezTo>
                  <a:cubicBezTo>
                    <a:pt x="7" y="6"/>
                    <a:pt x="8" y="7"/>
                    <a:pt x="8" y="8"/>
                  </a:cubicBezTo>
                  <a:cubicBezTo>
                    <a:pt x="9" y="10"/>
                    <a:pt x="9" y="10"/>
                    <a:pt x="9" y="10"/>
                  </a:cubicBezTo>
                  <a:cubicBezTo>
                    <a:pt x="9" y="10"/>
                    <a:pt x="9" y="11"/>
                    <a:pt x="9" y="11"/>
                  </a:cubicBezTo>
                  <a:lnTo>
                    <a:pt x="7" y="12"/>
                  </a:lnTo>
                  <a:close/>
                  <a:moveTo>
                    <a:pt x="3" y="2"/>
                  </a:moveTo>
                  <a:cubicBezTo>
                    <a:pt x="4" y="6"/>
                    <a:pt x="4" y="6"/>
                    <a:pt x="4" y="6"/>
                  </a:cubicBezTo>
                  <a:cubicBezTo>
                    <a:pt x="4" y="5"/>
                    <a:pt x="4" y="5"/>
                    <a:pt x="4" y="5"/>
                  </a:cubicBezTo>
                  <a:cubicBezTo>
                    <a:pt x="5" y="5"/>
                    <a:pt x="5" y="5"/>
                    <a:pt x="5" y="4"/>
                  </a:cubicBezTo>
                  <a:cubicBezTo>
                    <a:pt x="5" y="3"/>
                    <a:pt x="5" y="3"/>
                    <a:pt x="5" y="3"/>
                  </a:cubicBezTo>
                  <a:cubicBezTo>
                    <a:pt x="5" y="2"/>
                    <a:pt x="4" y="2"/>
                    <a:pt x="4" y="2"/>
                  </a:cubicBezTo>
                  <a:lnTo>
                    <a:pt x="3" y="2"/>
                  </a:lnTo>
                  <a:close/>
                </a:path>
              </a:pathLst>
            </a:custGeom>
            <a:solidFill>
              <a:srgbClr val="46464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01" name="îṧ1íde">
              <a:extLst>
                <a:ext uri="{FF2B5EF4-FFF2-40B4-BE49-F238E27FC236}">
                  <a16:creationId xmlns:a16="http://schemas.microsoft.com/office/drawing/2014/main" id="{83503562-A5F0-4509-88DB-6BFA7971331B}"/>
                </a:ext>
              </a:extLst>
            </p:cNvPr>
            <p:cNvSpPr/>
            <p:nvPr/>
          </p:nvSpPr>
          <p:spPr bwMode="auto">
            <a:xfrm>
              <a:off x="4561019" y="3858010"/>
              <a:ext cx="60650" cy="103462"/>
            </a:xfrm>
            <a:custGeom>
              <a:avLst/>
              <a:gdLst>
                <a:gd name="T0" fmla="*/ 0 w 34"/>
                <a:gd name="T1" fmla="*/ 5 h 58"/>
                <a:gd name="T2" fmla="*/ 24 w 34"/>
                <a:gd name="T3" fmla="*/ 0 h 58"/>
                <a:gd name="T4" fmla="*/ 29 w 34"/>
                <a:gd name="T5" fmla="*/ 5 h 58"/>
                <a:gd name="T6" fmla="*/ 19 w 34"/>
                <a:gd name="T7" fmla="*/ 10 h 58"/>
                <a:gd name="T8" fmla="*/ 34 w 34"/>
                <a:gd name="T9" fmla="*/ 58 h 58"/>
                <a:gd name="T10" fmla="*/ 24 w 34"/>
                <a:gd name="T11" fmla="*/ 58 h 58"/>
                <a:gd name="T12" fmla="*/ 10 w 34"/>
                <a:gd name="T13" fmla="*/ 10 h 58"/>
                <a:gd name="T14" fmla="*/ 0 w 34"/>
                <a:gd name="T15" fmla="*/ 15 h 58"/>
                <a:gd name="T16" fmla="*/ 0 w 34"/>
                <a:gd name="T17" fmla="*/ 5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8">
                  <a:moveTo>
                    <a:pt x="0" y="5"/>
                  </a:moveTo>
                  <a:lnTo>
                    <a:pt x="24" y="0"/>
                  </a:lnTo>
                  <a:lnTo>
                    <a:pt x="29" y="5"/>
                  </a:lnTo>
                  <a:lnTo>
                    <a:pt x="19" y="10"/>
                  </a:lnTo>
                  <a:lnTo>
                    <a:pt x="34" y="58"/>
                  </a:lnTo>
                  <a:lnTo>
                    <a:pt x="24" y="58"/>
                  </a:lnTo>
                  <a:lnTo>
                    <a:pt x="10" y="10"/>
                  </a:lnTo>
                  <a:lnTo>
                    <a:pt x="0" y="15"/>
                  </a:lnTo>
                  <a:lnTo>
                    <a:pt x="0" y="5"/>
                  </a:lnTo>
                  <a:close/>
                </a:path>
              </a:pathLst>
            </a:custGeom>
            <a:solidFill>
              <a:srgbClr val="46464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02" name="iŝḷiďê">
              <a:extLst>
                <a:ext uri="{FF2B5EF4-FFF2-40B4-BE49-F238E27FC236}">
                  <a16:creationId xmlns:a16="http://schemas.microsoft.com/office/drawing/2014/main" id="{1EA86A41-3726-451A-8F18-646F9ADE6D96}"/>
                </a:ext>
              </a:extLst>
            </p:cNvPr>
            <p:cNvSpPr/>
            <p:nvPr/>
          </p:nvSpPr>
          <p:spPr bwMode="auto">
            <a:xfrm>
              <a:off x="3968789" y="3995364"/>
              <a:ext cx="661800" cy="215843"/>
            </a:xfrm>
            <a:custGeom>
              <a:avLst/>
              <a:gdLst>
                <a:gd name="T0" fmla="*/ 371 w 371"/>
                <a:gd name="T1" fmla="*/ 19 h 121"/>
                <a:gd name="T2" fmla="*/ 5 w 371"/>
                <a:gd name="T3" fmla="*/ 121 h 121"/>
                <a:gd name="T4" fmla="*/ 0 w 371"/>
                <a:gd name="T5" fmla="*/ 96 h 121"/>
                <a:gd name="T6" fmla="*/ 366 w 371"/>
                <a:gd name="T7" fmla="*/ 0 h 121"/>
                <a:gd name="T8" fmla="*/ 371 w 371"/>
                <a:gd name="T9" fmla="*/ 19 h 121"/>
              </a:gdLst>
              <a:ahLst/>
              <a:cxnLst>
                <a:cxn ang="0">
                  <a:pos x="T0" y="T1"/>
                </a:cxn>
                <a:cxn ang="0">
                  <a:pos x="T2" y="T3"/>
                </a:cxn>
                <a:cxn ang="0">
                  <a:pos x="T4" y="T5"/>
                </a:cxn>
                <a:cxn ang="0">
                  <a:pos x="T6" y="T7"/>
                </a:cxn>
                <a:cxn ang="0">
                  <a:pos x="T8" y="T9"/>
                </a:cxn>
              </a:cxnLst>
              <a:rect l="0" t="0" r="r" b="b"/>
              <a:pathLst>
                <a:path w="371" h="121">
                  <a:moveTo>
                    <a:pt x="371" y="19"/>
                  </a:moveTo>
                  <a:lnTo>
                    <a:pt x="5" y="121"/>
                  </a:lnTo>
                  <a:lnTo>
                    <a:pt x="0" y="96"/>
                  </a:lnTo>
                  <a:lnTo>
                    <a:pt x="366" y="0"/>
                  </a:lnTo>
                  <a:lnTo>
                    <a:pt x="371" y="19"/>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03" name="iṧ1idé">
              <a:extLst>
                <a:ext uri="{FF2B5EF4-FFF2-40B4-BE49-F238E27FC236}">
                  <a16:creationId xmlns:a16="http://schemas.microsoft.com/office/drawing/2014/main" id="{9AE1C124-816F-4195-ABDA-9D2314A7604F}"/>
                </a:ext>
              </a:extLst>
            </p:cNvPr>
            <p:cNvSpPr/>
            <p:nvPr/>
          </p:nvSpPr>
          <p:spPr bwMode="auto">
            <a:xfrm>
              <a:off x="3986627" y="4056014"/>
              <a:ext cx="660015" cy="214059"/>
            </a:xfrm>
            <a:custGeom>
              <a:avLst/>
              <a:gdLst>
                <a:gd name="T0" fmla="*/ 370 w 370"/>
                <a:gd name="T1" fmla="*/ 24 h 120"/>
                <a:gd name="T2" fmla="*/ 5 w 370"/>
                <a:gd name="T3" fmla="*/ 120 h 120"/>
                <a:gd name="T4" fmla="*/ 0 w 370"/>
                <a:gd name="T5" fmla="*/ 101 h 120"/>
                <a:gd name="T6" fmla="*/ 365 w 370"/>
                <a:gd name="T7" fmla="*/ 0 h 120"/>
                <a:gd name="T8" fmla="*/ 370 w 370"/>
                <a:gd name="T9" fmla="*/ 24 h 120"/>
              </a:gdLst>
              <a:ahLst/>
              <a:cxnLst>
                <a:cxn ang="0">
                  <a:pos x="T0" y="T1"/>
                </a:cxn>
                <a:cxn ang="0">
                  <a:pos x="T2" y="T3"/>
                </a:cxn>
                <a:cxn ang="0">
                  <a:pos x="T4" y="T5"/>
                </a:cxn>
                <a:cxn ang="0">
                  <a:pos x="T6" y="T7"/>
                </a:cxn>
                <a:cxn ang="0">
                  <a:pos x="T8" y="T9"/>
                </a:cxn>
              </a:cxnLst>
              <a:rect l="0" t="0" r="r" b="b"/>
              <a:pathLst>
                <a:path w="370" h="120">
                  <a:moveTo>
                    <a:pt x="370" y="24"/>
                  </a:moveTo>
                  <a:lnTo>
                    <a:pt x="5" y="120"/>
                  </a:lnTo>
                  <a:lnTo>
                    <a:pt x="0" y="101"/>
                  </a:lnTo>
                  <a:lnTo>
                    <a:pt x="365" y="0"/>
                  </a:lnTo>
                  <a:lnTo>
                    <a:pt x="370" y="24"/>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04" name="íṩļíḑè">
              <a:extLst>
                <a:ext uri="{FF2B5EF4-FFF2-40B4-BE49-F238E27FC236}">
                  <a16:creationId xmlns:a16="http://schemas.microsoft.com/office/drawing/2014/main" id="{07DC1482-7AF0-4AA8-A24B-E635D8AEA596}"/>
                </a:ext>
              </a:extLst>
            </p:cNvPr>
            <p:cNvSpPr/>
            <p:nvPr/>
          </p:nvSpPr>
          <p:spPr bwMode="auto">
            <a:xfrm>
              <a:off x="4004465" y="4123800"/>
              <a:ext cx="660015" cy="215843"/>
            </a:xfrm>
            <a:custGeom>
              <a:avLst/>
              <a:gdLst>
                <a:gd name="T0" fmla="*/ 370 w 370"/>
                <a:gd name="T1" fmla="*/ 20 h 121"/>
                <a:gd name="T2" fmla="*/ 4 w 370"/>
                <a:gd name="T3" fmla="*/ 121 h 121"/>
                <a:gd name="T4" fmla="*/ 0 w 370"/>
                <a:gd name="T5" fmla="*/ 97 h 121"/>
                <a:gd name="T6" fmla="*/ 365 w 370"/>
                <a:gd name="T7" fmla="*/ 0 h 121"/>
                <a:gd name="T8" fmla="*/ 370 w 370"/>
                <a:gd name="T9" fmla="*/ 20 h 121"/>
              </a:gdLst>
              <a:ahLst/>
              <a:cxnLst>
                <a:cxn ang="0">
                  <a:pos x="T0" y="T1"/>
                </a:cxn>
                <a:cxn ang="0">
                  <a:pos x="T2" y="T3"/>
                </a:cxn>
                <a:cxn ang="0">
                  <a:pos x="T4" y="T5"/>
                </a:cxn>
                <a:cxn ang="0">
                  <a:pos x="T6" y="T7"/>
                </a:cxn>
                <a:cxn ang="0">
                  <a:pos x="T8" y="T9"/>
                </a:cxn>
              </a:cxnLst>
              <a:rect l="0" t="0" r="r" b="b"/>
              <a:pathLst>
                <a:path w="370" h="121">
                  <a:moveTo>
                    <a:pt x="370" y="20"/>
                  </a:moveTo>
                  <a:lnTo>
                    <a:pt x="4" y="121"/>
                  </a:lnTo>
                  <a:lnTo>
                    <a:pt x="0" y="97"/>
                  </a:lnTo>
                  <a:lnTo>
                    <a:pt x="365" y="0"/>
                  </a:lnTo>
                  <a:lnTo>
                    <a:pt x="370" y="2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05" name="íś1iḋé">
              <a:extLst>
                <a:ext uri="{FF2B5EF4-FFF2-40B4-BE49-F238E27FC236}">
                  <a16:creationId xmlns:a16="http://schemas.microsoft.com/office/drawing/2014/main" id="{6470D5BE-538A-4132-BE92-7F08FC245C3C}"/>
                </a:ext>
              </a:extLst>
            </p:cNvPr>
            <p:cNvSpPr/>
            <p:nvPr/>
          </p:nvSpPr>
          <p:spPr bwMode="auto">
            <a:xfrm>
              <a:off x="4020520" y="4184450"/>
              <a:ext cx="660015" cy="214059"/>
            </a:xfrm>
            <a:custGeom>
              <a:avLst/>
              <a:gdLst>
                <a:gd name="T0" fmla="*/ 370 w 370"/>
                <a:gd name="T1" fmla="*/ 24 h 120"/>
                <a:gd name="T2" fmla="*/ 5 w 370"/>
                <a:gd name="T3" fmla="*/ 120 h 120"/>
                <a:gd name="T4" fmla="*/ 0 w 370"/>
                <a:gd name="T5" fmla="*/ 96 h 120"/>
                <a:gd name="T6" fmla="*/ 366 w 370"/>
                <a:gd name="T7" fmla="*/ 0 h 120"/>
                <a:gd name="T8" fmla="*/ 370 w 370"/>
                <a:gd name="T9" fmla="*/ 24 h 120"/>
              </a:gdLst>
              <a:ahLst/>
              <a:cxnLst>
                <a:cxn ang="0">
                  <a:pos x="T0" y="T1"/>
                </a:cxn>
                <a:cxn ang="0">
                  <a:pos x="T2" y="T3"/>
                </a:cxn>
                <a:cxn ang="0">
                  <a:pos x="T4" y="T5"/>
                </a:cxn>
                <a:cxn ang="0">
                  <a:pos x="T6" y="T7"/>
                </a:cxn>
                <a:cxn ang="0">
                  <a:pos x="T8" y="T9"/>
                </a:cxn>
              </a:cxnLst>
              <a:rect l="0" t="0" r="r" b="b"/>
              <a:pathLst>
                <a:path w="370" h="120">
                  <a:moveTo>
                    <a:pt x="370" y="24"/>
                  </a:moveTo>
                  <a:lnTo>
                    <a:pt x="5" y="120"/>
                  </a:lnTo>
                  <a:lnTo>
                    <a:pt x="0" y="96"/>
                  </a:lnTo>
                  <a:lnTo>
                    <a:pt x="366" y="0"/>
                  </a:lnTo>
                  <a:lnTo>
                    <a:pt x="370" y="24"/>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06" name="is1íḑè">
              <a:extLst>
                <a:ext uri="{FF2B5EF4-FFF2-40B4-BE49-F238E27FC236}">
                  <a16:creationId xmlns:a16="http://schemas.microsoft.com/office/drawing/2014/main" id="{FFCAC496-B0FD-4B7E-BB4D-859466073F24}"/>
                </a:ext>
              </a:extLst>
            </p:cNvPr>
            <p:cNvSpPr/>
            <p:nvPr/>
          </p:nvSpPr>
          <p:spPr bwMode="auto">
            <a:xfrm>
              <a:off x="4038358" y="4245100"/>
              <a:ext cx="660015" cy="214059"/>
            </a:xfrm>
            <a:custGeom>
              <a:avLst/>
              <a:gdLst>
                <a:gd name="T0" fmla="*/ 370 w 370"/>
                <a:gd name="T1" fmla="*/ 24 h 120"/>
                <a:gd name="T2" fmla="*/ 5 w 370"/>
                <a:gd name="T3" fmla="*/ 120 h 120"/>
                <a:gd name="T4" fmla="*/ 0 w 370"/>
                <a:gd name="T5" fmla="*/ 101 h 120"/>
                <a:gd name="T6" fmla="*/ 365 w 370"/>
                <a:gd name="T7" fmla="*/ 0 h 120"/>
                <a:gd name="T8" fmla="*/ 370 w 370"/>
                <a:gd name="T9" fmla="*/ 24 h 120"/>
              </a:gdLst>
              <a:ahLst/>
              <a:cxnLst>
                <a:cxn ang="0">
                  <a:pos x="T0" y="T1"/>
                </a:cxn>
                <a:cxn ang="0">
                  <a:pos x="T2" y="T3"/>
                </a:cxn>
                <a:cxn ang="0">
                  <a:pos x="T4" y="T5"/>
                </a:cxn>
                <a:cxn ang="0">
                  <a:pos x="T6" y="T7"/>
                </a:cxn>
                <a:cxn ang="0">
                  <a:pos x="T8" y="T9"/>
                </a:cxn>
              </a:cxnLst>
              <a:rect l="0" t="0" r="r" b="b"/>
              <a:pathLst>
                <a:path w="370" h="120">
                  <a:moveTo>
                    <a:pt x="370" y="24"/>
                  </a:moveTo>
                  <a:lnTo>
                    <a:pt x="5" y="120"/>
                  </a:lnTo>
                  <a:lnTo>
                    <a:pt x="0" y="101"/>
                  </a:lnTo>
                  <a:lnTo>
                    <a:pt x="365" y="0"/>
                  </a:lnTo>
                  <a:lnTo>
                    <a:pt x="370" y="24"/>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07" name="ïṧ1ïḋè">
              <a:extLst>
                <a:ext uri="{FF2B5EF4-FFF2-40B4-BE49-F238E27FC236}">
                  <a16:creationId xmlns:a16="http://schemas.microsoft.com/office/drawing/2014/main" id="{54A31143-72A0-4132-AE7D-4D87A3ABC253}"/>
                </a:ext>
              </a:extLst>
            </p:cNvPr>
            <p:cNvSpPr/>
            <p:nvPr/>
          </p:nvSpPr>
          <p:spPr bwMode="auto">
            <a:xfrm>
              <a:off x="4115062" y="4544782"/>
              <a:ext cx="128435" cy="258655"/>
            </a:xfrm>
            <a:custGeom>
              <a:avLst/>
              <a:gdLst>
                <a:gd name="T0" fmla="*/ 72 w 72"/>
                <a:gd name="T1" fmla="*/ 135 h 145"/>
                <a:gd name="T2" fmla="*/ 34 w 72"/>
                <a:gd name="T3" fmla="*/ 145 h 145"/>
                <a:gd name="T4" fmla="*/ 0 w 72"/>
                <a:gd name="T5" fmla="*/ 10 h 145"/>
                <a:gd name="T6" fmla="*/ 39 w 72"/>
                <a:gd name="T7" fmla="*/ 0 h 145"/>
                <a:gd name="T8" fmla="*/ 72 w 72"/>
                <a:gd name="T9" fmla="*/ 135 h 145"/>
              </a:gdLst>
              <a:ahLst/>
              <a:cxnLst>
                <a:cxn ang="0">
                  <a:pos x="T0" y="T1"/>
                </a:cxn>
                <a:cxn ang="0">
                  <a:pos x="T2" y="T3"/>
                </a:cxn>
                <a:cxn ang="0">
                  <a:pos x="T4" y="T5"/>
                </a:cxn>
                <a:cxn ang="0">
                  <a:pos x="T6" y="T7"/>
                </a:cxn>
                <a:cxn ang="0">
                  <a:pos x="T8" y="T9"/>
                </a:cxn>
              </a:cxnLst>
              <a:rect l="0" t="0" r="r" b="b"/>
              <a:pathLst>
                <a:path w="72" h="145">
                  <a:moveTo>
                    <a:pt x="72" y="135"/>
                  </a:moveTo>
                  <a:lnTo>
                    <a:pt x="34" y="145"/>
                  </a:lnTo>
                  <a:lnTo>
                    <a:pt x="0" y="10"/>
                  </a:lnTo>
                  <a:lnTo>
                    <a:pt x="39" y="0"/>
                  </a:lnTo>
                  <a:lnTo>
                    <a:pt x="72" y="135"/>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08" name="ïṥ1idè">
              <a:extLst>
                <a:ext uri="{FF2B5EF4-FFF2-40B4-BE49-F238E27FC236}">
                  <a16:creationId xmlns:a16="http://schemas.microsoft.com/office/drawing/2014/main" id="{75E2CF81-57A6-4FD1-80E6-1AEB26540695}"/>
                </a:ext>
              </a:extLst>
            </p:cNvPr>
            <p:cNvSpPr/>
            <p:nvPr/>
          </p:nvSpPr>
          <p:spPr bwMode="auto">
            <a:xfrm>
              <a:off x="4234579" y="4605432"/>
              <a:ext cx="103462" cy="171247"/>
            </a:xfrm>
            <a:custGeom>
              <a:avLst/>
              <a:gdLst>
                <a:gd name="T0" fmla="*/ 58 w 58"/>
                <a:gd name="T1" fmla="*/ 87 h 96"/>
                <a:gd name="T2" fmla="*/ 24 w 58"/>
                <a:gd name="T3" fmla="*/ 96 h 96"/>
                <a:gd name="T4" fmla="*/ 0 w 58"/>
                <a:gd name="T5" fmla="*/ 10 h 96"/>
                <a:gd name="T6" fmla="*/ 34 w 58"/>
                <a:gd name="T7" fmla="*/ 0 h 96"/>
                <a:gd name="T8" fmla="*/ 58 w 58"/>
                <a:gd name="T9" fmla="*/ 87 h 96"/>
              </a:gdLst>
              <a:ahLst/>
              <a:cxnLst>
                <a:cxn ang="0">
                  <a:pos x="T0" y="T1"/>
                </a:cxn>
                <a:cxn ang="0">
                  <a:pos x="T2" y="T3"/>
                </a:cxn>
                <a:cxn ang="0">
                  <a:pos x="T4" y="T5"/>
                </a:cxn>
                <a:cxn ang="0">
                  <a:pos x="T6" y="T7"/>
                </a:cxn>
                <a:cxn ang="0">
                  <a:pos x="T8" y="T9"/>
                </a:cxn>
              </a:cxnLst>
              <a:rect l="0" t="0" r="r" b="b"/>
              <a:pathLst>
                <a:path w="58" h="96">
                  <a:moveTo>
                    <a:pt x="58" y="87"/>
                  </a:moveTo>
                  <a:lnTo>
                    <a:pt x="24" y="96"/>
                  </a:lnTo>
                  <a:lnTo>
                    <a:pt x="0" y="10"/>
                  </a:lnTo>
                  <a:lnTo>
                    <a:pt x="34" y="0"/>
                  </a:lnTo>
                  <a:lnTo>
                    <a:pt x="58" y="87"/>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09" name="îSḷíďê">
              <a:extLst>
                <a:ext uri="{FF2B5EF4-FFF2-40B4-BE49-F238E27FC236}">
                  <a16:creationId xmlns:a16="http://schemas.microsoft.com/office/drawing/2014/main" id="{20A01E6F-7F45-4DA2-9B27-187C9E9BEF73}"/>
                </a:ext>
              </a:extLst>
            </p:cNvPr>
            <p:cNvSpPr/>
            <p:nvPr/>
          </p:nvSpPr>
          <p:spPr bwMode="auto">
            <a:xfrm>
              <a:off x="4313068" y="4528729"/>
              <a:ext cx="128435" cy="222979"/>
            </a:xfrm>
            <a:custGeom>
              <a:avLst/>
              <a:gdLst>
                <a:gd name="T0" fmla="*/ 72 w 72"/>
                <a:gd name="T1" fmla="*/ 115 h 125"/>
                <a:gd name="T2" fmla="*/ 33 w 72"/>
                <a:gd name="T3" fmla="*/ 125 h 125"/>
                <a:gd name="T4" fmla="*/ 0 w 72"/>
                <a:gd name="T5" fmla="*/ 9 h 125"/>
                <a:gd name="T6" fmla="*/ 38 w 72"/>
                <a:gd name="T7" fmla="*/ 0 h 125"/>
                <a:gd name="T8" fmla="*/ 72 w 72"/>
                <a:gd name="T9" fmla="*/ 115 h 125"/>
              </a:gdLst>
              <a:ahLst/>
              <a:cxnLst>
                <a:cxn ang="0">
                  <a:pos x="T0" y="T1"/>
                </a:cxn>
                <a:cxn ang="0">
                  <a:pos x="T2" y="T3"/>
                </a:cxn>
                <a:cxn ang="0">
                  <a:pos x="T4" y="T5"/>
                </a:cxn>
                <a:cxn ang="0">
                  <a:pos x="T6" y="T7"/>
                </a:cxn>
                <a:cxn ang="0">
                  <a:pos x="T8" y="T9"/>
                </a:cxn>
              </a:cxnLst>
              <a:rect l="0" t="0" r="r" b="b"/>
              <a:pathLst>
                <a:path w="72" h="125">
                  <a:moveTo>
                    <a:pt x="72" y="115"/>
                  </a:moveTo>
                  <a:lnTo>
                    <a:pt x="33" y="125"/>
                  </a:lnTo>
                  <a:lnTo>
                    <a:pt x="0" y="9"/>
                  </a:lnTo>
                  <a:lnTo>
                    <a:pt x="38" y="0"/>
                  </a:lnTo>
                  <a:lnTo>
                    <a:pt x="72" y="115"/>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10" name="ï$1ïďê">
              <a:extLst>
                <a:ext uri="{FF2B5EF4-FFF2-40B4-BE49-F238E27FC236}">
                  <a16:creationId xmlns:a16="http://schemas.microsoft.com/office/drawing/2014/main" id="{4AA87004-4D3E-4FB6-BF4A-B973CBED427D}"/>
                </a:ext>
              </a:extLst>
            </p:cNvPr>
            <p:cNvSpPr/>
            <p:nvPr/>
          </p:nvSpPr>
          <p:spPr bwMode="auto">
            <a:xfrm>
              <a:off x="4389771" y="4425267"/>
              <a:ext cx="146274" cy="299683"/>
            </a:xfrm>
            <a:custGeom>
              <a:avLst/>
              <a:gdLst>
                <a:gd name="T0" fmla="*/ 82 w 82"/>
                <a:gd name="T1" fmla="*/ 159 h 168"/>
                <a:gd name="T2" fmla="*/ 43 w 82"/>
                <a:gd name="T3" fmla="*/ 168 h 168"/>
                <a:gd name="T4" fmla="*/ 0 w 82"/>
                <a:gd name="T5" fmla="*/ 10 h 168"/>
                <a:gd name="T6" fmla="*/ 38 w 82"/>
                <a:gd name="T7" fmla="*/ 0 h 168"/>
                <a:gd name="T8" fmla="*/ 82 w 82"/>
                <a:gd name="T9" fmla="*/ 159 h 168"/>
              </a:gdLst>
              <a:ahLst/>
              <a:cxnLst>
                <a:cxn ang="0">
                  <a:pos x="T0" y="T1"/>
                </a:cxn>
                <a:cxn ang="0">
                  <a:pos x="T2" y="T3"/>
                </a:cxn>
                <a:cxn ang="0">
                  <a:pos x="T4" y="T5"/>
                </a:cxn>
                <a:cxn ang="0">
                  <a:pos x="T6" y="T7"/>
                </a:cxn>
                <a:cxn ang="0">
                  <a:pos x="T8" y="T9"/>
                </a:cxn>
              </a:cxnLst>
              <a:rect l="0" t="0" r="r" b="b"/>
              <a:pathLst>
                <a:path w="82" h="168">
                  <a:moveTo>
                    <a:pt x="82" y="159"/>
                  </a:moveTo>
                  <a:lnTo>
                    <a:pt x="43" y="168"/>
                  </a:lnTo>
                  <a:lnTo>
                    <a:pt x="0" y="10"/>
                  </a:lnTo>
                  <a:lnTo>
                    <a:pt x="38" y="0"/>
                  </a:lnTo>
                  <a:lnTo>
                    <a:pt x="82" y="159"/>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11" name="isľiḓê">
              <a:extLst>
                <a:ext uri="{FF2B5EF4-FFF2-40B4-BE49-F238E27FC236}">
                  <a16:creationId xmlns:a16="http://schemas.microsoft.com/office/drawing/2014/main" id="{8D7E3887-8DC8-475B-B8E6-D2C012689DB0}"/>
                </a:ext>
              </a:extLst>
            </p:cNvPr>
            <p:cNvSpPr/>
            <p:nvPr/>
          </p:nvSpPr>
          <p:spPr bwMode="auto">
            <a:xfrm>
              <a:off x="4047277" y="4485917"/>
              <a:ext cx="547635" cy="342494"/>
            </a:xfrm>
            <a:custGeom>
              <a:avLst/>
              <a:gdLst>
                <a:gd name="T0" fmla="*/ 307 w 307"/>
                <a:gd name="T1" fmla="*/ 120 h 192"/>
                <a:gd name="T2" fmla="*/ 48 w 307"/>
                <a:gd name="T3" fmla="*/ 192 h 192"/>
                <a:gd name="T4" fmla="*/ 0 w 307"/>
                <a:gd name="T5" fmla="*/ 4 h 192"/>
                <a:gd name="T6" fmla="*/ 9 w 307"/>
                <a:gd name="T7" fmla="*/ 0 h 192"/>
                <a:gd name="T8" fmla="*/ 57 w 307"/>
                <a:gd name="T9" fmla="*/ 178 h 192"/>
                <a:gd name="T10" fmla="*/ 302 w 307"/>
                <a:gd name="T11" fmla="*/ 110 h 192"/>
                <a:gd name="T12" fmla="*/ 307 w 307"/>
                <a:gd name="T13" fmla="*/ 120 h 192"/>
              </a:gdLst>
              <a:ahLst/>
              <a:cxnLst>
                <a:cxn ang="0">
                  <a:pos x="T0" y="T1"/>
                </a:cxn>
                <a:cxn ang="0">
                  <a:pos x="T2" y="T3"/>
                </a:cxn>
                <a:cxn ang="0">
                  <a:pos x="T4" y="T5"/>
                </a:cxn>
                <a:cxn ang="0">
                  <a:pos x="T6" y="T7"/>
                </a:cxn>
                <a:cxn ang="0">
                  <a:pos x="T8" y="T9"/>
                </a:cxn>
                <a:cxn ang="0">
                  <a:pos x="T10" y="T11"/>
                </a:cxn>
                <a:cxn ang="0">
                  <a:pos x="T12" y="T13"/>
                </a:cxn>
              </a:cxnLst>
              <a:rect l="0" t="0" r="r" b="b"/>
              <a:pathLst>
                <a:path w="307" h="192">
                  <a:moveTo>
                    <a:pt x="307" y="120"/>
                  </a:moveTo>
                  <a:lnTo>
                    <a:pt x="48" y="192"/>
                  </a:lnTo>
                  <a:lnTo>
                    <a:pt x="0" y="4"/>
                  </a:lnTo>
                  <a:lnTo>
                    <a:pt x="9" y="0"/>
                  </a:lnTo>
                  <a:lnTo>
                    <a:pt x="57" y="178"/>
                  </a:lnTo>
                  <a:lnTo>
                    <a:pt x="302" y="110"/>
                  </a:lnTo>
                  <a:lnTo>
                    <a:pt x="307" y="120"/>
                  </a:lnTo>
                  <a:close/>
                </a:path>
              </a:pathLst>
            </a:custGeom>
            <a:solidFill>
              <a:srgbClr val="46464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12" name="îšlïdè">
              <a:extLst>
                <a:ext uri="{FF2B5EF4-FFF2-40B4-BE49-F238E27FC236}">
                  <a16:creationId xmlns:a16="http://schemas.microsoft.com/office/drawing/2014/main" id="{B421F476-4A18-4C92-B926-9AFC9E2634A4}"/>
                </a:ext>
              </a:extLst>
            </p:cNvPr>
            <p:cNvSpPr/>
            <p:nvPr/>
          </p:nvSpPr>
          <p:spPr bwMode="auto">
            <a:xfrm>
              <a:off x="4148956" y="4682137"/>
              <a:ext cx="660015" cy="215843"/>
            </a:xfrm>
            <a:custGeom>
              <a:avLst/>
              <a:gdLst>
                <a:gd name="T0" fmla="*/ 370 w 370"/>
                <a:gd name="T1" fmla="*/ 20 h 121"/>
                <a:gd name="T2" fmla="*/ 10 w 370"/>
                <a:gd name="T3" fmla="*/ 121 h 121"/>
                <a:gd name="T4" fmla="*/ 0 w 370"/>
                <a:gd name="T5" fmla="*/ 97 h 121"/>
                <a:gd name="T6" fmla="*/ 366 w 370"/>
                <a:gd name="T7" fmla="*/ 0 h 121"/>
                <a:gd name="T8" fmla="*/ 370 w 370"/>
                <a:gd name="T9" fmla="*/ 20 h 121"/>
              </a:gdLst>
              <a:ahLst/>
              <a:cxnLst>
                <a:cxn ang="0">
                  <a:pos x="T0" y="T1"/>
                </a:cxn>
                <a:cxn ang="0">
                  <a:pos x="T2" y="T3"/>
                </a:cxn>
                <a:cxn ang="0">
                  <a:pos x="T4" y="T5"/>
                </a:cxn>
                <a:cxn ang="0">
                  <a:pos x="T6" y="T7"/>
                </a:cxn>
                <a:cxn ang="0">
                  <a:pos x="T8" y="T9"/>
                </a:cxn>
              </a:cxnLst>
              <a:rect l="0" t="0" r="r" b="b"/>
              <a:pathLst>
                <a:path w="370" h="121">
                  <a:moveTo>
                    <a:pt x="370" y="20"/>
                  </a:moveTo>
                  <a:lnTo>
                    <a:pt x="10" y="121"/>
                  </a:lnTo>
                  <a:lnTo>
                    <a:pt x="0" y="97"/>
                  </a:lnTo>
                  <a:lnTo>
                    <a:pt x="366" y="0"/>
                  </a:lnTo>
                  <a:lnTo>
                    <a:pt x="370" y="20"/>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13" name="îṡlíḋe">
              <a:extLst>
                <a:ext uri="{FF2B5EF4-FFF2-40B4-BE49-F238E27FC236}">
                  <a16:creationId xmlns:a16="http://schemas.microsoft.com/office/drawing/2014/main" id="{47E2012E-F384-44BC-B461-19981F7AED75}"/>
                </a:ext>
              </a:extLst>
            </p:cNvPr>
            <p:cNvSpPr/>
            <p:nvPr/>
          </p:nvSpPr>
          <p:spPr bwMode="auto">
            <a:xfrm>
              <a:off x="4175712" y="4760626"/>
              <a:ext cx="660015" cy="205140"/>
            </a:xfrm>
            <a:custGeom>
              <a:avLst/>
              <a:gdLst>
                <a:gd name="T0" fmla="*/ 370 w 370"/>
                <a:gd name="T1" fmla="*/ 19 h 115"/>
                <a:gd name="T2" fmla="*/ 5 w 370"/>
                <a:gd name="T3" fmla="*/ 115 h 115"/>
                <a:gd name="T4" fmla="*/ 0 w 370"/>
                <a:gd name="T5" fmla="*/ 96 h 115"/>
                <a:gd name="T6" fmla="*/ 365 w 370"/>
                <a:gd name="T7" fmla="*/ 0 h 115"/>
                <a:gd name="T8" fmla="*/ 370 w 370"/>
                <a:gd name="T9" fmla="*/ 19 h 115"/>
              </a:gdLst>
              <a:ahLst/>
              <a:cxnLst>
                <a:cxn ang="0">
                  <a:pos x="T0" y="T1"/>
                </a:cxn>
                <a:cxn ang="0">
                  <a:pos x="T2" y="T3"/>
                </a:cxn>
                <a:cxn ang="0">
                  <a:pos x="T4" y="T5"/>
                </a:cxn>
                <a:cxn ang="0">
                  <a:pos x="T6" y="T7"/>
                </a:cxn>
                <a:cxn ang="0">
                  <a:pos x="T8" y="T9"/>
                </a:cxn>
              </a:cxnLst>
              <a:rect l="0" t="0" r="r" b="b"/>
              <a:pathLst>
                <a:path w="370" h="115">
                  <a:moveTo>
                    <a:pt x="370" y="19"/>
                  </a:moveTo>
                  <a:lnTo>
                    <a:pt x="5" y="115"/>
                  </a:lnTo>
                  <a:lnTo>
                    <a:pt x="0" y="96"/>
                  </a:lnTo>
                  <a:lnTo>
                    <a:pt x="365" y="0"/>
                  </a:lnTo>
                  <a:lnTo>
                    <a:pt x="370" y="19"/>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14" name="íś1îḍe">
              <a:extLst>
                <a:ext uri="{FF2B5EF4-FFF2-40B4-BE49-F238E27FC236}">
                  <a16:creationId xmlns:a16="http://schemas.microsoft.com/office/drawing/2014/main" id="{3C20622A-17CE-4511-A1F6-4E3E67396F30}"/>
                </a:ext>
              </a:extLst>
            </p:cNvPr>
            <p:cNvSpPr/>
            <p:nvPr/>
          </p:nvSpPr>
          <p:spPr bwMode="auto">
            <a:xfrm>
              <a:off x="4320203" y="4373535"/>
              <a:ext cx="360333" cy="360333"/>
            </a:xfrm>
            <a:custGeom>
              <a:avLst/>
              <a:gdLst>
                <a:gd name="T0" fmla="*/ 41 w 42"/>
                <a:gd name="T1" fmla="*/ 15 h 42"/>
                <a:gd name="T2" fmla="*/ 42 w 42"/>
                <a:gd name="T3" fmla="*/ 20 h 42"/>
                <a:gd name="T4" fmla="*/ 39 w 42"/>
                <a:gd name="T5" fmla="*/ 31 h 42"/>
                <a:gd name="T6" fmla="*/ 30 w 42"/>
                <a:gd name="T7" fmla="*/ 39 h 42"/>
                <a:gd name="T8" fmla="*/ 26 w 42"/>
                <a:gd name="T9" fmla="*/ 41 h 42"/>
                <a:gd name="T10" fmla="*/ 11 w 42"/>
                <a:gd name="T11" fmla="*/ 39 h 42"/>
                <a:gd name="T12" fmla="*/ 5 w 42"/>
                <a:gd name="T13" fmla="*/ 34 h 42"/>
                <a:gd name="T14" fmla="*/ 1 w 42"/>
                <a:gd name="T15" fmla="*/ 27 h 42"/>
                <a:gd name="T16" fmla="*/ 3 w 42"/>
                <a:gd name="T17" fmla="*/ 10 h 42"/>
                <a:gd name="T18" fmla="*/ 16 w 42"/>
                <a:gd name="T19" fmla="*/ 1 h 42"/>
                <a:gd name="T20" fmla="*/ 25 w 42"/>
                <a:gd name="T21" fmla="*/ 0 h 42"/>
                <a:gd name="T22" fmla="*/ 31 w 42"/>
                <a:gd name="T23" fmla="*/ 3 h 42"/>
                <a:gd name="T24" fmla="*/ 41 w 42"/>
                <a:gd name="T25" fmla="*/ 15 h 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2" h="42">
                  <a:moveTo>
                    <a:pt x="41" y="15"/>
                  </a:moveTo>
                  <a:cubicBezTo>
                    <a:pt x="41" y="16"/>
                    <a:pt x="42" y="18"/>
                    <a:pt x="42" y="20"/>
                  </a:cubicBezTo>
                  <a:cubicBezTo>
                    <a:pt x="42" y="24"/>
                    <a:pt x="41" y="28"/>
                    <a:pt x="39" y="31"/>
                  </a:cubicBezTo>
                  <a:cubicBezTo>
                    <a:pt x="37" y="35"/>
                    <a:pt x="34" y="37"/>
                    <a:pt x="30" y="39"/>
                  </a:cubicBezTo>
                  <a:cubicBezTo>
                    <a:pt x="29" y="40"/>
                    <a:pt x="27" y="41"/>
                    <a:pt x="26" y="41"/>
                  </a:cubicBezTo>
                  <a:cubicBezTo>
                    <a:pt x="21" y="42"/>
                    <a:pt x="15" y="41"/>
                    <a:pt x="11" y="39"/>
                  </a:cubicBezTo>
                  <a:cubicBezTo>
                    <a:pt x="9" y="37"/>
                    <a:pt x="7" y="36"/>
                    <a:pt x="5" y="34"/>
                  </a:cubicBezTo>
                  <a:cubicBezTo>
                    <a:pt x="3" y="32"/>
                    <a:pt x="2" y="29"/>
                    <a:pt x="1" y="27"/>
                  </a:cubicBezTo>
                  <a:cubicBezTo>
                    <a:pt x="0" y="21"/>
                    <a:pt x="0" y="16"/>
                    <a:pt x="3" y="10"/>
                  </a:cubicBezTo>
                  <a:cubicBezTo>
                    <a:pt x="6" y="5"/>
                    <a:pt x="11" y="2"/>
                    <a:pt x="16" y="1"/>
                  </a:cubicBezTo>
                  <a:cubicBezTo>
                    <a:pt x="19" y="0"/>
                    <a:pt x="22" y="0"/>
                    <a:pt x="25" y="0"/>
                  </a:cubicBezTo>
                  <a:cubicBezTo>
                    <a:pt x="27" y="1"/>
                    <a:pt x="29" y="2"/>
                    <a:pt x="31" y="3"/>
                  </a:cubicBezTo>
                  <a:cubicBezTo>
                    <a:pt x="36" y="6"/>
                    <a:pt x="39" y="10"/>
                    <a:pt x="41" y="15"/>
                  </a:cubicBezTo>
                  <a:close/>
                </a:path>
              </a:pathLst>
            </a:custGeom>
            <a:solidFill>
              <a:srgbClr val="C8F5FA">
                <a:alpha val="50000"/>
              </a:srgbClr>
            </a:solidFill>
            <a:ln>
              <a:noFill/>
            </a:ln>
          </p:spPr>
          <p:txBody>
            <a:bodyPr anchor="ctr"/>
            <a:lstStyle/>
            <a:p>
              <a:pPr algn="ctr"/>
              <a:endParaRPr/>
            </a:p>
          </p:txBody>
        </p:sp>
        <p:sp>
          <p:nvSpPr>
            <p:cNvPr id="715" name="ïšliḍè">
              <a:extLst>
                <a:ext uri="{FF2B5EF4-FFF2-40B4-BE49-F238E27FC236}">
                  <a16:creationId xmlns:a16="http://schemas.microsoft.com/office/drawing/2014/main" id="{1B69DCFA-7BD2-40EE-AC2F-E86CF86F2A46}"/>
                </a:ext>
              </a:extLst>
            </p:cNvPr>
            <p:cNvSpPr/>
            <p:nvPr/>
          </p:nvSpPr>
          <p:spPr bwMode="auto">
            <a:xfrm>
              <a:off x="4261336" y="4339643"/>
              <a:ext cx="454876" cy="428118"/>
            </a:xfrm>
            <a:custGeom>
              <a:avLst/>
              <a:gdLst>
                <a:gd name="T0" fmla="*/ 23 w 53"/>
                <a:gd name="T1" fmla="*/ 5 h 50"/>
                <a:gd name="T2" fmla="*/ 38 w 53"/>
                <a:gd name="T3" fmla="*/ 7 h 50"/>
                <a:gd name="T4" fmla="*/ 46 w 53"/>
                <a:gd name="T5" fmla="*/ 35 h 50"/>
                <a:gd name="T6" fmla="*/ 33 w 53"/>
                <a:gd name="T7" fmla="*/ 45 h 50"/>
                <a:gd name="T8" fmla="*/ 18 w 53"/>
                <a:gd name="T9" fmla="*/ 43 h 50"/>
                <a:gd name="T10" fmla="*/ 10 w 53"/>
                <a:gd name="T11" fmla="*/ 15 h 50"/>
                <a:gd name="T12" fmla="*/ 23 w 53"/>
                <a:gd name="T13" fmla="*/ 5 h 50"/>
                <a:gd name="T14" fmla="*/ 22 w 53"/>
                <a:gd name="T15" fmla="*/ 1 h 50"/>
                <a:gd name="T16" fmla="*/ 7 w 53"/>
                <a:gd name="T17" fmla="*/ 13 h 50"/>
                <a:gd name="T18" fmla="*/ 16 w 53"/>
                <a:gd name="T19" fmla="*/ 46 h 50"/>
                <a:gd name="T20" fmla="*/ 34 w 53"/>
                <a:gd name="T21" fmla="*/ 48 h 50"/>
                <a:gd name="T22" fmla="*/ 49 w 53"/>
                <a:gd name="T23" fmla="*/ 37 h 50"/>
                <a:gd name="T24" fmla="*/ 52 w 53"/>
                <a:gd name="T25" fmla="*/ 19 h 50"/>
                <a:gd name="T26" fmla="*/ 40 w 53"/>
                <a:gd name="T27" fmla="*/ 4 h 50"/>
                <a:gd name="T28" fmla="*/ 22 w 53"/>
                <a:gd name="T29" fmla="*/ 1 h 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3" h="50">
                  <a:moveTo>
                    <a:pt x="23" y="5"/>
                  </a:moveTo>
                  <a:cubicBezTo>
                    <a:pt x="28" y="3"/>
                    <a:pt x="34" y="4"/>
                    <a:pt x="38" y="7"/>
                  </a:cubicBezTo>
                  <a:cubicBezTo>
                    <a:pt x="48" y="13"/>
                    <a:pt x="52" y="25"/>
                    <a:pt x="46" y="35"/>
                  </a:cubicBezTo>
                  <a:cubicBezTo>
                    <a:pt x="43" y="40"/>
                    <a:pt x="39" y="43"/>
                    <a:pt x="33" y="45"/>
                  </a:cubicBezTo>
                  <a:cubicBezTo>
                    <a:pt x="28" y="46"/>
                    <a:pt x="23" y="46"/>
                    <a:pt x="18" y="43"/>
                  </a:cubicBezTo>
                  <a:cubicBezTo>
                    <a:pt x="8" y="37"/>
                    <a:pt x="5" y="24"/>
                    <a:pt x="10" y="15"/>
                  </a:cubicBezTo>
                  <a:cubicBezTo>
                    <a:pt x="13" y="10"/>
                    <a:pt x="18" y="6"/>
                    <a:pt x="23" y="5"/>
                  </a:cubicBezTo>
                  <a:close/>
                  <a:moveTo>
                    <a:pt x="22" y="1"/>
                  </a:moveTo>
                  <a:cubicBezTo>
                    <a:pt x="16" y="3"/>
                    <a:pt x="10" y="7"/>
                    <a:pt x="7" y="13"/>
                  </a:cubicBezTo>
                  <a:cubicBezTo>
                    <a:pt x="0" y="24"/>
                    <a:pt x="4" y="39"/>
                    <a:pt x="16" y="46"/>
                  </a:cubicBezTo>
                  <a:cubicBezTo>
                    <a:pt x="22" y="49"/>
                    <a:pt x="28" y="50"/>
                    <a:pt x="34" y="48"/>
                  </a:cubicBezTo>
                  <a:cubicBezTo>
                    <a:pt x="41" y="47"/>
                    <a:pt x="46" y="43"/>
                    <a:pt x="49" y="37"/>
                  </a:cubicBezTo>
                  <a:cubicBezTo>
                    <a:pt x="52" y="31"/>
                    <a:pt x="53" y="25"/>
                    <a:pt x="52" y="19"/>
                  </a:cubicBezTo>
                  <a:cubicBezTo>
                    <a:pt x="50" y="12"/>
                    <a:pt x="46" y="7"/>
                    <a:pt x="40" y="4"/>
                  </a:cubicBezTo>
                  <a:cubicBezTo>
                    <a:pt x="35" y="1"/>
                    <a:pt x="28" y="0"/>
                    <a:pt x="22" y="1"/>
                  </a:cubicBezTo>
                  <a:close/>
                </a:path>
              </a:pathLst>
            </a:custGeom>
            <a:solidFill>
              <a:srgbClr val="39393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16" name="iSḷiḓe">
              <a:extLst>
                <a:ext uri="{FF2B5EF4-FFF2-40B4-BE49-F238E27FC236}">
                  <a16:creationId xmlns:a16="http://schemas.microsoft.com/office/drawing/2014/main" id="{B10338EB-CFEA-41C5-B6E2-B463AF209515}"/>
                </a:ext>
              </a:extLst>
            </p:cNvPr>
            <p:cNvSpPr/>
            <p:nvPr/>
          </p:nvSpPr>
          <p:spPr bwMode="auto">
            <a:xfrm>
              <a:off x="4673400" y="4648244"/>
              <a:ext cx="437038" cy="256871"/>
            </a:xfrm>
            <a:custGeom>
              <a:avLst/>
              <a:gdLst>
                <a:gd name="T0" fmla="*/ 235 w 245"/>
                <a:gd name="T1" fmla="*/ 144 h 144"/>
                <a:gd name="T2" fmla="*/ 0 w 245"/>
                <a:gd name="T3" fmla="*/ 10 h 144"/>
                <a:gd name="T4" fmla="*/ 9 w 245"/>
                <a:gd name="T5" fmla="*/ 0 h 144"/>
                <a:gd name="T6" fmla="*/ 245 w 245"/>
                <a:gd name="T7" fmla="*/ 135 h 144"/>
                <a:gd name="T8" fmla="*/ 235 w 245"/>
                <a:gd name="T9" fmla="*/ 144 h 144"/>
              </a:gdLst>
              <a:ahLst/>
              <a:cxnLst>
                <a:cxn ang="0">
                  <a:pos x="T0" y="T1"/>
                </a:cxn>
                <a:cxn ang="0">
                  <a:pos x="T2" y="T3"/>
                </a:cxn>
                <a:cxn ang="0">
                  <a:pos x="T4" y="T5"/>
                </a:cxn>
                <a:cxn ang="0">
                  <a:pos x="T6" y="T7"/>
                </a:cxn>
                <a:cxn ang="0">
                  <a:pos x="T8" y="T9"/>
                </a:cxn>
              </a:cxnLst>
              <a:rect l="0" t="0" r="r" b="b"/>
              <a:pathLst>
                <a:path w="245" h="144">
                  <a:moveTo>
                    <a:pt x="235" y="144"/>
                  </a:moveTo>
                  <a:lnTo>
                    <a:pt x="0" y="10"/>
                  </a:lnTo>
                  <a:lnTo>
                    <a:pt x="9" y="0"/>
                  </a:lnTo>
                  <a:lnTo>
                    <a:pt x="245" y="135"/>
                  </a:lnTo>
                  <a:lnTo>
                    <a:pt x="235" y="144"/>
                  </a:lnTo>
                  <a:close/>
                </a:path>
              </a:pathLst>
            </a:custGeom>
            <a:solidFill>
              <a:srgbClr val="39393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17" name="ïşḷiḋè">
              <a:extLst>
                <a:ext uri="{FF2B5EF4-FFF2-40B4-BE49-F238E27FC236}">
                  <a16:creationId xmlns:a16="http://schemas.microsoft.com/office/drawing/2014/main" id="{6E8FEEDE-31F4-4D60-A371-8F48992A89C1}"/>
                </a:ext>
              </a:extLst>
            </p:cNvPr>
            <p:cNvSpPr/>
            <p:nvPr/>
          </p:nvSpPr>
          <p:spPr bwMode="auto">
            <a:xfrm>
              <a:off x="4775078" y="4675002"/>
              <a:ext cx="351414" cy="274709"/>
            </a:xfrm>
            <a:custGeom>
              <a:avLst/>
              <a:gdLst>
                <a:gd name="T0" fmla="*/ 197 w 197"/>
                <a:gd name="T1" fmla="*/ 96 h 154"/>
                <a:gd name="T2" fmla="*/ 164 w 197"/>
                <a:gd name="T3" fmla="*/ 154 h 154"/>
                <a:gd name="T4" fmla="*/ 0 w 197"/>
                <a:gd name="T5" fmla="*/ 57 h 154"/>
                <a:gd name="T6" fmla="*/ 34 w 197"/>
                <a:gd name="T7" fmla="*/ 0 h 154"/>
                <a:gd name="T8" fmla="*/ 197 w 197"/>
                <a:gd name="T9" fmla="*/ 96 h 154"/>
              </a:gdLst>
              <a:ahLst/>
              <a:cxnLst>
                <a:cxn ang="0">
                  <a:pos x="T0" y="T1"/>
                </a:cxn>
                <a:cxn ang="0">
                  <a:pos x="T2" y="T3"/>
                </a:cxn>
                <a:cxn ang="0">
                  <a:pos x="T4" y="T5"/>
                </a:cxn>
                <a:cxn ang="0">
                  <a:pos x="T6" y="T7"/>
                </a:cxn>
                <a:cxn ang="0">
                  <a:pos x="T8" y="T9"/>
                </a:cxn>
              </a:cxnLst>
              <a:rect l="0" t="0" r="r" b="b"/>
              <a:pathLst>
                <a:path w="197" h="154">
                  <a:moveTo>
                    <a:pt x="197" y="96"/>
                  </a:moveTo>
                  <a:lnTo>
                    <a:pt x="164" y="154"/>
                  </a:lnTo>
                  <a:lnTo>
                    <a:pt x="0" y="57"/>
                  </a:lnTo>
                  <a:lnTo>
                    <a:pt x="34" y="0"/>
                  </a:lnTo>
                  <a:lnTo>
                    <a:pt x="197" y="96"/>
                  </a:lnTo>
                  <a:close/>
                </a:path>
              </a:pathLst>
            </a:custGeom>
            <a:solidFill>
              <a:srgbClr val="0064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18" name="išḻíḓé">
              <a:extLst>
                <a:ext uri="{FF2B5EF4-FFF2-40B4-BE49-F238E27FC236}">
                  <a16:creationId xmlns:a16="http://schemas.microsoft.com/office/drawing/2014/main" id="{1186EB08-33FB-4105-B512-AF233FE043C5}"/>
                </a:ext>
              </a:extLst>
            </p:cNvPr>
            <p:cNvSpPr/>
            <p:nvPr/>
          </p:nvSpPr>
          <p:spPr bwMode="auto">
            <a:xfrm>
              <a:off x="4329121" y="4373535"/>
              <a:ext cx="206924" cy="292547"/>
            </a:xfrm>
            <a:custGeom>
              <a:avLst/>
              <a:gdLst>
                <a:gd name="T0" fmla="*/ 24 w 24"/>
                <a:gd name="T1" fmla="*/ 0 h 34"/>
                <a:gd name="T2" fmla="*/ 4 w 24"/>
                <a:gd name="T3" fmla="*/ 34 h 34"/>
                <a:gd name="T4" fmla="*/ 0 w 24"/>
                <a:gd name="T5" fmla="*/ 27 h 34"/>
                <a:gd name="T6" fmla="*/ 15 w 24"/>
                <a:gd name="T7" fmla="*/ 1 h 34"/>
                <a:gd name="T8" fmla="*/ 24 w 24"/>
                <a:gd name="T9" fmla="*/ 0 h 34"/>
              </a:gdLst>
              <a:ahLst/>
              <a:cxnLst>
                <a:cxn ang="0">
                  <a:pos x="T0" y="T1"/>
                </a:cxn>
                <a:cxn ang="0">
                  <a:pos x="T2" y="T3"/>
                </a:cxn>
                <a:cxn ang="0">
                  <a:pos x="T4" y="T5"/>
                </a:cxn>
                <a:cxn ang="0">
                  <a:pos x="T6" y="T7"/>
                </a:cxn>
                <a:cxn ang="0">
                  <a:pos x="T8" y="T9"/>
                </a:cxn>
              </a:cxnLst>
              <a:rect l="0" t="0" r="r" b="b"/>
              <a:pathLst>
                <a:path w="24" h="34">
                  <a:moveTo>
                    <a:pt x="24" y="0"/>
                  </a:moveTo>
                  <a:cubicBezTo>
                    <a:pt x="4" y="34"/>
                    <a:pt x="4" y="34"/>
                    <a:pt x="4" y="34"/>
                  </a:cubicBezTo>
                  <a:cubicBezTo>
                    <a:pt x="2" y="32"/>
                    <a:pt x="1" y="29"/>
                    <a:pt x="0" y="27"/>
                  </a:cubicBezTo>
                  <a:cubicBezTo>
                    <a:pt x="15" y="1"/>
                    <a:pt x="15" y="1"/>
                    <a:pt x="15" y="1"/>
                  </a:cubicBezTo>
                  <a:cubicBezTo>
                    <a:pt x="18" y="0"/>
                    <a:pt x="21" y="0"/>
                    <a:pt x="24" y="0"/>
                  </a:cubicBezTo>
                  <a:close/>
                </a:path>
              </a:pathLst>
            </a:custGeom>
            <a:solidFill>
              <a:srgbClr val="FFFFFF">
                <a:alpha val="50000"/>
              </a:srgbClr>
            </a:solidFill>
            <a:ln>
              <a:noFill/>
            </a:ln>
          </p:spPr>
          <p:txBody>
            <a:bodyPr anchor="ctr"/>
            <a:lstStyle/>
            <a:p>
              <a:pPr algn="ctr"/>
              <a:endParaRPr/>
            </a:p>
          </p:txBody>
        </p:sp>
        <p:sp>
          <p:nvSpPr>
            <p:cNvPr id="719" name="îṣḻiḑé">
              <a:extLst>
                <a:ext uri="{FF2B5EF4-FFF2-40B4-BE49-F238E27FC236}">
                  <a16:creationId xmlns:a16="http://schemas.microsoft.com/office/drawing/2014/main" id="{E5924EEE-29F1-40DF-84D8-F7319653E39E}"/>
                </a:ext>
              </a:extLst>
            </p:cNvPr>
            <p:cNvSpPr/>
            <p:nvPr/>
          </p:nvSpPr>
          <p:spPr bwMode="auto">
            <a:xfrm>
              <a:off x="4801836" y="4675002"/>
              <a:ext cx="324656" cy="222979"/>
            </a:xfrm>
            <a:custGeom>
              <a:avLst/>
              <a:gdLst>
                <a:gd name="T0" fmla="*/ 182 w 182"/>
                <a:gd name="T1" fmla="*/ 96 h 125"/>
                <a:gd name="T2" fmla="*/ 168 w 182"/>
                <a:gd name="T3" fmla="*/ 125 h 125"/>
                <a:gd name="T4" fmla="*/ 0 w 182"/>
                <a:gd name="T5" fmla="*/ 28 h 125"/>
                <a:gd name="T6" fmla="*/ 19 w 182"/>
                <a:gd name="T7" fmla="*/ 0 h 125"/>
                <a:gd name="T8" fmla="*/ 182 w 182"/>
                <a:gd name="T9" fmla="*/ 96 h 125"/>
              </a:gdLst>
              <a:ahLst/>
              <a:cxnLst>
                <a:cxn ang="0">
                  <a:pos x="T0" y="T1"/>
                </a:cxn>
                <a:cxn ang="0">
                  <a:pos x="T2" y="T3"/>
                </a:cxn>
                <a:cxn ang="0">
                  <a:pos x="T4" y="T5"/>
                </a:cxn>
                <a:cxn ang="0">
                  <a:pos x="T6" y="T7"/>
                </a:cxn>
                <a:cxn ang="0">
                  <a:pos x="T8" y="T9"/>
                </a:cxn>
              </a:cxnLst>
              <a:rect l="0" t="0" r="r" b="b"/>
              <a:pathLst>
                <a:path w="182" h="125">
                  <a:moveTo>
                    <a:pt x="182" y="96"/>
                  </a:moveTo>
                  <a:lnTo>
                    <a:pt x="168" y="125"/>
                  </a:lnTo>
                  <a:lnTo>
                    <a:pt x="0" y="28"/>
                  </a:lnTo>
                  <a:lnTo>
                    <a:pt x="19" y="0"/>
                  </a:lnTo>
                  <a:lnTo>
                    <a:pt x="182" y="96"/>
                  </a:lnTo>
                  <a:close/>
                </a:path>
              </a:pathLst>
            </a:custGeom>
            <a:solidFill>
              <a:srgbClr val="0064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20" name="ïṩḷidê">
              <a:extLst>
                <a:ext uri="{FF2B5EF4-FFF2-40B4-BE49-F238E27FC236}">
                  <a16:creationId xmlns:a16="http://schemas.microsoft.com/office/drawing/2014/main" id="{5AED6998-6F54-477F-B295-63C4982F0C11}"/>
                </a:ext>
              </a:extLst>
            </p:cNvPr>
            <p:cNvSpPr/>
            <p:nvPr/>
          </p:nvSpPr>
          <p:spPr bwMode="auto">
            <a:xfrm>
              <a:off x="4543180" y="4501971"/>
              <a:ext cx="137355" cy="222979"/>
            </a:xfrm>
            <a:custGeom>
              <a:avLst/>
              <a:gdLst>
                <a:gd name="T0" fmla="*/ 15 w 16"/>
                <a:gd name="T1" fmla="*/ 0 h 26"/>
                <a:gd name="T2" fmla="*/ 16 w 16"/>
                <a:gd name="T3" fmla="*/ 5 h 26"/>
                <a:gd name="T4" fmla="*/ 4 w 16"/>
                <a:gd name="T5" fmla="*/ 24 h 26"/>
                <a:gd name="T6" fmla="*/ 0 w 16"/>
                <a:gd name="T7" fmla="*/ 26 h 26"/>
                <a:gd name="T8" fmla="*/ 15 w 16"/>
                <a:gd name="T9" fmla="*/ 0 h 26"/>
              </a:gdLst>
              <a:ahLst/>
              <a:cxnLst>
                <a:cxn ang="0">
                  <a:pos x="T0" y="T1"/>
                </a:cxn>
                <a:cxn ang="0">
                  <a:pos x="T2" y="T3"/>
                </a:cxn>
                <a:cxn ang="0">
                  <a:pos x="T4" y="T5"/>
                </a:cxn>
                <a:cxn ang="0">
                  <a:pos x="T6" y="T7"/>
                </a:cxn>
                <a:cxn ang="0">
                  <a:pos x="T8" y="T9"/>
                </a:cxn>
              </a:cxnLst>
              <a:rect l="0" t="0" r="r" b="b"/>
              <a:pathLst>
                <a:path w="16" h="26">
                  <a:moveTo>
                    <a:pt x="15" y="0"/>
                  </a:moveTo>
                  <a:cubicBezTo>
                    <a:pt x="15" y="1"/>
                    <a:pt x="16" y="3"/>
                    <a:pt x="16" y="5"/>
                  </a:cubicBezTo>
                  <a:cubicBezTo>
                    <a:pt x="4" y="24"/>
                    <a:pt x="4" y="24"/>
                    <a:pt x="4" y="24"/>
                  </a:cubicBezTo>
                  <a:cubicBezTo>
                    <a:pt x="3" y="25"/>
                    <a:pt x="1" y="26"/>
                    <a:pt x="0" y="26"/>
                  </a:cubicBezTo>
                  <a:lnTo>
                    <a:pt x="15" y="0"/>
                  </a:lnTo>
                  <a:close/>
                </a:path>
              </a:pathLst>
            </a:custGeom>
            <a:solidFill>
              <a:srgbClr val="FFFFFF">
                <a:alpha val="50000"/>
              </a:srgbClr>
            </a:solidFill>
            <a:ln>
              <a:noFill/>
            </a:ln>
          </p:spPr>
          <p:txBody>
            <a:bodyPr anchor="ctr"/>
            <a:lstStyle/>
            <a:p>
              <a:pPr algn="ctr"/>
              <a:endParaRPr/>
            </a:p>
          </p:txBody>
        </p:sp>
        <p:sp>
          <p:nvSpPr>
            <p:cNvPr id="721" name="îṥľïḑe">
              <a:extLst>
                <a:ext uri="{FF2B5EF4-FFF2-40B4-BE49-F238E27FC236}">
                  <a16:creationId xmlns:a16="http://schemas.microsoft.com/office/drawing/2014/main" id="{C2EA9CED-261B-420A-A0E5-D62798E85526}"/>
                </a:ext>
              </a:extLst>
            </p:cNvPr>
            <p:cNvSpPr/>
            <p:nvPr/>
          </p:nvSpPr>
          <p:spPr bwMode="auto">
            <a:xfrm>
              <a:off x="4081170" y="1856558"/>
              <a:ext cx="943644" cy="1082783"/>
            </a:xfrm>
            <a:custGeom>
              <a:avLst/>
              <a:gdLst>
                <a:gd name="T0" fmla="*/ 84 w 110"/>
                <a:gd name="T1" fmla="*/ 123 h 126"/>
                <a:gd name="T2" fmla="*/ 79 w 110"/>
                <a:gd name="T3" fmla="*/ 126 h 126"/>
                <a:gd name="T4" fmla="*/ 3 w 110"/>
                <a:gd name="T5" fmla="*/ 106 h 126"/>
                <a:gd name="T6" fmla="*/ 1 w 110"/>
                <a:gd name="T7" fmla="*/ 104 h 126"/>
                <a:gd name="T8" fmla="*/ 0 w 110"/>
                <a:gd name="T9" fmla="*/ 101 h 126"/>
                <a:gd name="T10" fmla="*/ 26 w 110"/>
                <a:gd name="T11" fmla="*/ 3 h 126"/>
                <a:gd name="T12" fmla="*/ 31 w 110"/>
                <a:gd name="T13" fmla="*/ 0 h 126"/>
                <a:gd name="T14" fmla="*/ 107 w 110"/>
                <a:gd name="T15" fmla="*/ 21 h 126"/>
                <a:gd name="T16" fmla="*/ 110 w 110"/>
                <a:gd name="T17" fmla="*/ 23 h 126"/>
                <a:gd name="T18" fmla="*/ 110 w 110"/>
                <a:gd name="T19" fmla="*/ 26 h 126"/>
                <a:gd name="T20" fmla="*/ 84 w 110"/>
                <a:gd name="T21" fmla="*/ 123 h 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0" h="126">
                  <a:moveTo>
                    <a:pt x="84" y="123"/>
                  </a:moveTo>
                  <a:cubicBezTo>
                    <a:pt x="83" y="125"/>
                    <a:pt x="81" y="126"/>
                    <a:pt x="79" y="126"/>
                  </a:cubicBezTo>
                  <a:cubicBezTo>
                    <a:pt x="3" y="106"/>
                    <a:pt x="3" y="106"/>
                    <a:pt x="3" y="106"/>
                  </a:cubicBezTo>
                  <a:cubicBezTo>
                    <a:pt x="2" y="105"/>
                    <a:pt x="1" y="105"/>
                    <a:pt x="1" y="104"/>
                  </a:cubicBezTo>
                  <a:cubicBezTo>
                    <a:pt x="0" y="103"/>
                    <a:pt x="0" y="102"/>
                    <a:pt x="0" y="101"/>
                  </a:cubicBezTo>
                  <a:cubicBezTo>
                    <a:pt x="26" y="3"/>
                    <a:pt x="26" y="3"/>
                    <a:pt x="26" y="3"/>
                  </a:cubicBezTo>
                  <a:cubicBezTo>
                    <a:pt x="27" y="1"/>
                    <a:pt x="29" y="0"/>
                    <a:pt x="31" y="0"/>
                  </a:cubicBezTo>
                  <a:cubicBezTo>
                    <a:pt x="107" y="21"/>
                    <a:pt x="107" y="21"/>
                    <a:pt x="107" y="21"/>
                  </a:cubicBezTo>
                  <a:cubicBezTo>
                    <a:pt x="108" y="21"/>
                    <a:pt x="109" y="22"/>
                    <a:pt x="110" y="23"/>
                  </a:cubicBezTo>
                  <a:cubicBezTo>
                    <a:pt x="110" y="24"/>
                    <a:pt x="110" y="25"/>
                    <a:pt x="110" y="26"/>
                  </a:cubicBezTo>
                  <a:lnTo>
                    <a:pt x="84" y="123"/>
                  </a:lnTo>
                  <a:close/>
                </a:path>
              </a:pathLst>
            </a:custGeom>
            <a:solidFill>
              <a:srgbClr val="5A5A5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22" name="îṡļïḍè">
              <a:extLst>
                <a:ext uri="{FF2B5EF4-FFF2-40B4-BE49-F238E27FC236}">
                  <a16:creationId xmlns:a16="http://schemas.microsoft.com/office/drawing/2014/main" id="{655039E0-89C4-43AA-A0BB-20432C42934E}"/>
                </a:ext>
              </a:extLst>
            </p:cNvPr>
            <p:cNvSpPr/>
            <p:nvPr/>
          </p:nvSpPr>
          <p:spPr bwMode="auto">
            <a:xfrm>
              <a:off x="4432583" y="1951100"/>
              <a:ext cx="599365" cy="988239"/>
            </a:xfrm>
            <a:custGeom>
              <a:avLst/>
              <a:gdLst>
                <a:gd name="T0" fmla="*/ 66 w 70"/>
                <a:gd name="T1" fmla="*/ 10 h 115"/>
                <a:gd name="T2" fmla="*/ 28 w 70"/>
                <a:gd name="T3" fmla="*/ 0 h 115"/>
                <a:gd name="T4" fmla="*/ 0 w 70"/>
                <a:gd name="T5" fmla="*/ 105 h 115"/>
                <a:gd name="T6" fmla="*/ 38 w 70"/>
                <a:gd name="T7" fmla="*/ 115 h 115"/>
                <a:gd name="T8" fmla="*/ 43 w 70"/>
                <a:gd name="T9" fmla="*/ 112 h 115"/>
                <a:gd name="T10" fmla="*/ 69 w 70"/>
                <a:gd name="T11" fmla="*/ 15 h 115"/>
                <a:gd name="T12" fmla="*/ 66 w 70"/>
                <a:gd name="T13" fmla="*/ 10 h 115"/>
              </a:gdLst>
              <a:ahLst/>
              <a:cxnLst>
                <a:cxn ang="0">
                  <a:pos x="T0" y="T1"/>
                </a:cxn>
                <a:cxn ang="0">
                  <a:pos x="T2" y="T3"/>
                </a:cxn>
                <a:cxn ang="0">
                  <a:pos x="T4" y="T5"/>
                </a:cxn>
                <a:cxn ang="0">
                  <a:pos x="T6" y="T7"/>
                </a:cxn>
                <a:cxn ang="0">
                  <a:pos x="T8" y="T9"/>
                </a:cxn>
                <a:cxn ang="0">
                  <a:pos x="T10" y="T11"/>
                </a:cxn>
                <a:cxn ang="0">
                  <a:pos x="T12" y="T13"/>
                </a:cxn>
              </a:cxnLst>
              <a:rect l="0" t="0" r="r" b="b"/>
              <a:pathLst>
                <a:path w="70" h="115">
                  <a:moveTo>
                    <a:pt x="66" y="10"/>
                  </a:moveTo>
                  <a:cubicBezTo>
                    <a:pt x="28" y="0"/>
                    <a:pt x="28" y="0"/>
                    <a:pt x="28" y="0"/>
                  </a:cubicBezTo>
                  <a:cubicBezTo>
                    <a:pt x="0" y="105"/>
                    <a:pt x="0" y="105"/>
                    <a:pt x="0" y="105"/>
                  </a:cubicBezTo>
                  <a:cubicBezTo>
                    <a:pt x="38" y="115"/>
                    <a:pt x="38" y="115"/>
                    <a:pt x="38" y="115"/>
                  </a:cubicBezTo>
                  <a:cubicBezTo>
                    <a:pt x="40" y="115"/>
                    <a:pt x="42" y="114"/>
                    <a:pt x="43" y="112"/>
                  </a:cubicBezTo>
                  <a:cubicBezTo>
                    <a:pt x="69" y="15"/>
                    <a:pt x="69" y="15"/>
                    <a:pt x="69" y="15"/>
                  </a:cubicBezTo>
                  <a:cubicBezTo>
                    <a:pt x="70" y="13"/>
                    <a:pt x="68" y="10"/>
                    <a:pt x="66" y="10"/>
                  </a:cubicBezTo>
                  <a:close/>
                </a:path>
              </a:pathLst>
            </a:custGeom>
            <a:solidFill>
              <a:srgbClr val="64646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23" name="ísḻïḍè">
              <a:extLst>
                <a:ext uri="{FF2B5EF4-FFF2-40B4-BE49-F238E27FC236}">
                  <a16:creationId xmlns:a16="http://schemas.microsoft.com/office/drawing/2014/main" id="{DB284E54-8FD1-44E9-9C51-5D1AE715537D}"/>
                </a:ext>
              </a:extLst>
            </p:cNvPr>
            <p:cNvSpPr/>
            <p:nvPr/>
          </p:nvSpPr>
          <p:spPr bwMode="auto">
            <a:xfrm>
              <a:off x="4304148" y="1892235"/>
              <a:ext cx="684989" cy="333576"/>
            </a:xfrm>
            <a:custGeom>
              <a:avLst/>
              <a:gdLst>
                <a:gd name="T0" fmla="*/ 360 w 384"/>
                <a:gd name="T1" fmla="*/ 187 h 187"/>
                <a:gd name="T2" fmla="*/ 0 w 384"/>
                <a:gd name="T3" fmla="*/ 91 h 187"/>
                <a:gd name="T4" fmla="*/ 24 w 384"/>
                <a:gd name="T5" fmla="*/ 0 h 187"/>
                <a:gd name="T6" fmla="*/ 384 w 384"/>
                <a:gd name="T7" fmla="*/ 96 h 187"/>
                <a:gd name="T8" fmla="*/ 360 w 384"/>
                <a:gd name="T9" fmla="*/ 187 h 187"/>
              </a:gdLst>
              <a:ahLst/>
              <a:cxnLst>
                <a:cxn ang="0">
                  <a:pos x="T0" y="T1"/>
                </a:cxn>
                <a:cxn ang="0">
                  <a:pos x="T2" y="T3"/>
                </a:cxn>
                <a:cxn ang="0">
                  <a:pos x="T4" y="T5"/>
                </a:cxn>
                <a:cxn ang="0">
                  <a:pos x="T6" y="T7"/>
                </a:cxn>
                <a:cxn ang="0">
                  <a:pos x="T8" y="T9"/>
                </a:cxn>
              </a:cxnLst>
              <a:rect l="0" t="0" r="r" b="b"/>
              <a:pathLst>
                <a:path w="384" h="187">
                  <a:moveTo>
                    <a:pt x="360" y="187"/>
                  </a:moveTo>
                  <a:lnTo>
                    <a:pt x="0" y="91"/>
                  </a:lnTo>
                  <a:lnTo>
                    <a:pt x="24" y="0"/>
                  </a:lnTo>
                  <a:lnTo>
                    <a:pt x="384" y="96"/>
                  </a:lnTo>
                  <a:lnTo>
                    <a:pt x="360" y="187"/>
                  </a:lnTo>
                  <a:close/>
                </a:path>
              </a:pathLst>
            </a:custGeom>
            <a:solidFill>
              <a:srgbClr val="46464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24" name="íṣ1îḑê">
              <a:extLst>
                <a:ext uri="{FF2B5EF4-FFF2-40B4-BE49-F238E27FC236}">
                  <a16:creationId xmlns:a16="http://schemas.microsoft.com/office/drawing/2014/main" id="{D57A7460-674F-4CBE-A577-B78A83569A2E}"/>
                </a:ext>
              </a:extLst>
            </p:cNvPr>
            <p:cNvSpPr/>
            <p:nvPr/>
          </p:nvSpPr>
          <p:spPr bwMode="auto">
            <a:xfrm>
              <a:off x="4320203" y="1908289"/>
              <a:ext cx="652880" cy="301467"/>
            </a:xfrm>
            <a:custGeom>
              <a:avLst/>
              <a:gdLst>
                <a:gd name="T0" fmla="*/ 1 w 76"/>
                <a:gd name="T1" fmla="*/ 17 h 35"/>
                <a:gd name="T2" fmla="*/ 0 w 76"/>
                <a:gd name="T3" fmla="*/ 16 h 35"/>
                <a:gd name="T4" fmla="*/ 0 w 76"/>
                <a:gd name="T5" fmla="*/ 15 h 35"/>
                <a:gd name="T6" fmla="*/ 3 w 76"/>
                <a:gd name="T7" fmla="*/ 1 h 35"/>
                <a:gd name="T8" fmla="*/ 5 w 76"/>
                <a:gd name="T9" fmla="*/ 0 h 35"/>
                <a:gd name="T10" fmla="*/ 75 w 76"/>
                <a:gd name="T11" fmla="*/ 19 h 35"/>
                <a:gd name="T12" fmla="*/ 76 w 76"/>
                <a:gd name="T13" fmla="*/ 20 h 35"/>
                <a:gd name="T14" fmla="*/ 72 w 76"/>
                <a:gd name="T15" fmla="*/ 34 h 35"/>
                <a:gd name="T16" fmla="*/ 72 w 76"/>
                <a:gd name="T17" fmla="*/ 35 h 35"/>
                <a:gd name="T18" fmla="*/ 71 w 76"/>
                <a:gd name="T19" fmla="*/ 35 h 35"/>
                <a:gd name="T20" fmla="*/ 1 w 76"/>
                <a:gd name="T21" fmla="*/ 17 h 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6" h="35">
                  <a:moveTo>
                    <a:pt x="1" y="17"/>
                  </a:moveTo>
                  <a:cubicBezTo>
                    <a:pt x="0" y="16"/>
                    <a:pt x="0" y="16"/>
                    <a:pt x="0" y="16"/>
                  </a:cubicBezTo>
                  <a:cubicBezTo>
                    <a:pt x="0" y="16"/>
                    <a:pt x="0" y="15"/>
                    <a:pt x="0" y="15"/>
                  </a:cubicBezTo>
                  <a:cubicBezTo>
                    <a:pt x="3" y="1"/>
                    <a:pt x="3" y="1"/>
                    <a:pt x="3" y="1"/>
                  </a:cubicBezTo>
                  <a:cubicBezTo>
                    <a:pt x="4" y="0"/>
                    <a:pt x="4" y="0"/>
                    <a:pt x="5" y="0"/>
                  </a:cubicBezTo>
                  <a:cubicBezTo>
                    <a:pt x="75" y="19"/>
                    <a:pt x="75" y="19"/>
                    <a:pt x="75" y="19"/>
                  </a:cubicBezTo>
                  <a:cubicBezTo>
                    <a:pt x="76" y="19"/>
                    <a:pt x="76" y="20"/>
                    <a:pt x="76" y="20"/>
                  </a:cubicBezTo>
                  <a:cubicBezTo>
                    <a:pt x="72" y="34"/>
                    <a:pt x="72" y="34"/>
                    <a:pt x="72" y="34"/>
                  </a:cubicBezTo>
                  <a:cubicBezTo>
                    <a:pt x="72" y="35"/>
                    <a:pt x="72" y="35"/>
                    <a:pt x="72" y="35"/>
                  </a:cubicBezTo>
                  <a:cubicBezTo>
                    <a:pt x="71" y="35"/>
                    <a:pt x="71" y="35"/>
                    <a:pt x="71" y="35"/>
                  </a:cubicBezTo>
                  <a:lnTo>
                    <a:pt x="1" y="17"/>
                  </a:lnTo>
                  <a:close/>
                </a:path>
              </a:pathLst>
            </a:custGeom>
            <a:solidFill>
              <a:srgbClr val="96AA8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25" name="ísļiḍè">
              <a:extLst>
                <a:ext uri="{FF2B5EF4-FFF2-40B4-BE49-F238E27FC236}">
                  <a16:creationId xmlns:a16="http://schemas.microsoft.com/office/drawing/2014/main" id="{A4D49DCC-6F87-4BB1-9DA3-5EF90AA854FC}"/>
                </a:ext>
              </a:extLst>
            </p:cNvPr>
            <p:cNvSpPr/>
            <p:nvPr/>
          </p:nvSpPr>
          <p:spPr bwMode="auto">
            <a:xfrm>
              <a:off x="4261336" y="2115212"/>
              <a:ext cx="128435" cy="110597"/>
            </a:xfrm>
            <a:custGeom>
              <a:avLst/>
              <a:gdLst>
                <a:gd name="T0" fmla="*/ 13 w 15"/>
                <a:gd name="T1" fmla="*/ 12 h 13"/>
                <a:gd name="T2" fmla="*/ 11 w 15"/>
                <a:gd name="T3" fmla="*/ 13 h 13"/>
                <a:gd name="T4" fmla="*/ 1 w 15"/>
                <a:gd name="T5" fmla="*/ 10 h 13"/>
                <a:gd name="T6" fmla="*/ 1 w 15"/>
                <a:gd name="T7" fmla="*/ 9 h 13"/>
                <a:gd name="T8" fmla="*/ 3 w 15"/>
                <a:gd name="T9" fmla="*/ 1 h 13"/>
                <a:gd name="T10" fmla="*/ 4 w 15"/>
                <a:gd name="T11" fmla="*/ 0 h 13"/>
                <a:gd name="T12" fmla="*/ 14 w 15"/>
                <a:gd name="T13" fmla="*/ 3 h 13"/>
                <a:gd name="T14" fmla="*/ 15 w 15"/>
                <a:gd name="T15" fmla="*/ 4 h 13"/>
                <a:gd name="T16" fmla="*/ 13 w 15"/>
                <a:gd name="T17"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3">
                  <a:moveTo>
                    <a:pt x="13" y="12"/>
                  </a:moveTo>
                  <a:cubicBezTo>
                    <a:pt x="13" y="13"/>
                    <a:pt x="12" y="13"/>
                    <a:pt x="11" y="13"/>
                  </a:cubicBezTo>
                  <a:cubicBezTo>
                    <a:pt x="1" y="10"/>
                    <a:pt x="1" y="10"/>
                    <a:pt x="1" y="10"/>
                  </a:cubicBezTo>
                  <a:cubicBezTo>
                    <a:pt x="1" y="10"/>
                    <a:pt x="0" y="9"/>
                    <a:pt x="1" y="9"/>
                  </a:cubicBezTo>
                  <a:cubicBezTo>
                    <a:pt x="3" y="1"/>
                    <a:pt x="3" y="1"/>
                    <a:pt x="3" y="1"/>
                  </a:cubicBezTo>
                  <a:cubicBezTo>
                    <a:pt x="3" y="0"/>
                    <a:pt x="3" y="0"/>
                    <a:pt x="4" y="0"/>
                  </a:cubicBezTo>
                  <a:cubicBezTo>
                    <a:pt x="14" y="3"/>
                    <a:pt x="14" y="3"/>
                    <a:pt x="14" y="3"/>
                  </a:cubicBezTo>
                  <a:cubicBezTo>
                    <a:pt x="15" y="3"/>
                    <a:pt x="15" y="4"/>
                    <a:pt x="15" y="4"/>
                  </a:cubicBezTo>
                  <a:lnTo>
                    <a:pt x="13" y="12"/>
                  </a:lnTo>
                  <a:close/>
                </a:path>
              </a:pathLst>
            </a:custGeom>
            <a:solidFill>
              <a:srgbClr val="FF640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26" name="íŝḻîḑê">
              <a:extLst>
                <a:ext uri="{FF2B5EF4-FFF2-40B4-BE49-F238E27FC236}">
                  <a16:creationId xmlns:a16="http://schemas.microsoft.com/office/drawing/2014/main" id="{0A17C45B-D1CF-4514-A941-DECB2ACC6DA0}"/>
                </a:ext>
              </a:extLst>
            </p:cNvPr>
            <p:cNvSpPr/>
            <p:nvPr/>
          </p:nvSpPr>
          <p:spPr bwMode="auto">
            <a:xfrm>
              <a:off x="4398691" y="2149106"/>
              <a:ext cx="128435" cy="112382"/>
            </a:xfrm>
            <a:custGeom>
              <a:avLst/>
              <a:gdLst>
                <a:gd name="T0" fmla="*/ 13 w 15"/>
                <a:gd name="T1" fmla="*/ 12 h 13"/>
                <a:gd name="T2" fmla="*/ 11 w 15"/>
                <a:gd name="T3" fmla="*/ 13 h 13"/>
                <a:gd name="T4" fmla="*/ 1 w 15"/>
                <a:gd name="T5" fmla="*/ 10 h 13"/>
                <a:gd name="T6" fmla="*/ 0 w 15"/>
                <a:gd name="T7" fmla="*/ 9 h 13"/>
                <a:gd name="T8" fmla="*/ 2 w 15"/>
                <a:gd name="T9" fmla="*/ 1 h 13"/>
                <a:gd name="T10" fmla="*/ 4 w 15"/>
                <a:gd name="T11" fmla="*/ 0 h 13"/>
                <a:gd name="T12" fmla="*/ 14 w 15"/>
                <a:gd name="T13" fmla="*/ 3 h 13"/>
                <a:gd name="T14" fmla="*/ 15 w 15"/>
                <a:gd name="T15" fmla="*/ 4 h 13"/>
                <a:gd name="T16" fmla="*/ 13 w 15"/>
                <a:gd name="T17"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3">
                  <a:moveTo>
                    <a:pt x="13" y="12"/>
                  </a:moveTo>
                  <a:cubicBezTo>
                    <a:pt x="13" y="13"/>
                    <a:pt x="12" y="13"/>
                    <a:pt x="11" y="13"/>
                  </a:cubicBezTo>
                  <a:cubicBezTo>
                    <a:pt x="1" y="10"/>
                    <a:pt x="1" y="10"/>
                    <a:pt x="1" y="10"/>
                  </a:cubicBezTo>
                  <a:cubicBezTo>
                    <a:pt x="0" y="10"/>
                    <a:pt x="0" y="9"/>
                    <a:pt x="0" y="9"/>
                  </a:cubicBezTo>
                  <a:cubicBezTo>
                    <a:pt x="2" y="1"/>
                    <a:pt x="2" y="1"/>
                    <a:pt x="2" y="1"/>
                  </a:cubicBezTo>
                  <a:cubicBezTo>
                    <a:pt x="2" y="0"/>
                    <a:pt x="3" y="0"/>
                    <a:pt x="4" y="0"/>
                  </a:cubicBezTo>
                  <a:cubicBezTo>
                    <a:pt x="14" y="3"/>
                    <a:pt x="14" y="3"/>
                    <a:pt x="14" y="3"/>
                  </a:cubicBezTo>
                  <a:cubicBezTo>
                    <a:pt x="15" y="3"/>
                    <a:pt x="15" y="4"/>
                    <a:pt x="15" y="4"/>
                  </a:cubicBezTo>
                  <a:lnTo>
                    <a:pt x="13" y="12"/>
                  </a:lnTo>
                  <a:close/>
                </a:path>
              </a:pathLst>
            </a:custGeom>
            <a:solidFill>
              <a:srgbClr val="46464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27" name="ïslïḓè">
              <a:extLst>
                <a:ext uri="{FF2B5EF4-FFF2-40B4-BE49-F238E27FC236}">
                  <a16:creationId xmlns:a16="http://schemas.microsoft.com/office/drawing/2014/main" id="{391C13C7-4738-4945-B607-81CBA3AE5465}"/>
                </a:ext>
              </a:extLst>
            </p:cNvPr>
            <p:cNvSpPr/>
            <p:nvPr/>
          </p:nvSpPr>
          <p:spPr bwMode="auto">
            <a:xfrm>
              <a:off x="4536045" y="2182998"/>
              <a:ext cx="128435" cy="112382"/>
            </a:xfrm>
            <a:custGeom>
              <a:avLst/>
              <a:gdLst>
                <a:gd name="T0" fmla="*/ 12 w 15"/>
                <a:gd name="T1" fmla="*/ 12 h 13"/>
                <a:gd name="T2" fmla="*/ 11 w 15"/>
                <a:gd name="T3" fmla="*/ 13 h 13"/>
                <a:gd name="T4" fmla="*/ 1 w 15"/>
                <a:gd name="T5" fmla="*/ 11 h 13"/>
                <a:gd name="T6" fmla="*/ 0 w 15"/>
                <a:gd name="T7" fmla="*/ 9 h 13"/>
                <a:gd name="T8" fmla="*/ 2 w 15"/>
                <a:gd name="T9" fmla="*/ 1 h 13"/>
                <a:gd name="T10" fmla="*/ 4 w 15"/>
                <a:gd name="T11" fmla="*/ 0 h 13"/>
                <a:gd name="T12" fmla="*/ 14 w 15"/>
                <a:gd name="T13" fmla="*/ 3 h 13"/>
                <a:gd name="T14" fmla="*/ 14 w 15"/>
                <a:gd name="T15" fmla="*/ 5 h 13"/>
                <a:gd name="T16" fmla="*/ 12 w 15"/>
                <a:gd name="T17"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3">
                  <a:moveTo>
                    <a:pt x="12" y="12"/>
                  </a:moveTo>
                  <a:cubicBezTo>
                    <a:pt x="12" y="13"/>
                    <a:pt x="11" y="13"/>
                    <a:pt x="11" y="13"/>
                  </a:cubicBezTo>
                  <a:cubicBezTo>
                    <a:pt x="1" y="11"/>
                    <a:pt x="1" y="11"/>
                    <a:pt x="1" y="11"/>
                  </a:cubicBezTo>
                  <a:cubicBezTo>
                    <a:pt x="0" y="10"/>
                    <a:pt x="0" y="10"/>
                    <a:pt x="0" y="9"/>
                  </a:cubicBezTo>
                  <a:cubicBezTo>
                    <a:pt x="2" y="1"/>
                    <a:pt x="2" y="1"/>
                    <a:pt x="2" y="1"/>
                  </a:cubicBezTo>
                  <a:cubicBezTo>
                    <a:pt x="2" y="1"/>
                    <a:pt x="3" y="0"/>
                    <a:pt x="4" y="0"/>
                  </a:cubicBezTo>
                  <a:cubicBezTo>
                    <a:pt x="14" y="3"/>
                    <a:pt x="14" y="3"/>
                    <a:pt x="14" y="3"/>
                  </a:cubicBezTo>
                  <a:cubicBezTo>
                    <a:pt x="14" y="3"/>
                    <a:pt x="15" y="4"/>
                    <a:pt x="14" y="5"/>
                  </a:cubicBezTo>
                  <a:lnTo>
                    <a:pt x="12" y="12"/>
                  </a:lnTo>
                  <a:close/>
                </a:path>
              </a:pathLst>
            </a:custGeom>
            <a:solidFill>
              <a:srgbClr val="46464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28" name="ïŝ1íḓè">
              <a:extLst>
                <a:ext uri="{FF2B5EF4-FFF2-40B4-BE49-F238E27FC236}">
                  <a16:creationId xmlns:a16="http://schemas.microsoft.com/office/drawing/2014/main" id="{ACBE4B65-BF8C-4EEA-A341-9E3D1F58B5FB}"/>
                </a:ext>
              </a:extLst>
            </p:cNvPr>
            <p:cNvSpPr/>
            <p:nvPr/>
          </p:nvSpPr>
          <p:spPr bwMode="auto">
            <a:xfrm>
              <a:off x="4664481" y="2218674"/>
              <a:ext cx="128435" cy="119517"/>
            </a:xfrm>
            <a:custGeom>
              <a:avLst/>
              <a:gdLst>
                <a:gd name="T0" fmla="*/ 13 w 15"/>
                <a:gd name="T1" fmla="*/ 13 h 14"/>
                <a:gd name="T2" fmla="*/ 11 w 15"/>
                <a:gd name="T3" fmla="*/ 13 h 14"/>
                <a:gd name="T4" fmla="*/ 1 w 15"/>
                <a:gd name="T5" fmla="*/ 11 h 14"/>
                <a:gd name="T6" fmla="*/ 1 w 15"/>
                <a:gd name="T7" fmla="*/ 9 h 14"/>
                <a:gd name="T8" fmla="*/ 3 w 15"/>
                <a:gd name="T9" fmla="*/ 1 h 14"/>
                <a:gd name="T10" fmla="*/ 4 w 15"/>
                <a:gd name="T11" fmla="*/ 0 h 14"/>
                <a:gd name="T12" fmla="*/ 14 w 15"/>
                <a:gd name="T13" fmla="*/ 3 h 14"/>
                <a:gd name="T14" fmla="*/ 15 w 15"/>
                <a:gd name="T15" fmla="*/ 5 h 14"/>
                <a:gd name="T16" fmla="*/ 13 w 15"/>
                <a:gd name="T17"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4">
                  <a:moveTo>
                    <a:pt x="13" y="13"/>
                  </a:moveTo>
                  <a:cubicBezTo>
                    <a:pt x="13" y="13"/>
                    <a:pt x="12" y="14"/>
                    <a:pt x="11" y="13"/>
                  </a:cubicBezTo>
                  <a:cubicBezTo>
                    <a:pt x="1" y="11"/>
                    <a:pt x="1" y="11"/>
                    <a:pt x="1" y="11"/>
                  </a:cubicBezTo>
                  <a:cubicBezTo>
                    <a:pt x="1" y="11"/>
                    <a:pt x="0" y="10"/>
                    <a:pt x="1" y="9"/>
                  </a:cubicBezTo>
                  <a:cubicBezTo>
                    <a:pt x="3" y="1"/>
                    <a:pt x="3" y="1"/>
                    <a:pt x="3" y="1"/>
                  </a:cubicBezTo>
                  <a:cubicBezTo>
                    <a:pt x="3" y="1"/>
                    <a:pt x="3" y="0"/>
                    <a:pt x="4" y="0"/>
                  </a:cubicBezTo>
                  <a:cubicBezTo>
                    <a:pt x="14" y="3"/>
                    <a:pt x="14" y="3"/>
                    <a:pt x="14" y="3"/>
                  </a:cubicBezTo>
                  <a:cubicBezTo>
                    <a:pt x="15" y="3"/>
                    <a:pt x="15" y="4"/>
                    <a:pt x="15" y="5"/>
                  </a:cubicBezTo>
                  <a:lnTo>
                    <a:pt x="13" y="13"/>
                  </a:lnTo>
                  <a:close/>
                </a:path>
              </a:pathLst>
            </a:custGeom>
            <a:solidFill>
              <a:srgbClr val="46464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29" name="îşḻiďè">
              <a:extLst>
                <a:ext uri="{FF2B5EF4-FFF2-40B4-BE49-F238E27FC236}">
                  <a16:creationId xmlns:a16="http://schemas.microsoft.com/office/drawing/2014/main" id="{FB72A10D-17C0-49CD-A5F4-53BB7908A5D3}"/>
                </a:ext>
              </a:extLst>
            </p:cNvPr>
            <p:cNvSpPr/>
            <p:nvPr/>
          </p:nvSpPr>
          <p:spPr bwMode="auto">
            <a:xfrm>
              <a:off x="4801836" y="2261486"/>
              <a:ext cx="128435" cy="110597"/>
            </a:xfrm>
            <a:custGeom>
              <a:avLst/>
              <a:gdLst>
                <a:gd name="T0" fmla="*/ 13 w 15"/>
                <a:gd name="T1" fmla="*/ 12 h 13"/>
                <a:gd name="T2" fmla="*/ 11 w 15"/>
                <a:gd name="T3" fmla="*/ 13 h 13"/>
                <a:gd name="T4" fmla="*/ 1 w 15"/>
                <a:gd name="T5" fmla="*/ 10 h 13"/>
                <a:gd name="T6" fmla="*/ 0 w 15"/>
                <a:gd name="T7" fmla="*/ 8 h 13"/>
                <a:gd name="T8" fmla="*/ 2 w 15"/>
                <a:gd name="T9" fmla="*/ 1 h 13"/>
                <a:gd name="T10" fmla="*/ 4 w 15"/>
                <a:gd name="T11" fmla="*/ 0 h 13"/>
                <a:gd name="T12" fmla="*/ 14 w 15"/>
                <a:gd name="T13" fmla="*/ 2 h 13"/>
                <a:gd name="T14" fmla="*/ 15 w 15"/>
                <a:gd name="T15" fmla="*/ 4 h 13"/>
                <a:gd name="T16" fmla="*/ 13 w 15"/>
                <a:gd name="T17"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3">
                  <a:moveTo>
                    <a:pt x="13" y="12"/>
                  </a:moveTo>
                  <a:cubicBezTo>
                    <a:pt x="13" y="12"/>
                    <a:pt x="12" y="13"/>
                    <a:pt x="11" y="13"/>
                  </a:cubicBezTo>
                  <a:cubicBezTo>
                    <a:pt x="1" y="10"/>
                    <a:pt x="1" y="10"/>
                    <a:pt x="1" y="10"/>
                  </a:cubicBezTo>
                  <a:cubicBezTo>
                    <a:pt x="0" y="10"/>
                    <a:pt x="0" y="9"/>
                    <a:pt x="0" y="8"/>
                  </a:cubicBezTo>
                  <a:cubicBezTo>
                    <a:pt x="2" y="1"/>
                    <a:pt x="2" y="1"/>
                    <a:pt x="2" y="1"/>
                  </a:cubicBezTo>
                  <a:cubicBezTo>
                    <a:pt x="2" y="0"/>
                    <a:pt x="3" y="0"/>
                    <a:pt x="4" y="0"/>
                  </a:cubicBezTo>
                  <a:cubicBezTo>
                    <a:pt x="14" y="2"/>
                    <a:pt x="14" y="2"/>
                    <a:pt x="14" y="2"/>
                  </a:cubicBezTo>
                  <a:cubicBezTo>
                    <a:pt x="15" y="3"/>
                    <a:pt x="15" y="3"/>
                    <a:pt x="15" y="4"/>
                  </a:cubicBezTo>
                  <a:lnTo>
                    <a:pt x="13" y="12"/>
                  </a:lnTo>
                  <a:close/>
                </a:path>
              </a:pathLst>
            </a:custGeom>
            <a:solidFill>
              <a:srgbClr val="46464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30" name="ïšḻîḑè">
              <a:extLst>
                <a:ext uri="{FF2B5EF4-FFF2-40B4-BE49-F238E27FC236}">
                  <a16:creationId xmlns:a16="http://schemas.microsoft.com/office/drawing/2014/main" id="{A3556048-475C-47C1-A8FE-D3A5CD5198C5}"/>
                </a:ext>
              </a:extLst>
            </p:cNvPr>
            <p:cNvSpPr/>
            <p:nvPr/>
          </p:nvSpPr>
          <p:spPr bwMode="auto">
            <a:xfrm>
              <a:off x="4227444" y="2243648"/>
              <a:ext cx="128435" cy="112382"/>
            </a:xfrm>
            <a:custGeom>
              <a:avLst/>
              <a:gdLst>
                <a:gd name="T0" fmla="*/ 13 w 15"/>
                <a:gd name="T1" fmla="*/ 12 h 13"/>
                <a:gd name="T2" fmla="*/ 11 w 15"/>
                <a:gd name="T3" fmla="*/ 13 h 13"/>
                <a:gd name="T4" fmla="*/ 1 w 15"/>
                <a:gd name="T5" fmla="*/ 10 h 13"/>
                <a:gd name="T6" fmla="*/ 1 w 15"/>
                <a:gd name="T7" fmla="*/ 8 h 13"/>
                <a:gd name="T8" fmla="*/ 3 w 15"/>
                <a:gd name="T9" fmla="*/ 1 h 13"/>
                <a:gd name="T10" fmla="*/ 4 w 15"/>
                <a:gd name="T11" fmla="*/ 0 h 13"/>
                <a:gd name="T12" fmla="*/ 14 w 15"/>
                <a:gd name="T13" fmla="*/ 2 h 13"/>
                <a:gd name="T14" fmla="*/ 15 w 15"/>
                <a:gd name="T15" fmla="*/ 4 h 13"/>
                <a:gd name="T16" fmla="*/ 13 w 15"/>
                <a:gd name="T17"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3">
                  <a:moveTo>
                    <a:pt x="13" y="12"/>
                  </a:moveTo>
                  <a:cubicBezTo>
                    <a:pt x="13" y="13"/>
                    <a:pt x="12" y="13"/>
                    <a:pt x="11" y="13"/>
                  </a:cubicBezTo>
                  <a:cubicBezTo>
                    <a:pt x="1" y="10"/>
                    <a:pt x="1" y="10"/>
                    <a:pt x="1" y="10"/>
                  </a:cubicBezTo>
                  <a:cubicBezTo>
                    <a:pt x="1" y="10"/>
                    <a:pt x="0" y="9"/>
                    <a:pt x="1" y="8"/>
                  </a:cubicBezTo>
                  <a:cubicBezTo>
                    <a:pt x="3" y="1"/>
                    <a:pt x="3" y="1"/>
                    <a:pt x="3" y="1"/>
                  </a:cubicBezTo>
                  <a:cubicBezTo>
                    <a:pt x="3" y="0"/>
                    <a:pt x="4" y="0"/>
                    <a:pt x="4" y="0"/>
                  </a:cubicBezTo>
                  <a:cubicBezTo>
                    <a:pt x="14" y="2"/>
                    <a:pt x="14" y="2"/>
                    <a:pt x="14" y="2"/>
                  </a:cubicBezTo>
                  <a:cubicBezTo>
                    <a:pt x="15" y="3"/>
                    <a:pt x="15" y="3"/>
                    <a:pt x="15" y="4"/>
                  </a:cubicBezTo>
                  <a:lnTo>
                    <a:pt x="13" y="12"/>
                  </a:lnTo>
                  <a:close/>
                </a:path>
              </a:pathLst>
            </a:custGeom>
            <a:solidFill>
              <a:srgbClr val="46464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31" name="îṩḻíḑê">
              <a:extLst>
                <a:ext uri="{FF2B5EF4-FFF2-40B4-BE49-F238E27FC236}">
                  <a16:creationId xmlns:a16="http://schemas.microsoft.com/office/drawing/2014/main" id="{1ACD2064-58D0-4FC7-B217-1E3E3A8FAA65}"/>
                </a:ext>
              </a:extLst>
            </p:cNvPr>
            <p:cNvSpPr/>
            <p:nvPr/>
          </p:nvSpPr>
          <p:spPr bwMode="auto">
            <a:xfrm>
              <a:off x="4364798" y="2277541"/>
              <a:ext cx="128435" cy="112382"/>
            </a:xfrm>
            <a:custGeom>
              <a:avLst/>
              <a:gdLst>
                <a:gd name="T0" fmla="*/ 13 w 15"/>
                <a:gd name="T1" fmla="*/ 12 h 13"/>
                <a:gd name="T2" fmla="*/ 11 w 15"/>
                <a:gd name="T3" fmla="*/ 13 h 13"/>
                <a:gd name="T4" fmla="*/ 1 w 15"/>
                <a:gd name="T5" fmla="*/ 10 h 13"/>
                <a:gd name="T6" fmla="*/ 0 w 15"/>
                <a:gd name="T7" fmla="*/ 9 h 13"/>
                <a:gd name="T8" fmla="*/ 2 w 15"/>
                <a:gd name="T9" fmla="*/ 1 h 13"/>
                <a:gd name="T10" fmla="*/ 4 w 15"/>
                <a:gd name="T11" fmla="*/ 0 h 13"/>
                <a:gd name="T12" fmla="*/ 14 w 15"/>
                <a:gd name="T13" fmla="*/ 3 h 13"/>
                <a:gd name="T14" fmla="*/ 15 w 15"/>
                <a:gd name="T15" fmla="*/ 4 h 13"/>
                <a:gd name="T16" fmla="*/ 13 w 15"/>
                <a:gd name="T17"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3">
                  <a:moveTo>
                    <a:pt x="13" y="12"/>
                  </a:moveTo>
                  <a:cubicBezTo>
                    <a:pt x="13" y="13"/>
                    <a:pt x="12" y="13"/>
                    <a:pt x="11" y="13"/>
                  </a:cubicBezTo>
                  <a:cubicBezTo>
                    <a:pt x="1" y="10"/>
                    <a:pt x="1" y="10"/>
                    <a:pt x="1" y="10"/>
                  </a:cubicBezTo>
                  <a:cubicBezTo>
                    <a:pt x="0" y="10"/>
                    <a:pt x="0" y="9"/>
                    <a:pt x="0" y="9"/>
                  </a:cubicBezTo>
                  <a:cubicBezTo>
                    <a:pt x="2" y="1"/>
                    <a:pt x="2" y="1"/>
                    <a:pt x="2" y="1"/>
                  </a:cubicBezTo>
                  <a:cubicBezTo>
                    <a:pt x="2" y="0"/>
                    <a:pt x="3" y="0"/>
                    <a:pt x="4" y="0"/>
                  </a:cubicBezTo>
                  <a:cubicBezTo>
                    <a:pt x="14" y="3"/>
                    <a:pt x="14" y="3"/>
                    <a:pt x="14" y="3"/>
                  </a:cubicBezTo>
                  <a:cubicBezTo>
                    <a:pt x="15" y="3"/>
                    <a:pt x="15" y="4"/>
                    <a:pt x="15" y="4"/>
                  </a:cubicBezTo>
                  <a:lnTo>
                    <a:pt x="13" y="12"/>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32" name="îṣľidè">
              <a:extLst>
                <a:ext uri="{FF2B5EF4-FFF2-40B4-BE49-F238E27FC236}">
                  <a16:creationId xmlns:a16="http://schemas.microsoft.com/office/drawing/2014/main" id="{D9B6E9A5-3526-4A53-A126-2C60168DFF1B}"/>
                </a:ext>
              </a:extLst>
            </p:cNvPr>
            <p:cNvSpPr/>
            <p:nvPr/>
          </p:nvSpPr>
          <p:spPr bwMode="auto">
            <a:xfrm>
              <a:off x="4500369" y="2313218"/>
              <a:ext cx="130220" cy="110597"/>
            </a:xfrm>
            <a:custGeom>
              <a:avLst/>
              <a:gdLst>
                <a:gd name="T0" fmla="*/ 12 w 15"/>
                <a:gd name="T1" fmla="*/ 12 h 13"/>
                <a:gd name="T2" fmla="*/ 11 w 15"/>
                <a:gd name="T3" fmla="*/ 13 h 13"/>
                <a:gd name="T4" fmla="*/ 1 w 15"/>
                <a:gd name="T5" fmla="*/ 10 h 13"/>
                <a:gd name="T6" fmla="*/ 0 w 15"/>
                <a:gd name="T7" fmla="*/ 9 h 13"/>
                <a:gd name="T8" fmla="*/ 2 w 15"/>
                <a:gd name="T9" fmla="*/ 1 h 13"/>
                <a:gd name="T10" fmla="*/ 4 w 15"/>
                <a:gd name="T11" fmla="*/ 0 h 13"/>
                <a:gd name="T12" fmla="*/ 14 w 15"/>
                <a:gd name="T13" fmla="*/ 3 h 13"/>
                <a:gd name="T14" fmla="*/ 15 w 15"/>
                <a:gd name="T15" fmla="*/ 4 h 13"/>
                <a:gd name="T16" fmla="*/ 12 w 15"/>
                <a:gd name="T17"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3">
                  <a:moveTo>
                    <a:pt x="12" y="12"/>
                  </a:moveTo>
                  <a:cubicBezTo>
                    <a:pt x="12" y="13"/>
                    <a:pt x="12" y="13"/>
                    <a:pt x="11" y="13"/>
                  </a:cubicBezTo>
                  <a:cubicBezTo>
                    <a:pt x="1" y="10"/>
                    <a:pt x="1" y="10"/>
                    <a:pt x="1" y="10"/>
                  </a:cubicBezTo>
                  <a:cubicBezTo>
                    <a:pt x="0" y="10"/>
                    <a:pt x="0" y="10"/>
                    <a:pt x="0" y="9"/>
                  </a:cubicBezTo>
                  <a:cubicBezTo>
                    <a:pt x="2" y="1"/>
                    <a:pt x="2" y="1"/>
                    <a:pt x="2" y="1"/>
                  </a:cubicBezTo>
                  <a:cubicBezTo>
                    <a:pt x="2" y="0"/>
                    <a:pt x="3" y="0"/>
                    <a:pt x="4" y="0"/>
                  </a:cubicBezTo>
                  <a:cubicBezTo>
                    <a:pt x="14" y="3"/>
                    <a:pt x="14" y="3"/>
                    <a:pt x="14" y="3"/>
                  </a:cubicBezTo>
                  <a:cubicBezTo>
                    <a:pt x="14" y="3"/>
                    <a:pt x="15" y="4"/>
                    <a:pt x="15" y="4"/>
                  </a:cubicBezTo>
                  <a:lnTo>
                    <a:pt x="12" y="12"/>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33" name="iṡḷîḓê">
              <a:extLst>
                <a:ext uri="{FF2B5EF4-FFF2-40B4-BE49-F238E27FC236}">
                  <a16:creationId xmlns:a16="http://schemas.microsoft.com/office/drawing/2014/main" id="{72BAC4B3-D082-4481-820E-5DE4536688F3}"/>
                </a:ext>
              </a:extLst>
            </p:cNvPr>
            <p:cNvSpPr/>
            <p:nvPr/>
          </p:nvSpPr>
          <p:spPr bwMode="auto">
            <a:xfrm>
              <a:off x="4630588" y="2347110"/>
              <a:ext cx="128435" cy="119517"/>
            </a:xfrm>
            <a:custGeom>
              <a:avLst/>
              <a:gdLst>
                <a:gd name="T0" fmla="*/ 13 w 15"/>
                <a:gd name="T1" fmla="*/ 12 h 14"/>
                <a:gd name="T2" fmla="*/ 11 w 15"/>
                <a:gd name="T3" fmla="*/ 13 h 14"/>
                <a:gd name="T4" fmla="*/ 1 w 15"/>
                <a:gd name="T5" fmla="*/ 11 h 14"/>
                <a:gd name="T6" fmla="*/ 1 w 15"/>
                <a:gd name="T7" fmla="*/ 9 h 14"/>
                <a:gd name="T8" fmla="*/ 3 w 15"/>
                <a:gd name="T9" fmla="*/ 1 h 14"/>
                <a:gd name="T10" fmla="*/ 4 w 15"/>
                <a:gd name="T11" fmla="*/ 0 h 14"/>
                <a:gd name="T12" fmla="*/ 14 w 15"/>
                <a:gd name="T13" fmla="*/ 3 h 14"/>
                <a:gd name="T14" fmla="*/ 15 w 15"/>
                <a:gd name="T15" fmla="*/ 5 h 14"/>
                <a:gd name="T16" fmla="*/ 13 w 15"/>
                <a:gd name="T17"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4">
                  <a:moveTo>
                    <a:pt x="13" y="12"/>
                  </a:moveTo>
                  <a:cubicBezTo>
                    <a:pt x="13" y="13"/>
                    <a:pt x="12" y="14"/>
                    <a:pt x="11" y="13"/>
                  </a:cubicBezTo>
                  <a:cubicBezTo>
                    <a:pt x="1" y="11"/>
                    <a:pt x="1" y="11"/>
                    <a:pt x="1" y="11"/>
                  </a:cubicBezTo>
                  <a:cubicBezTo>
                    <a:pt x="1" y="10"/>
                    <a:pt x="0" y="10"/>
                    <a:pt x="1" y="9"/>
                  </a:cubicBezTo>
                  <a:cubicBezTo>
                    <a:pt x="3" y="1"/>
                    <a:pt x="3" y="1"/>
                    <a:pt x="3" y="1"/>
                  </a:cubicBezTo>
                  <a:cubicBezTo>
                    <a:pt x="3" y="1"/>
                    <a:pt x="4" y="0"/>
                    <a:pt x="4" y="0"/>
                  </a:cubicBezTo>
                  <a:cubicBezTo>
                    <a:pt x="14" y="3"/>
                    <a:pt x="14" y="3"/>
                    <a:pt x="14" y="3"/>
                  </a:cubicBezTo>
                  <a:cubicBezTo>
                    <a:pt x="15" y="3"/>
                    <a:pt x="15" y="4"/>
                    <a:pt x="15" y="5"/>
                  </a:cubicBezTo>
                  <a:lnTo>
                    <a:pt x="13" y="12"/>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34" name="îšľiḋè">
              <a:extLst>
                <a:ext uri="{FF2B5EF4-FFF2-40B4-BE49-F238E27FC236}">
                  <a16:creationId xmlns:a16="http://schemas.microsoft.com/office/drawing/2014/main" id="{17674449-151F-4709-B180-67881C3F2A92}"/>
                </a:ext>
              </a:extLst>
            </p:cNvPr>
            <p:cNvSpPr/>
            <p:nvPr/>
          </p:nvSpPr>
          <p:spPr bwMode="auto">
            <a:xfrm>
              <a:off x="4766159" y="2381003"/>
              <a:ext cx="130220" cy="119517"/>
            </a:xfrm>
            <a:custGeom>
              <a:avLst/>
              <a:gdLst>
                <a:gd name="T0" fmla="*/ 13 w 15"/>
                <a:gd name="T1" fmla="*/ 13 h 14"/>
                <a:gd name="T2" fmla="*/ 11 w 15"/>
                <a:gd name="T3" fmla="*/ 14 h 14"/>
                <a:gd name="T4" fmla="*/ 1 w 15"/>
                <a:gd name="T5" fmla="*/ 11 h 14"/>
                <a:gd name="T6" fmla="*/ 0 w 15"/>
                <a:gd name="T7" fmla="*/ 9 h 14"/>
                <a:gd name="T8" fmla="*/ 2 w 15"/>
                <a:gd name="T9" fmla="*/ 1 h 14"/>
                <a:gd name="T10" fmla="*/ 4 w 15"/>
                <a:gd name="T11" fmla="*/ 1 h 14"/>
                <a:gd name="T12" fmla="*/ 14 w 15"/>
                <a:gd name="T13" fmla="*/ 3 h 14"/>
                <a:gd name="T14" fmla="*/ 15 w 15"/>
                <a:gd name="T15" fmla="*/ 5 h 14"/>
                <a:gd name="T16" fmla="*/ 13 w 15"/>
                <a:gd name="T17"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4">
                  <a:moveTo>
                    <a:pt x="13" y="13"/>
                  </a:moveTo>
                  <a:cubicBezTo>
                    <a:pt x="13" y="13"/>
                    <a:pt x="12" y="14"/>
                    <a:pt x="11" y="14"/>
                  </a:cubicBezTo>
                  <a:cubicBezTo>
                    <a:pt x="1" y="11"/>
                    <a:pt x="1" y="11"/>
                    <a:pt x="1" y="11"/>
                  </a:cubicBezTo>
                  <a:cubicBezTo>
                    <a:pt x="0" y="11"/>
                    <a:pt x="0" y="10"/>
                    <a:pt x="0" y="9"/>
                  </a:cubicBezTo>
                  <a:cubicBezTo>
                    <a:pt x="2" y="1"/>
                    <a:pt x="2" y="1"/>
                    <a:pt x="2" y="1"/>
                  </a:cubicBezTo>
                  <a:cubicBezTo>
                    <a:pt x="2" y="1"/>
                    <a:pt x="3" y="0"/>
                    <a:pt x="4" y="1"/>
                  </a:cubicBezTo>
                  <a:cubicBezTo>
                    <a:pt x="14" y="3"/>
                    <a:pt x="14" y="3"/>
                    <a:pt x="14" y="3"/>
                  </a:cubicBezTo>
                  <a:cubicBezTo>
                    <a:pt x="15" y="3"/>
                    <a:pt x="15" y="4"/>
                    <a:pt x="15" y="5"/>
                  </a:cubicBezTo>
                  <a:lnTo>
                    <a:pt x="13" y="13"/>
                  </a:lnTo>
                  <a:close/>
                </a:path>
              </a:pathLst>
            </a:custGeom>
            <a:solidFill>
              <a:srgbClr val="46464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35" name="í$ḷíḓé">
              <a:extLst>
                <a:ext uri="{FF2B5EF4-FFF2-40B4-BE49-F238E27FC236}">
                  <a16:creationId xmlns:a16="http://schemas.microsoft.com/office/drawing/2014/main" id="{32D5F23E-0B09-465D-B801-141CB01B7490}"/>
                </a:ext>
              </a:extLst>
            </p:cNvPr>
            <p:cNvSpPr/>
            <p:nvPr/>
          </p:nvSpPr>
          <p:spPr bwMode="auto">
            <a:xfrm>
              <a:off x="4191767" y="2363165"/>
              <a:ext cx="128435" cy="121300"/>
            </a:xfrm>
            <a:custGeom>
              <a:avLst/>
              <a:gdLst>
                <a:gd name="T0" fmla="*/ 13 w 15"/>
                <a:gd name="T1" fmla="*/ 13 h 14"/>
                <a:gd name="T2" fmla="*/ 12 w 15"/>
                <a:gd name="T3" fmla="*/ 14 h 14"/>
                <a:gd name="T4" fmla="*/ 1 w 15"/>
                <a:gd name="T5" fmla="*/ 11 h 14"/>
                <a:gd name="T6" fmla="*/ 1 w 15"/>
                <a:gd name="T7" fmla="*/ 9 h 14"/>
                <a:gd name="T8" fmla="*/ 3 w 15"/>
                <a:gd name="T9" fmla="*/ 2 h 14"/>
                <a:gd name="T10" fmla="*/ 4 w 15"/>
                <a:gd name="T11" fmla="*/ 1 h 14"/>
                <a:gd name="T12" fmla="*/ 14 w 15"/>
                <a:gd name="T13" fmla="*/ 3 h 14"/>
                <a:gd name="T14" fmla="*/ 15 w 15"/>
                <a:gd name="T15" fmla="*/ 5 h 14"/>
                <a:gd name="T16" fmla="*/ 13 w 15"/>
                <a:gd name="T17"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4">
                  <a:moveTo>
                    <a:pt x="13" y="13"/>
                  </a:moveTo>
                  <a:cubicBezTo>
                    <a:pt x="13" y="13"/>
                    <a:pt x="12" y="14"/>
                    <a:pt x="12" y="14"/>
                  </a:cubicBezTo>
                  <a:cubicBezTo>
                    <a:pt x="1" y="11"/>
                    <a:pt x="1" y="11"/>
                    <a:pt x="1" y="11"/>
                  </a:cubicBezTo>
                  <a:cubicBezTo>
                    <a:pt x="1" y="11"/>
                    <a:pt x="0" y="10"/>
                    <a:pt x="1" y="9"/>
                  </a:cubicBezTo>
                  <a:cubicBezTo>
                    <a:pt x="3" y="2"/>
                    <a:pt x="3" y="2"/>
                    <a:pt x="3" y="2"/>
                  </a:cubicBezTo>
                  <a:cubicBezTo>
                    <a:pt x="3" y="1"/>
                    <a:pt x="4" y="0"/>
                    <a:pt x="4" y="1"/>
                  </a:cubicBezTo>
                  <a:cubicBezTo>
                    <a:pt x="14" y="3"/>
                    <a:pt x="14" y="3"/>
                    <a:pt x="14" y="3"/>
                  </a:cubicBezTo>
                  <a:cubicBezTo>
                    <a:pt x="15" y="3"/>
                    <a:pt x="15" y="4"/>
                    <a:pt x="15" y="5"/>
                  </a:cubicBezTo>
                  <a:lnTo>
                    <a:pt x="13" y="13"/>
                  </a:lnTo>
                  <a:close/>
                </a:path>
              </a:pathLst>
            </a:custGeom>
            <a:solidFill>
              <a:srgbClr val="46464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36" name="ïSļïḍè">
              <a:extLst>
                <a:ext uri="{FF2B5EF4-FFF2-40B4-BE49-F238E27FC236}">
                  <a16:creationId xmlns:a16="http://schemas.microsoft.com/office/drawing/2014/main" id="{81CD302D-E10E-43A1-9C03-7663D6AAAFCF}"/>
                </a:ext>
              </a:extLst>
            </p:cNvPr>
            <p:cNvSpPr/>
            <p:nvPr/>
          </p:nvSpPr>
          <p:spPr bwMode="auto">
            <a:xfrm>
              <a:off x="4329121" y="2405976"/>
              <a:ext cx="128435" cy="112382"/>
            </a:xfrm>
            <a:custGeom>
              <a:avLst/>
              <a:gdLst>
                <a:gd name="T0" fmla="*/ 13 w 15"/>
                <a:gd name="T1" fmla="*/ 12 h 13"/>
                <a:gd name="T2" fmla="*/ 11 w 15"/>
                <a:gd name="T3" fmla="*/ 13 h 13"/>
                <a:gd name="T4" fmla="*/ 1 w 15"/>
                <a:gd name="T5" fmla="*/ 10 h 13"/>
                <a:gd name="T6" fmla="*/ 0 w 15"/>
                <a:gd name="T7" fmla="*/ 8 h 13"/>
                <a:gd name="T8" fmla="*/ 2 w 15"/>
                <a:gd name="T9" fmla="*/ 1 h 13"/>
                <a:gd name="T10" fmla="*/ 4 w 15"/>
                <a:gd name="T11" fmla="*/ 0 h 13"/>
                <a:gd name="T12" fmla="*/ 14 w 15"/>
                <a:gd name="T13" fmla="*/ 2 h 13"/>
                <a:gd name="T14" fmla="*/ 15 w 15"/>
                <a:gd name="T15" fmla="*/ 4 h 13"/>
                <a:gd name="T16" fmla="*/ 13 w 15"/>
                <a:gd name="T17"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3">
                  <a:moveTo>
                    <a:pt x="13" y="12"/>
                  </a:moveTo>
                  <a:cubicBezTo>
                    <a:pt x="13" y="13"/>
                    <a:pt x="12" y="13"/>
                    <a:pt x="11" y="13"/>
                  </a:cubicBezTo>
                  <a:cubicBezTo>
                    <a:pt x="1" y="10"/>
                    <a:pt x="1" y="10"/>
                    <a:pt x="1" y="10"/>
                  </a:cubicBezTo>
                  <a:cubicBezTo>
                    <a:pt x="0" y="10"/>
                    <a:pt x="0" y="9"/>
                    <a:pt x="0" y="8"/>
                  </a:cubicBezTo>
                  <a:cubicBezTo>
                    <a:pt x="2" y="1"/>
                    <a:pt x="2" y="1"/>
                    <a:pt x="2" y="1"/>
                  </a:cubicBezTo>
                  <a:cubicBezTo>
                    <a:pt x="2" y="0"/>
                    <a:pt x="3" y="0"/>
                    <a:pt x="4" y="0"/>
                  </a:cubicBezTo>
                  <a:cubicBezTo>
                    <a:pt x="14" y="2"/>
                    <a:pt x="14" y="2"/>
                    <a:pt x="14" y="2"/>
                  </a:cubicBezTo>
                  <a:cubicBezTo>
                    <a:pt x="15" y="3"/>
                    <a:pt x="15" y="3"/>
                    <a:pt x="15" y="4"/>
                  </a:cubicBezTo>
                  <a:lnTo>
                    <a:pt x="13" y="12"/>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37" name="îṣlíďe">
              <a:extLst>
                <a:ext uri="{FF2B5EF4-FFF2-40B4-BE49-F238E27FC236}">
                  <a16:creationId xmlns:a16="http://schemas.microsoft.com/office/drawing/2014/main" id="{90873518-4264-4C71-9EFC-3771835C8B4C}"/>
                </a:ext>
              </a:extLst>
            </p:cNvPr>
            <p:cNvSpPr/>
            <p:nvPr/>
          </p:nvSpPr>
          <p:spPr bwMode="auto">
            <a:xfrm>
              <a:off x="4466476" y="2441653"/>
              <a:ext cx="128435" cy="110597"/>
            </a:xfrm>
            <a:custGeom>
              <a:avLst/>
              <a:gdLst>
                <a:gd name="T0" fmla="*/ 12 w 15"/>
                <a:gd name="T1" fmla="*/ 12 h 13"/>
                <a:gd name="T2" fmla="*/ 11 w 15"/>
                <a:gd name="T3" fmla="*/ 13 h 13"/>
                <a:gd name="T4" fmla="*/ 1 w 15"/>
                <a:gd name="T5" fmla="*/ 10 h 13"/>
                <a:gd name="T6" fmla="*/ 0 w 15"/>
                <a:gd name="T7" fmla="*/ 9 h 13"/>
                <a:gd name="T8" fmla="*/ 2 w 15"/>
                <a:gd name="T9" fmla="*/ 1 h 13"/>
                <a:gd name="T10" fmla="*/ 4 w 15"/>
                <a:gd name="T11" fmla="*/ 0 h 13"/>
                <a:gd name="T12" fmla="*/ 14 w 15"/>
                <a:gd name="T13" fmla="*/ 3 h 13"/>
                <a:gd name="T14" fmla="*/ 15 w 15"/>
                <a:gd name="T15" fmla="*/ 4 h 13"/>
                <a:gd name="T16" fmla="*/ 12 w 15"/>
                <a:gd name="T17"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3">
                  <a:moveTo>
                    <a:pt x="12" y="12"/>
                  </a:moveTo>
                  <a:cubicBezTo>
                    <a:pt x="12" y="13"/>
                    <a:pt x="12" y="13"/>
                    <a:pt x="11" y="13"/>
                  </a:cubicBezTo>
                  <a:cubicBezTo>
                    <a:pt x="1" y="10"/>
                    <a:pt x="1" y="10"/>
                    <a:pt x="1" y="10"/>
                  </a:cubicBezTo>
                  <a:cubicBezTo>
                    <a:pt x="0" y="10"/>
                    <a:pt x="0" y="9"/>
                    <a:pt x="0" y="9"/>
                  </a:cubicBezTo>
                  <a:cubicBezTo>
                    <a:pt x="2" y="1"/>
                    <a:pt x="2" y="1"/>
                    <a:pt x="2" y="1"/>
                  </a:cubicBezTo>
                  <a:cubicBezTo>
                    <a:pt x="2" y="0"/>
                    <a:pt x="3" y="0"/>
                    <a:pt x="4" y="0"/>
                  </a:cubicBezTo>
                  <a:cubicBezTo>
                    <a:pt x="14" y="3"/>
                    <a:pt x="14" y="3"/>
                    <a:pt x="14" y="3"/>
                  </a:cubicBezTo>
                  <a:cubicBezTo>
                    <a:pt x="14" y="3"/>
                    <a:pt x="15" y="4"/>
                    <a:pt x="15" y="4"/>
                  </a:cubicBezTo>
                  <a:lnTo>
                    <a:pt x="12" y="12"/>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38" name="ïṥḻîdè">
              <a:extLst>
                <a:ext uri="{FF2B5EF4-FFF2-40B4-BE49-F238E27FC236}">
                  <a16:creationId xmlns:a16="http://schemas.microsoft.com/office/drawing/2014/main" id="{101CFF4D-6A09-4DAD-8CFF-E23939BDD4A0}"/>
                </a:ext>
              </a:extLst>
            </p:cNvPr>
            <p:cNvSpPr/>
            <p:nvPr/>
          </p:nvSpPr>
          <p:spPr bwMode="auto">
            <a:xfrm>
              <a:off x="4594912" y="2475545"/>
              <a:ext cx="128435" cy="112382"/>
            </a:xfrm>
            <a:custGeom>
              <a:avLst/>
              <a:gdLst>
                <a:gd name="T0" fmla="*/ 13 w 15"/>
                <a:gd name="T1" fmla="*/ 12 h 13"/>
                <a:gd name="T2" fmla="*/ 12 w 15"/>
                <a:gd name="T3" fmla="*/ 13 h 13"/>
                <a:gd name="T4" fmla="*/ 1 w 15"/>
                <a:gd name="T5" fmla="*/ 10 h 13"/>
                <a:gd name="T6" fmla="*/ 1 w 15"/>
                <a:gd name="T7" fmla="*/ 9 h 13"/>
                <a:gd name="T8" fmla="*/ 3 w 15"/>
                <a:gd name="T9" fmla="*/ 1 h 13"/>
                <a:gd name="T10" fmla="*/ 4 w 15"/>
                <a:gd name="T11" fmla="*/ 0 h 13"/>
                <a:gd name="T12" fmla="*/ 14 w 15"/>
                <a:gd name="T13" fmla="*/ 3 h 13"/>
                <a:gd name="T14" fmla="*/ 15 w 15"/>
                <a:gd name="T15" fmla="*/ 5 h 13"/>
                <a:gd name="T16" fmla="*/ 13 w 15"/>
                <a:gd name="T17"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3">
                  <a:moveTo>
                    <a:pt x="13" y="12"/>
                  </a:moveTo>
                  <a:cubicBezTo>
                    <a:pt x="13" y="13"/>
                    <a:pt x="12" y="13"/>
                    <a:pt x="12" y="13"/>
                  </a:cubicBezTo>
                  <a:cubicBezTo>
                    <a:pt x="1" y="10"/>
                    <a:pt x="1" y="10"/>
                    <a:pt x="1" y="10"/>
                  </a:cubicBezTo>
                  <a:cubicBezTo>
                    <a:pt x="1" y="10"/>
                    <a:pt x="0" y="10"/>
                    <a:pt x="1" y="9"/>
                  </a:cubicBezTo>
                  <a:cubicBezTo>
                    <a:pt x="3" y="1"/>
                    <a:pt x="3" y="1"/>
                    <a:pt x="3" y="1"/>
                  </a:cubicBezTo>
                  <a:cubicBezTo>
                    <a:pt x="3" y="0"/>
                    <a:pt x="4" y="0"/>
                    <a:pt x="4" y="0"/>
                  </a:cubicBezTo>
                  <a:cubicBezTo>
                    <a:pt x="14" y="3"/>
                    <a:pt x="14" y="3"/>
                    <a:pt x="14" y="3"/>
                  </a:cubicBezTo>
                  <a:cubicBezTo>
                    <a:pt x="15" y="3"/>
                    <a:pt x="15" y="4"/>
                    <a:pt x="15" y="5"/>
                  </a:cubicBezTo>
                  <a:lnTo>
                    <a:pt x="13" y="12"/>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39" name="îṩ1idé">
              <a:extLst>
                <a:ext uri="{FF2B5EF4-FFF2-40B4-BE49-F238E27FC236}">
                  <a16:creationId xmlns:a16="http://schemas.microsoft.com/office/drawing/2014/main" id="{87C46AA7-C0AA-412D-BECC-AA83E9986F04}"/>
                </a:ext>
              </a:extLst>
            </p:cNvPr>
            <p:cNvSpPr/>
            <p:nvPr/>
          </p:nvSpPr>
          <p:spPr bwMode="auto">
            <a:xfrm>
              <a:off x="4732266" y="2509438"/>
              <a:ext cx="128435" cy="121300"/>
            </a:xfrm>
            <a:custGeom>
              <a:avLst/>
              <a:gdLst>
                <a:gd name="T0" fmla="*/ 13 w 15"/>
                <a:gd name="T1" fmla="*/ 12 h 14"/>
                <a:gd name="T2" fmla="*/ 11 w 15"/>
                <a:gd name="T3" fmla="*/ 13 h 14"/>
                <a:gd name="T4" fmla="*/ 1 w 15"/>
                <a:gd name="T5" fmla="*/ 11 h 14"/>
                <a:gd name="T6" fmla="*/ 0 w 15"/>
                <a:gd name="T7" fmla="*/ 9 h 14"/>
                <a:gd name="T8" fmla="*/ 2 w 15"/>
                <a:gd name="T9" fmla="*/ 1 h 14"/>
                <a:gd name="T10" fmla="*/ 4 w 15"/>
                <a:gd name="T11" fmla="*/ 0 h 14"/>
                <a:gd name="T12" fmla="*/ 14 w 15"/>
                <a:gd name="T13" fmla="*/ 3 h 14"/>
                <a:gd name="T14" fmla="*/ 15 w 15"/>
                <a:gd name="T15" fmla="*/ 5 h 14"/>
                <a:gd name="T16" fmla="*/ 13 w 15"/>
                <a:gd name="T17"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4">
                  <a:moveTo>
                    <a:pt x="13" y="12"/>
                  </a:moveTo>
                  <a:cubicBezTo>
                    <a:pt x="13" y="13"/>
                    <a:pt x="12" y="14"/>
                    <a:pt x="11" y="13"/>
                  </a:cubicBezTo>
                  <a:cubicBezTo>
                    <a:pt x="1" y="11"/>
                    <a:pt x="1" y="11"/>
                    <a:pt x="1" y="11"/>
                  </a:cubicBezTo>
                  <a:cubicBezTo>
                    <a:pt x="0" y="11"/>
                    <a:pt x="0" y="10"/>
                    <a:pt x="0" y="9"/>
                  </a:cubicBezTo>
                  <a:cubicBezTo>
                    <a:pt x="2" y="1"/>
                    <a:pt x="2" y="1"/>
                    <a:pt x="2" y="1"/>
                  </a:cubicBezTo>
                  <a:cubicBezTo>
                    <a:pt x="2" y="1"/>
                    <a:pt x="3" y="0"/>
                    <a:pt x="4" y="0"/>
                  </a:cubicBezTo>
                  <a:cubicBezTo>
                    <a:pt x="14" y="3"/>
                    <a:pt x="14" y="3"/>
                    <a:pt x="14" y="3"/>
                  </a:cubicBezTo>
                  <a:cubicBezTo>
                    <a:pt x="15" y="3"/>
                    <a:pt x="15" y="4"/>
                    <a:pt x="15" y="5"/>
                  </a:cubicBezTo>
                  <a:lnTo>
                    <a:pt x="13" y="12"/>
                  </a:lnTo>
                  <a:close/>
                </a:path>
              </a:pathLst>
            </a:custGeom>
            <a:solidFill>
              <a:srgbClr val="46464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40" name="iṩ1ídè">
              <a:extLst>
                <a:ext uri="{FF2B5EF4-FFF2-40B4-BE49-F238E27FC236}">
                  <a16:creationId xmlns:a16="http://schemas.microsoft.com/office/drawing/2014/main" id="{A6AEBFB3-8A82-40B8-952B-6EF7DB6FFE73}"/>
                </a:ext>
              </a:extLst>
            </p:cNvPr>
            <p:cNvSpPr/>
            <p:nvPr/>
          </p:nvSpPr>
          <p:spPr bwMode="auto">
            <a:xfrm>
              <a:off x="4157874" y="2493383"/>
              <a:ext cx="128435" cy="119517"/>
            </a:xfrm>
            <a:custGeom>
              <a:avLst/>
              <a:gdLst>
                <a:gd name="T0" fmla="*/ 13 w 15"/>
                <a:gd name="T1" fmla="*/ 12 h 14"/>
                <a:gd name="T2" fmla="*/ 12 w 15"/>
                <a:gd name="T3" fmla="*/ 13 h 14"/>
                <a:gd name="T4" fmla="*/ 2 w 15"/>
                <a:gd name="T5" fmla="*/ 11 h 14"/>
                <a:gd name="T6" fmla="*/ 1 w 15"/>
                <a:gd name="T7" fmla="*/ 9 h 14"/>
                <a:gd name="T8" fmla="*/ 3 w 15"/>
                <a:gd name="T9" fmla="*/ 1 h 14"/>
                <a:gd name="T10" fmla="*/ 4 w 15"/>
                <a:gd name="T11" fmla="*/ 0 h 14"/>
                <a:gd name="T12" fmla="*/ 14 w 15"/>
                <a:gd name="T13" fmla="*/ 3 h 14"/>
                <a:gd name="T14" fmla="*/ 15 w 15"/>
                <a:gd name="T15" fmla="*/ 5 h 14"/>
                <a:gd name="T16" fmla="*/ 13 w 15"/>
                <a:gd name="T17"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4">
                  <a:moveTo>
                    <a:pt x="13" y="12"/>
                  </a:moveTo>
                  <a:cubicBezTo>
                    <a:pt x="13" y="13"/>
                    <a:pt x="12" y="14"/>
                    <a:pt x="12" y="13"/>
                  </a:cubicBezTo>
                  <a:cubicBezTo>
                    <a:pt x="2" y="11"/>
                    <a:pt x="2" y="11"/>
                    <a:pt x="2" y="11"/>
                  </a:cubicBezTo>
                  <a:cubicBezTo>
                    <a:pt x="1" y="11"/>
                    <a:pt x="0" y="10"/>
                    <a:pt x="1" y="9"/>
                  </a:cubicBezTo>
                  <a:cubicBezTo>
                    <a:pt x="3" y="1"/>
                    <a:pt x="3" y="1"/>
                    <a:pt x="3" y="1"/>
                  </a:cubicBezTo>
                  <a:cubicBezTo>
                    <a:pt x="3" y="1"/>
                    <a:pt x="4" y="0"/>
                    <a:pt x="4" y="0"/>
                  </a:cubicBezTo>
                  <a:cubicBezTo>
                    <a:pt x="14" y="3"/>
                    <a:pt x="14" y="3"/>
                    <a:pt x="14" y="3"/>
                  </a:cubicBezTo>
                  <a:cubicBezTo>
                    <a:pt x="15" y="3"/>
                    <a:pt x="15" y="4"/>
                    <a:pt x="15" y="5"/>
                  </a:cubicBezTo>
                  <a:lnTo>
                    <a:pt x="13" y="12"/>
                  </a:lnTo>
                  <a:close/>
                </a:path>
              </a:pathLst>
            </a:custGeom>
            <a:solidFill>
              <a:srgbClr val="46464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41" name="ïsḻïḋe">
              <a:extLst>
                <a:ext uri="{FF2B5EF4-FFF2-40B4-BE49-F238E27FC236}">
                  <a16:creationId xmlns:a16="http://schemas.microsoft.com/office/drawing/2014/main" id="{4797AC5C-48C9-4457-AD8C-4D166EA2A29D}"/>
                </a:ext>
              </a:extLst>
            </p:cNvPr>
            <p:cNvSpPr/>
            <p:nvPr/>
          </p:nvSpPr>
          <p:spPr bwMode="auto">
            <a:xfrm>
              <a:off x="4295229" y="2527277"/>
              <a:ext cx="128435" cy="119517"/>
            </a:xfrm>
            <a:custGeom>
              <a:avLst/>
              <a:gdLst>
                <a:gd name="T0" fmla="*/ 13 w 15"/>
                <a:gd name="T1" fmla="*/ 13 h 14"/>
                <a:gd name="T2" fmla="*/ 11 w 15"/>
                <a:gd name="T3" fmla="*/ 14 h 14"/>
                <a:gd name="T4" fmla="*/ 1 w 15"/>
                <a:gd name="T5" fmla="*/ 11 h 14"/>
                <a:gd name="T6" fmla="*/ 0 w 15"/>
                <a:gd name="T7" fmla="*/ 9 h 14"/>
                <a:gd name="T8" fmla="*/ 2 w 15"/>
                <a:gd name="T9" fmla="*/ 2 h 14"/>
                <a:gd name="T10" fmla="*/ 4 w 15"/>
                <a:gd name="T11" fmla="*/ 1 h 14"/>
                <a:gd name="T12" fmla="*/ 14 w 15"/>
                <a:gd name="T13" fmla="*/ 3 h 14"/>
                <a:gd name="T14" fmla="*/ 15 w 15"/>
                <a:gd name="T15" fmla="*/ 5 h 14"/>
                <a:gd name="T16" fmla="*/ 13 w 15"/>
                <a:gd name="T17"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4">
                  <a:moveTo>
                    <a:pt x="13" y="13"/>
                  </a:moveTo>
                  <a:cubicBezTo>
                    <a:pt x="13" y="13"/>
                    <a:pt x="12" y="14"/>
                    <a:pt x="11" y="14"/>
                  </a:cubicBezTo>
                  <a:cubicBezTo>
                    <a:pt x="1" y="11"/>
                    <a:pt x="1" y="11"/>
                    <a:pt x="1" y="11"/>
                  </a:cubicBezTo>
                  <a:cubicBezTo>
                    <a:pt x="0" y="11"/>
                    <a:pt x="0" y="10"/>
                    <a:pt x="0" y="9"/>
                  </a:cubicBezTo>
                  <a:cubicBezTo>
                    <a:pt x="2" y="2"/>
                    <a:pt x="2" y="2"/>
                    <a:pt x="2" y="2"/>
                  </a:cubicBezTo>
                  <a:cubicBezTo>
                    <a:pt x="3" y="1"/>
                    <a:pt x="3" y="0"/>
                    <a:pt x="4" y="1"/>
                  </a:cubicBezTo>
                  <a:cubicBezTo>
                    <a:pt x="14" y="3"/>
                    <a:pt x="14" y="3"/>
                    <a:pt x="14" y="3"/>
                  </a:cubicBezTo>
                  <a:cubicBezTo>
                    <a:pt x="15" y="4"/>
                    <a:pt x="15" y="4"/>
                    <a:pt x="15" y="5"/>
                  </a:cubicBezTo>
                  <a:lnTo>
                    <a:pt x="13" y="13"/>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42" name="ïṡḻíďe">
              <a:extLst>
                <a:ext uri="{FF2B5EF4-FFF2-40B4-BE49-F238E27FC236}">
                  <a16:creationId xmlns:a16="http://schemas.microsoft.com/office/drawing/2014/main" id="{B6F14A14-ADE5-4C86-B04F-CE0BBDB5111E}"/>
                </a:ext>
              </a:extLst>
            </p:cNvPr>
            <p:cNvSpPr/>
            <p:nvPr/>
          </p:nvSpPr>
          <p:spPr bwMode="auto">
            <a:xfrm>
              <a:off x="4432583" y="2570088"/>
              <a:ext cx="128435" cy="112382"/>
            </a:xfrm>
            <a:custGeom>
              <a:avLst/>
              <a:gdLst>
                <a:gd name="T0" fmla="*/ 12 w 15"/>
                <a:gd name="T1" fmla="*/ 12 h 13"/>
                <a:gd name="T2" fmla="*/ 11 w 15"/>
                <a:gd name="T3" fmla="*/ 13 h 13"/>
                <a:gd name="T4" fmla="*/ 1 w 15"/>
                <a:gd name="T5" fmla="*/ 10 h 13"/>
                <a:gd name="T6" fmla="*/ 0 w 15"/>
                <a:gd name="T7" fmla="*/ 9 h 13"/>
                <a:gd name="T8" fmla="*/ 2 w 15"/>
                <a:gd name="T9" fmla="*/ 1 h 13"/>
                <a:gd name="T10" fmla="*/ 4 w 15"/>
                <a:gd name="T11" fmla="*/ 0 h 13"/>
                <a:gd name="T12" fmla="*/ 14 w 15"/>
                <a:gd name="T13" fmla="*/ 3 h 13"/>
                <a:gd name="T14" fmla="*/ 15 w 15"/>
                <a:gd name="T15" fmla="*/ 4 h 13"/>
                <a:gd name="T16" fmla="*/ 12 w 15"/>
                <a:gd name="T17"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3">
                  <a:moveTo>
                    <a:pt x="12" y="12"/>
                  </a:moveTo>
                  <a:cubicBezTo>
                    <a:pt x="12" y="13"/>
                    <a:pt x="12" y="13"/>
                    <a:pt x="11" y="13"/>
                  </a:cubicBezTo>
                  <a:cubicBezTo>
                    <a:pt x="1" y="10"/>
                    <a:pt x="1" y="10"/>
                    <a:pt x="1" y="10"/>
                  </a:cubicBezTo>
                  <a:cubicBezTo>
                    <a:pt x="0" y="10"/>
                    <a:pt x="0" y="9"/>
                    <a:pt x="0" y="9"/>
                  </a:cubicBezTo>
                  <a:cubicBezTo>
                    <a:pt x="2" y="1"/>
                    <a:pt x="2" y="1"/>
                    <a:pt x="2" y="1"/>
                  </a:cubicBezTo>
                  <a:cubicBezTo>
                    <a:pt x="2" y="0"/>
                    <a:pt x="3" y="0"/>
                    <a:pt x="4" y="0"/>
                  </a:cubicBezTo>
                  <a:cubicBezTo>
                    <a:pt x="14" y="3"/>
                    <a:pt x="14" y="3"/>
                    <a:pt x="14" y="3"/>
                  </a:cubicBezTo>
                  <a:cubicBezTo>
                    <a:pt x="14" y="3"/>
                    <a:pt x="15" y="3"/>
                    <a:pt x="15" y="4"/>
                  </a:cubicBezTo>
                  <a:lnTo>
                    <a:pt x="12" y="12"/>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43" name="îṡḻídê">
              <a:extLst>
                <a:ext uri="{FF2B5EF4-FFF2-40B4-BE49-F238E27FC236}">
                  <a16:creationId xmlns:a16="http://schemas.microsoft.com/office/drawing/2014/main" id="{0AA78490-C055-4086-BD12-A7BCC5672574}"/>
                </a:ext>
              </a:extLst>
            </p:cNvPr>
            <p:cNvSpPr/>
            <p:nvPr/>
          </p:nvSpPr>
          <p:spPr bwMode="auto">
            <a:xfrm>
              <a:off x="4561019" y="2603980"/>
              <a:ext cx="128435" cy="112382"/>
            </a:xfrm>
            <a:custGeom>
              <a:avLst/>
              <a:gdLst>
                <a:gd name="T0" fmla="*/ 13 w 15"/>
                <a:gd name="T1" fmla="*/ 12 h 13"/>
                <a:gd name="T2" fmla="*/ 12 w 15"/>
                <a:gd name="T3" fmla="*/ 13 h 13"/>
                <a:gd name="T4" fmla="*/ 2 w 15"/>
                <a:gd name="T5" fmla="*/ 10 h 13"/>
                <a:gd name="T6" fmla="*/ 1 w 15"/>
                <a:gd name="T7" fmla="*/ 9 h 13"/>
                <a:gd name="T8" fmla="*/ 3 w 15"/>
                <a:gd name="T9" fmla="*/ 1 h 13"/>
                <a:gd name="T10" fmla="*/ 4 w 15"/>
                <a:gd name="T11" fmla="*/ 0 h 13"/>
                <a:gd name="T12" fmla="*/ 14 w 15"/>
                <a:gd name="T13" fmla="*/ 3 h 13"/>
                <a:gd name="T14" fmla="*/ 15 w 15"/>
                <a:gd name="T15" fmla="*/ 4 h 13"/>
                <a:gd name="T16" fmla="*/ 13 w 15"/>
                <a:gd name="T17"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3">
                  <a:moveTo>
                    <a:pt x="13" y="12"/>
                  </a:moveTo>
                  <a:cubicBezTo>
                    <a:pt x="13" y="13"/>
                    <a:pt x="12" y="13"/>
                    <a:pt x="12" y="13"/>
                  </a:cubicBezTo>
                  <a:cubicBezTo>
                    <a:pt x="2" y="10"/>
                    <a:pt x="2" y="10"/>
                    <a:pt x="2" y="10"/>
                  </a:cubicBezTo>
                  <a:cubicBezTo>
                    <a:pt x="1" y="10"/>
                    <a:pt x="0" y="9"/>
                    <a:pt x="1" y="9"/>
                  </a:cubicBezTo>
                  <a:cubicBezTo>
                    <a:pt x="3" y="1"/>
                    <a:pt x="3" y="1"/>
                    <a:pt x="3" y="1"/>
                  </a:cubicBezTo>
                  <a:cubicBezTo>
                    <a:pt x="3" y="0"/>
                    <a:pt x="4" y="0"/>
                    <a:pt x="4" y="0"/>
                  </a:cubicBezTo>
                  <a:cubicBezTo>
                    <a:pt x="14" y="3"/>
                    <a:pt x="14" y="3"/>
                    <a:pt x="14" y="3"/>
                  </a:cubicBezTo>
                  <a:cubicBezTo>
                    <a:pt x="15" y="3"/>
                    <a:pt x="15" y="4"/>
                    <a:pt x="15" y="4"/>
                  </a:cubicBezTo>
                  <a:lnTo>
                    <a:pt x="13" y="12"/>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44" name="îṣlíḓè">
              <a:extLst>
                <a:ext uri="{FF2B5EF4-FFF2-40B4-BE49-F238E27FC236}">
                  <a16:creationId xmlns:a16="http://schemas.microsoft.com/office/drawing/2014/main" id="{F6871FD2-8550-4DF6-84C1-33C3A965EF2B}"/>
                </a:ext>
              </a:extLst>
            </p:cNvPr>
            <p:cNvSpPr/>
            <p:nvPr/>
          </p:nvSpPr>
          <p:spPr bwMode="auto">
            <a:xfrm>
              <a:off x="4123982" y="2621819"/>
              <a:ext cx="128435" cy="110597"/>
            </a:xfrm>
            <a:custGeom>
              <a:avLst/>
              <a:gdLst>
                <a:gd name="T0" fmla="*/ 13 w 15"/>
                <a:gd name="T1" fmla="*/ 12 h 13"/>
                <a:gd name="T2" fmla="*/ 12 w 15"/>
                <a:gd name="T3" fmla="*/ 13 h 13"/>
                <a:gd name="T4" fmla="*/ 2 w 15"/>
                <a:gd name="T5" fmla="*/ 11 h 13"/>
                <a:gd name="T6" fmla="*/ 1 w 15"/>
                <a:gd name="T7" fmla="*/ 9 h 13"/>
                <a:gd name="T8" fmla="*/ 3 w 15"/>
                <a:gd name="T9" fmla="*/ 1 h 13"/>
                <a:gd name="T10" fmla="*/ 4 w 15"/>
                <a:gd name="T11" fmla="*/ 0 h 13"/>
                <a:gd name="T12" fmla="*/ 14 w 15"/>
                <a:gd name="T13" fmla="*/ 3 h 13"/>
                <a:gd name="T14" fmla="*/ 15 w 15"/>
                <a:gd name="T15" fmla="*/ 5 h 13"/>
                <a:gd name="T16" fmla="*/ 13 w 15"/>
                <a:gd name="T17"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3">
                  <a:moveTo>
                    <a:pt x="13" y="12"/>
                  </a:moveTo>
                  <a:cubicBezTo>
                    <a:pt x="13" y="13"/>
                    <a:pt x="12" y="13"/>
                    <a:pt x="12" y="13"/>
                  </a:cubicBezTo>
                  <a:cubicBezTo>
                    <a:pt x="2" y="11"/>
                    <a:pt x="2" y="11"/>
                    <a:pt x="2" y="11"/>
                  </a:cubicBezTo>
                  <a:cubicBezTo>
                    <a:pt x="1" y="10"/>
                    <a:pt x="0" y="10"/>
                    <a:pt x="1" y="9"/>
                  </a:cubicBezTo>
                  <a:cubicBezTo>
                    <a:pt x="3" y="1"/>
                    <a:pt x="3" y="1"/>
                    <a:pt x="3" y="1"/>
                  </a:cubicBezTo>
                  <a:cubicBezTo>
                    <a:pt x="3" y="1"/>
                    <a:pt x="4" y="0"/>
                    <a:pt x="4" y="0"/>
                  </a:cubicBezTo>
                  <a:cubicBezTo>
                    <a:pt x="14" y="3"/>
                    <a:pt x="14" y="3"/>
                    <a:pt x="14" y="3"/>
                  </a:cubicBezTo>
                  <a:cubicBezTo>
                    <a:pt x="15" y="3"/>
                    <a:pt x="15" y="4"/>
                    <a:pt x="15" y="5"/>
                  </a:cubicBezTo>
                  <a:lnTo>
                    <a:pt x="13" y="12"/>
                  </a:lnTo>
                  <a:close/>
                </a:path>
              </a:pathLst>
            </a:custGeom>
            <a:solidFill>
              <a:srgbClr val="46464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45" name="îšḻïḓê">
              <a:extLst>
                <a:ext uri="{FF2B5EF4-FFF2-40B4-BE49-F238E27FC236}">
                  <a16:creationId xmlns:a16="http://schemas.microsoft.com/office/drawing/2014/main" id="{D707F108-158A-4687-BDB8-2554D8C50D33}"/>
                </a:ext>
              </a:extLst>
            </p:cNvPr>
            <p:cNvSpPr/>
            <p:nvPr/>
          </p:nvSpPr>
          <p:spPr bwMode="auto">
            <a:xfrm>
              <a:off x="4261336" y="2655712"/>
              <a:ext cx="128435" cy="119517"/>
            </a:xfrm>
            <a:custGeom>
              <a:avLst/>
              <a:gdLst>
                <a:gd name="T0" fmla="*/ 13 w 15"/>
                <a:gd name="T1" fmla="*/ 13 h 14"/>
                <a:gd name="T2" fmla="*/ 11 w 15"/>
                <a:gd name="T3" fmla="*/ 13 h 14"/>
                <a:gd name="T4" fmla="*/ 1 w 15"/>
                <a:gd name="T5" fmla="*/ 11 h 14"/>
                <a:gd name="T6" fmla="*/ 0 w 15"/>
                <a:gd name="T7" fmla="*/ 9 h 14"/>
                <a:gd name="T8" fmla="*/ 2 w 15"/>
                <a:gd name="T9" fmla="*/ 1 h 14"/>
                <a:gd name="T10" fmla="*/ 4 w 15"/>
                <a:gd name="T11" fmla="*/ 1 h 14"/>
                <a:gd name="T12" fmla="*/ 14 w 15"/>
                <a:gd name="T13" fmla="*/ 3 h 14"/>
                <a:gd name="T14" fmla="*/ 15 w 15"/>
                <a:gd name="T15" fmla="*/ 5 h 14"/>
                <a:gd name="T16" fmla="*/ 13 w 15"/>
                <a:gd name="T17" fmla="*/ 1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4">
                  <a:moveTo>
                    <a:pt x="13" y="13"/>
                  </a:moveTo>
                  <a:cubicBezTo>
                    <a:pt x="13" y="13"/>
                    <a:pt x="12" y="14"/>
                    <a:pt x="11" y="13"/>
                  </a:cubicBezTo>
                  <a:cubicBezTo>
                    <a:pt x="1" y="11"/>
                    <a:pt x="1" y="11"/>
                    <a:pt x="1" y="11"/>
                  </a:cubicBezTo>
                  <a:cubicBezTo>
                    <a:pt x="0" y="11"/>
                    <a:pt x="0" y="10"/>
                    <a:pt x="0" y="9"/>
                  </a:cubicBezTo>
                  <a:cubicBezTo>
                    <a:pt x="2" y="1"/>
                    <a:pt x="2" y="1"/>
                    <a:pt x="2" y="1"/>
                  </a:cubicBezTo>
                  <a:cubicBezTo>
                    <a:pt x="3" y="1"/>
                    <a:pt x="3" y="0"/>
                    <a:pt x="4" y="1"/>
                  </a:cubicBezTo>
                  <a:cubicBezTo>
                    <a:pt x="14" y="3"/>
                    <a:pt x="14" y="3"/>
                    <a:pt x="14" y="3"/>
                  </a:cubicBezTo>
                  <a:cubicBezTo>
                    <a:pt x="15" y="3"/>
                    <a:pt x="15" y="4"/>
                    <a:pt x="15" y="5"/>
                  </a:cubicBezTo>
                  <a:lnTo>
                    <a:pt x="13" y="13"/>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46" name="isļïḋê">
              <a:extLst>
                <a:ext uri="{FF2B5EF4-FFF2-40B4-BE49-F238E27FC236}">
                  <a16:creationId xmlns:a16="http://schemas.microsoft.com/office/drawing/2014/main" id="{5C5F2FAB-12CF-4F39-9E66-BD461D9F9BFE}"/>
                </a:ext>
              </a:extLst>
            </p:cNvPr>
            <p:cNvSpPr/>
            <p:nvPr/>
          </p:nvSpPr>
          <p:spPr bwMode="auto">
            <a:xfrm>
              <a:off x="4398691" y="2698524"/>
              <a:ext cx="128435" cy="112382"/>
            </a:xfrm>
            <a:custGeom>
              <a:avLst/>
              <a:gdLst>
                <a:gd name="T0" fmla="*/ 12 w 15"/>
                <a:gd name="T1" fmla="*/ 12 h 13"/>
                <a:gd name="T2" fmla="*/ 11 w 15"/>
                <a:gd name="T3" fmla="*/ 13 h 13"/>
                <a:gd name="T4" fmla="*/ 1 w 15"/>
                <a:gd name="T5" fmla="*/ 10 h 13"/>
                <a:gd name="T6" fmla="*/ 0 w 15"/>
                <a:gd name="T7" fmla="*/ 8 h 13"/>
                <a:gd name="T8" fmla="*/ 2 w 15"/>
                <a:gd name="T9" fmla="*/ 1 h 13"/>
                <a:gd name="T10" fmla="*/ 4 w 15"/>
                <a:gd name="T11" fmla="*/ 0 h 13"/>
                <a:gd name="T12" fmla="*/ 14 w 15"/>
                <a:gd name="T13" fmla="*/ 2 h 13"/>
                <a:gd name="T14" fmla="*/ 15 w 15"/>
                <a:gd name="T15" fmla="*/ 4 h 13"/>
                <a:gd name="T16" fmla="*/ 12 w 15"/>
                <a:gd name="T17"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3">
                  <a:moveTo>
                    <a:pt x="12" y="12"/>
                  </a:moveTo>
                  <a:cubicBezTo>
                    <a:pt x="12" y="12"/>
                    <a:pt x="12" y="13"/>
                    <a:pt x="11" y="13"/>
                  </a:cubicBezTo>
                  <a:cubicBezTo>
                    <a:pt x="1" y="10"/>
                    <a:pt x="1" y="10"/>
                    <a:pt x="1" y="10"/>
                  </a:cubicBezTo>
                  <a:cubicBezTo>
                    <a:pt x="0" y="10"/>
                    <a:pt x="0" y="9"/>
                    <a:pt x="0" y="8"/>
                  </a:cubicBezTo>
                  <a:cubicBezTo>
                    <a:pt x="2" y="1"/>
                    <a:pt x="2" y="1"/>
                    <a:pt x="2" y="1"/>
                  </a:cubicBezTo>
                  <a:cubicBezTo>
                    <a:pt x="2" y="0"/>
                    <a:pt x="3" y="0"/>
                    <a:pt x="4" y="0"/>
                  </a:cubicBezTo>
                  <a:cubicBezTo>
                    <a:pt x="14" y="2"/>
                    <a:pt x="14" y="2"/>
                    <a:pt x="14" y="2"/>
                  </a:cubicBezTo>
                  <a:cubicBezTo>
                    <a:pt x="14" y="3"/>
                    <a:pt x="15" y="3"/>
                    <a:pt x="15" y="4"/>
                  </a:cubicBezTo>
                  <a:lnTo>
                    <a:pt x="12" y="12"/>
                  </a:lnTo>
                  <a:close/>
                </a:path>
              </a:pathLst>
            </a:custGeom>
            <a:solidFill>
              <a:srgbClr val="96969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47" name="i$lïḓé">
              <a:extLst>
                <a:ext uri="{FF2B5EF4-FFF2-40B4-BE49-F238E27FC236}">
                  <a16:creationId xmlns:a16="http://schemas.microsoft.com/office/drawing/2014/main" id="{4E80154A-9E74-4B30-8544-13667A04ED17}"/>
                </a:ext>
              </a:extLst>
            </p:cNvPr>
            <p:cNvSpPr/>
            <p:nvPr/>
          </p:nvSpPr>
          <p:spPr bwMode="auto">
            <a:xfrm>
              <a:off x="4527127" y="2732416"/>
              <a:ext cx="128435" cy="112382"/>
            </a:xfrm>
            <a:custGeom>
              <a:avLst/>
              <a:gdLst>
                <a:gd name="T0" fmla="*/ 13 w 15"/>
                <a:gd name="T1" fmla="*/ 12 h 13"/>
                <a:gd name="T2" fmla="*/ 12 w 15"/>
                <a:gd name="T3" fmla="*/ 13 h 13"/>
                <a:gd name="T4" fmla="*/ 2 w 15"/>
                <a:gd name="T5" fmla="*/ 10 h 13"/>
                <a:gd name="T6" fmla="*/ 1 w 15"/>
                <a:gd name="T7" fmla="*/ 9 h 13"/>
                <a:gd name="T8" fmla="*/ 3 w 15"/>
                <a:gd name="T9" fmla="*/ 1 h 13"/>
                <a:gd name="T10" fmla="*/ 4 w 15"/>
                <a:gd name="T11" fmla="*/ 0 h 13"/>
                <a:gd name="T12" fmla="*/ 14 w 15"/>
                <a:gd name="T13" fmla="*/ 3 h 13"/>
                <a:gd name="T14" fmla="*/ 15 w 15"/>
                <a:gd name="T15" fmla="*/ 4 h 13"/>
                <a:gd name="T16" fmla="*/ 13 w 15"/>
                <a:gd name="T17" fmla="*/ 12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 h="13">
                  <a:moveTo>
                    <a:pt x="13" y="12"/>
                  </a:moveTo>
                  <a:cubicBezTo>
                    <a:pt x="13" y="13"/>
                    <a:pt x="12" y="13"/>
                    <a:pt x="12" y="13"/>
                  </a:cubicBezTo>
                  <a:cubicBezTo>
                    <a:pt x="2" y="10"/>
                    <a:pt x="2" y="10"/>
                    <a:pt x="2" y="10"/>
                  </a:cubicBezTo>
                  <a:cubicBezTo>
                    <a:pt x="1" y="10"/>
                    <a:pt x="0" y="9"/>
                    <a:pt x="1" y="9"/>
                  </a:cubicBezTo>
                  <a:cubicBezTo>
                    <a:pt x="3" y="1"/>
                    <a:pt x="3" y="1"/>
                    <a:pt x="3" y="1"/>
                  </a:cubicBezTo>
                  <a:cubicBezTo>
                    <a:pt x="3" y="0"/>
                    <a:pt x="4" y="0"/>
                    <a:pt x="4" y="0"/>
                  </a:cubicBezTo>
                  <a:cubicBezTo>
                    <a:pt x="14" y="3"/>
                    <a:pt x="14" y="3"/>
                    <a:pt x="14" y="3"/>
                  </a:cubicBezTo>
                  <a:cubicBezTo>
                    <a:pt x="15" y="3"/>
                    <a:pt x="15" y="4"/>
                    <a:pt x="15" y="4"/>
                  </a:cubicBezTo>
                  <a:lnTo>
                    <a:pt x="13" y="12"/>
                  </a:lnTo>
                  <a:close/>
                </a:path>
              </a:pathLst>
            </a:custGeom>
            <a:solidFill>
              <a:srgbClr val="46464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48" name="îsļïḋé">
              <a:extLst>
                <a:ext uri="{FF2B5EF4-FFF2-40B4-BE49-F238E27FC236}">
                  <a16:creationId xmlns:a16="http://schemas.microsoft.com/office/drawing/2014/main" id="{8D7AA5DB-A317-495B-B80F-1BF89ACFFF3E}"/>
                </a:ext>
              </a:extLst>
            </p:cNvPr>
            <p:cNvSpPr/>
            <p:nvPr/>
          </p:nvSpPr>
          <p:spPr bwMode="auto">
            <a:xfrm>
              <a:off x="4664481" y="2637874"/>
              <a:ext cx="162329" cy="240817"/>
            </a:xfrm>
            <a:custGeom>
              <a:avLst/>
              <a:gdLst>
                <a:gd name="T0" fmla="*/ 13 w 19"/>
                <a:gd name="T1" fmla="*/ 27 h 28"/>
                <a:gd name="T2" fmla="*/ 11 w 19"/>
                <a:gd name="T3" fmla="*/ 28 h 28"/>
                <a:gd name="T4" fmla="*/ 1 w 19"/>
                <a:gd name="T5" fmla="*/ 25 h 28"/>
                <a:gd name="T6" fmla="*/ 0 w 19"/>
                <a:gd name="T7" fmla="*/ 24 h 28"/>
                <a:gd name="T8" fmla="*/ 6 w 19"/>
                <a:gd name="T9" fmla="*/ 1 h 28"/>
                <a:gd name="T10" fmla="*/ 8 w 19"/>
                <a:gd name="T11" fmla="*/ 0 h 28"/>
                <a:gd name="T12" fmla="*/ 18 w 19"/>
                <a:gd name="T13" fmla="*/ 3 h 28"/>
                <a:gd name="T14" fmla="*/ 19 w 19"/>
                <a:gd name="T15" fmla="*/ 5 h 28"/>
                <a:gd name="T16" fmla="*/ 13 w 19"/>
                <a:gd name="T17" fmla="*/ 27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 h="28">
                  <a:moveTo>
                    <a:pt x="13" y="27"/>
                  </a:moveTo>
                  <a:cubicBezTo>
                    <a:pt x="13" y="28"/>
                    <a:pt x="12" y="28"/>
                    <a:pt x="11" y="28"/>
                  </a:cubicBezTo>
                  <a:cubicBezTo>
                    <a:pt x="1" y="25"/>
                    <a:pt x="1" y="25"/>
                    <a:pt x="1" y="25"/>
                  </a:cubicBezTo>
                  <a:cubicBezTo>
                    <a:pt x="0" y="25"/>
                    <a:pt x="0" y="24"/>
                    <a:pt x="0" y="24"/>
                  </a:cubicBezTo>
                  <a:cubicBezTo>
                    <a:pt x="6" y="1"/>
                    <a:pt x="6" y="1"/>
                    <a:pt x="6" y="1"/>
                  </a:cubicBezTo>
                  <a:cubicBezTo>
                    <a:pt x="7" y="0"/>
                    <a:pt x="7" y="0"/>
                    <a:pt x="8" y="0"/>
                  </a:cubicBezTo>
                  <a:cubicBezTo>
                    <a:pt x="18" y="3"/>
                    <a:pt x="18" y="3"/>
                    <a:pt x="18" y="3"/>
                  </a:cubicBezTo>
                  <a:cubicBezTo>
                    <a:pt x="19" y="3"/>
                    <a:pt x="19" y="4"/>
                    <a:pt x="19" y="5"/>
                  </a:cubicBezTo>
                  <a:lnTo>
                    <a:pt x="13" y="27"/>
                  </a:lnTo>
                  <a:close/>
                </a:path>
              </a:pathLst>
            </a:custGeom>
            <a:solidFill>
              <a:srgbClr val="46464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49" name="ïṣlíḓè">
              <a:extLst>
                <a:ext uri="{FF2B5EF4-FFF2-40B4-BE49-F238E27FC236}">
                  <a16:creationId xmlns:a16="http://schemas.microsoft.com/office/drawing/2014/main" id="{354F44C7-7BEC-4C1B-AD18-AFE423743B25}"/>
                </a:ext>
              </a:extLst>
            </p:cNvPr>
            <p:cNvSpPr/>
            <p:nvPr/>
          </p:nvSpPr>
          <p:spPr bwMode="auto">
            <a:xfrm>
              <a:off x="4320203" y="1917208"/>
              <a:ext cx="173032" cy="128435"/>
            </a:xfrm>
            <a:custGeom>
              <a:avLst/>
              <a:gdLst>
                <a:gd name="T0" fmla="*/ 10 w 20"/>
                <a:gd name="T1" fmla="*/ 0 h 15"/>
                <a:gd name="T2" fmla="*/ 2 w 20"/>
                <a:gd name="T3" fmla="*/ 4 h 15"/>
                <a:gd name="T4" fmla="*/ 0 w 20"/>
                <a:gd name="T5" fmla="*/ 14 h 15"/>
                <a:gd name="T6" fmla="*/ 0 w 20"/>
                <a:gd name="T7" fmla="*/ 15 h 15"/>
                <a:gd name="T8" fmla="*/ 20 w 20"/>
                <a:gd name="T9" fmla="*/ 3 h 15"/>
                <a:gd name="T10" fmla="*/ 10 w 20"/>
                <a:gd name="T11" fmla="*/ 0 h 15"/>
              </a:gdLst>
              <a:ahLst/>
              <a:cxnLst>
                <a:cxn ang="0">
                  <a:pos x="T0" y="T1"/>
                </a:cxn>
                <a:cxn ang="0">
                  <a:pos x="T2" y="T3"/>
                </a:cxn>
                <a:cxn ang="0">
                  <a:pos x="T4" y="T5"/>
                </a:cxn>
                <a:cxn ang="0">
                  <a:pos x="T6" y="T7"/>
                </a:cxn>
                <a:cxn ang="0">
                  <a:pos x="T8" y="T9"/>
                </a:cxn>
                <a:cxn ang="0">
                  <a:pos x="T10" y="T11"/>
                </a:cxn>
              </a:cxnLst>
              <a:rect l="0" t="0" r="r" b="b"/>
              <a:pathLst>
                <a:path w="20" h="15">
                  <a:moveTo>
                    <a:pt x="10" y="0"/>
                  </a:moveTo>
                  <a:cubicBezTo>
                    <a:pt x="2" y="4"/>
                    <a:pt x="2" y="4"/>
                    <a:pt x="2" y="4"/>
                  </a:cubicBezTo>
                  <a:cubicBezTo>
                    <a:pt x="0" y="14"/>
                    <a:pt x="0" y="14"/>
                    <a:pt x="0" y="14"/>
                  </a:cubicBezTo>
                  <a:cubicBezTo>
                    <a:pt x="0" y="14"/>
                    <a:pt x="0" y="15"/>
                    <a:pt x="0" y="15"/>
                  </a:cubicBezTo>
                  <a:cubicBezTo>
                    <a:pt x="20" y="3"/>
                    <a:pt x="20" y="3"/>
                    <a:pt x="20" y="3"/>
                  </a:cubicBezTo>
                  <a:lnTo>
                    <a:pt x="10" y="0"/>
                  </a:lnTo>
                  <a:close/>
                </a:path>
              </a:pathLst>
            </a:custGeom>
            <a:solidFill>
              <a:srgbClr val="FFFFFF">
                <a:alpha val="50000"/>
              </a:srgbClr>
            </a:solidFill>
            <a:ln>
              <a:noFill/>
            </a:ln>
          </p:spPr>
          <p:txBody>
            <a:bodyPr anchor="ctr"/>
            <a:lstStyle/>
            <a:p>
              <a:pPr algn="ctr"/>
              <a:endParaRPr/>
            </a:p>
          </p:txBody>
        </p:sp>
      </p:grpSp>
    </p:spTree>
    <p:custDataLst>
      <p:tags r:id="rId1"/>
    </p:custDataLst>
    <p:extLst>
      <p:ext uri="{BB962C8B-B14F-4D97-AF65-F5344CB8AC3E}">
        <p14:creationId xmlns:p14="http://schemas.microsoft.com/office/powerpoint/2010/main" val="530037396"/>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a:xfrm flipV="1">
            <a:off x="10805" y="679726"/>
            <a:ext cx="12192000" cy="10474"/>
          </a:xfrm>
          <a:prstGeom prst="line">
            <a:avLst/>
          </a:prstGeom>
          <a:noFill/>
          <a:ln w="25400" cap="flat">
            <a:solidFill>
              <a:schemeClr val="accent1"/>
            </a:solidFill>
            <a:prstDash val="solid"/>
            <a:miter lim="800000"/>
          </a:ln>
        </p:spPr>
        <p:style>
          <a:lnRef idx="0">
            <a:scrgbClr r="0" g="0" b="0"/>
          </a:lnRef>
          <a:fillRef idx="0">
            <a:scrgbClr r="0" g="0" b="0"/>
          </a:fillRef>
          <a:effectRef idx="0">
            <a:scrgbClr r="0" g="0" b="0"/>
          </a:effectRef>
          <a:fontRef idx="none"/>
        </p:style>
      </p:cxnSp>
      <p:sp>
        <p:nvSpPr>
          <p:cNvPr id="3" name="标题文本"/>
          <p:cNvSpPr txBox="1"/>
          <p:nvPr/>
        </p:nvSpPr>
        <p:spPr>
          <a:xfrm>
            <a:off x="10805" y="204051"/>
            <a:ext cx="6732748" cy="424733"/>
          </a:xfrm>
          <a:prstGeom prst="rect">
            <a:avLst/>
          </a:prstGeom>
        </p:spPr>
        <p:txBody>
          <a:bodyPr/>
          <a:lstStyle>
            <a:lvl1pPr marL="0" marR="0" indent="0" algn="l" defTabSz="1828800" rtl="0" latinLnBrk="0">
              <a:lnSpc>
                <a:spcPct val="90000"/>
              </a:lnSpc>
              <a:spcBef>
                <a:spcPts val="0"/>
              </a:spcBef>
              <a:spcAft>
                <a:spcPts val="0"/>
              </a:spcAft>
              <a:buClrTx/>
              <a:buSzTx/>
              <a:buFontTx/>
              <a:buNone/>
              <a:defRPr sz="4800" b="0" i="0" u="none" strike="noStrike" cap="none" spc="0" baseline="0">
                <a:ln>
                  <a:noFill/>
                </a:ln>
                <a:solidFill>
                  <a:srgbClr val="F77563"/>
                </a:solidFill>
                <a:uFillTx/>
                <a:latin typeface="微软雅黑" panose="020B0503020204020204" pitchFamily="34" charset="-122"/>
                <a:ea typeface="微软雅黑" panose="020B0503020204020204" pitchFamily="34" charset="-122"/>
                <a:cs typeface="+mj-cs"/>
                <a:sym typeface="Calibri" panose="020F0502020204030204"/>
              </a:defRPr>
            </a:lvl1pPr>
            <a:lvl2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2pPr>
            <a:lvl3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3pPr>
            <a:lvl4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4pPr>
            <a:lvl5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5pPr>
            <a:lvl6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6pPr>
            <a:lvl7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7pPr>
            <a:lvl8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8pPr>
            <a:lvl9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9pPr>
          </a:lstStyle>
          <a:p>
            <a:pPr marL="0" marR="0" lvl="0" indent="0" algn="l" defTabSz="1828800" rtl="0" eaLnBrk="1" fontAlgn="auto" latinLnBrk="0" hangingPunct="1">
              <a:lnSpc>
                <a:spcPct val="90000"/>
              </a:lnSpc>
              <a:spcBef>
                <a:spcPts val="0"/>
              </a:spcBef>
              <a:spcAft>
                <a:spcPts val="0"/>
              </a:spcAft>
              <a:buClrTx/>
              <a:buSzTx/>
              <a:buFontTx/>
              <a:buNone/>
              <a:tabLst/>
              <a:defRPr/>
            </a:pPr>
            <a:r>
              <a:rPr kumimoji="0" lang="zh-CN" altLang="en-US" sz="2400" b="1" i="0" u="none" strike="noStrike" kern="1200" cap="none" spc="0" normalizeH="0" baseline="0" noProof="0" dirty="0">
                <a:ln w="0"/>
                <a:solidFill>
                  <a:srgbClr val="2B388F">
                    <a:lumMod val="75000"/>
                  </a:srgbClr>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cs typeface="Calibri" panose="020F0502020204030204"/>
                <a:sym typeface="Calibri" panose="020F0502020204030204"/>
              </a:rPr>
              <a:t>一、项目背景</a:t>
            </a:r>
          </a:p>
        </p:txBody>
      </p:sp>
      <p:grpSp>
        <p:nvGrpSpPr>
          <p:cNvPr id="5" name="组合 4">
            <a:extLst>
              <a:ext uri="{FF2B5EF4-FFF2-40B4-BE49-F238E27FC236}">
                <a16:creationId xmlns:a16="http://schemas.microsoft.com/office/drawing/2014/main" id="{B9E58220-10DA-4362-932C-33FC9CD40A67}"/>
              </a:ext>
            </a:extLst>
          </p:cNvPr>
          <p:cNvGrpSpPr/>
          <p:nvPr/>
        </p:nvGrpSpPr>
        <p:grpSpPr>
          <a:xfrm>
            <a:off x="587375" y="1532415"/>
            <a:ext cx="11138958" cy="2159000"/>
            <a:chOff x="720724" y="1734864"/>
            <a:chExt cx="11017250" cy="2159000"/>
          </a:xfrm>
        </p:grpSpPr>
        <p:sp>
          <p:nvSpPr>
            <p:cNvPr id="6" name="任意多边形 5"/>
            <p:cNvSpPr/>
            <p:nvPr/>
          </p:nvSpPr>
          <p:spPr>
            <a:xfrm>
              <a:off x="720724" y="1996081"/>
              <a:ext cx="11017250" cy="1897783"/>
            </a:xfrm>
            <a:custGeom>
              <a:avLst/>
              <a:gdLst>
                <a:gd name="connsiteX0" fmla="*/ 0 w 11017250"/>
                <a:gd name="connsiteY0" fmla="*/ 0 h 913500"/>
                <a:gd name="connsiteX1" fmla="*/ 11017250 w 11017250"/>
                <a:gd name="connsiteY1" fmla="*/ 0 h 913500"/>
                <a:gd name="connsiteX2" fmla="*/ 11017250 w 11017250"/>
                <a:gd name="connsiteY2" fmla="*/ 913500 h 913500"/>
                <a:gd name="connsiteX3" fmla="*/ 0 w 11017250"/>
                <a:gd name="connsiteY3" fmla="*/ 913500 h 913500"/>
                <a:gd name="connsiteX4" fmla="*/ 0 w 11017250"/>
                <a:gd name="connsiteY4" fmla="*/ 0 h 913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17250" h="913500">
                  <a:moveTo>
                    <a:pt x="0" y="0"/>
                  </a:moveTo>
                  <a:lnTo>
                    <a:pt x="11017250" y="0"/>
                  </a:lnTo>
                  <a:lnTo>
                    <a:pt x="11017250" y="913500"/>
                  </a:lnTo>
                  <a:lnTo>
                    <a:pt x="0" y="913500"/>
                  </a:lnTo>
                  <a:lnTo>
                    <a:pt x="0" y="0"/>
                  </a:lnTo>
                  <a:close/>
                </a:path>
              </a:pathLst>
            </a:custGeom>
            <a:ln w="12700">
              <a:solidFill>
                <a:srgbClr val="0070C0"/>
              </a:solidFill>
            </a:ln>
          </p:spPr>
          <p:style>
            <a:lnRef idx="2">
              <a:schemeClr val="dk2">
                <a:hueOff val="0"/>
                <a:satOff val="0"/>
                <a:lumOff val="0"/>
                <a:alphaOff val="0"/>
              </a:schemeClr>
            </a:lnRef>
            <a:fillRef idx="1">
              <a:schemeClr val="lt2">
                <a:alpha val="90000"/>
                <a:hueOff val="0"/>
                <a:satOff val="0"/>
                <a:lumOff val="0"/>
                <a:alphaOff val="0"/>
              </a:schemeClr>
            </a:fillRef>
            <a:effectRef idx="0">
              <a:schemeClr val="lt2">
                <a:alpha val="90000"/>
                <a:hueOff val="0"/>
                <a:satOff val="0"/>
                <a:lumOff val="0"/>
                <a:alphaOff val="0"/>
              </a:schemeClr>
            </a:effectRef>
            <a:fontRef idx="minor">
              <a:schemeClr val="dk1">
                <a:hueOff val="0"/>
                <a:satOff val="0"/>
                <a:lumOff val="0"/>
                <a:alphaOff val="0"/>
              </a:schemeClr>
            </a:fontRef>
          </p:style>
          <p:txBody>
            <a:bodyPr spcFirstLastPara="0" vert="horz" wrap="square" lIns="855061" tIns="604012" rIns="855061" bIns="92456" numCol="1" spcCol="1270" anchor="t" anchorCtr="0">
              <a:noAutofit/>
            </a:bodyPr>
            <a:lstStyle/>
            <a:p>
              <a:pPr marL="271463" lvl="1" indent="-271463" algn="just" defTabSz="577850">
                <a:lnSpc>
                  <a:spcPct val="150000"/>
                </a:lnSpc>
                <a:spcBef>
                  <a:spcPct val="0"/>
                </a:spcBef>
                <a:spcAft>
                  <a:spcPct val="15000"/>
                </a:spcAft>
                <a:buChar char="••"/>
              </a:pPr>
              <a:r>
                <a:rPr lang="zh-CN" altLang="en-US" sz="1600" dirty="0">
                  <a:solidFill>
                    <a:prstClr val="black">
                      <a:hueOff val="0"/>
                      <a:satOff val="0"/>
                      <a:lumOff val="0"/>
                      <a:alphaOff val="0"/>
                    </a:prstClr>
                  </a:solidFill>
                  <a:latin typeface="微软雅黑" panose="020B0503020204020204" pitchFamily="34" charset="-122"/>
                  <a:ea typeface="微软雅黑" panose="020B0503020204020204" pitchFamily="34" charset="-122"/>
                  <a:cs typeface="Helvetica"/>
                </a:rPr>
                <a:t>各业务均存在安全需求，但由于业务部门缺少相关风险识别能力或意识，导致安全需求未能被有效发掘；</a:t>
              </a:r>
              <a:endParaRPr lang="en-US" altLang="zh-CN" sz="1600" dirty="0">
                <a:solidFill>
                  <a:prstClr val="black">
                    <a:hueOff val="0"/>
                    <a:satOff val="0"/>
                    <a:lumOff val="0"/>
                    <a:alphaOff val="0"/>
                  </a:prstClr>
                </a:solidFill>
                <a:latin typeface="微软雅黑" panose="020B0503020204020204" pitchFamily="34" charset="-122"/>
                <a:ea typeface="微软雅黑" panose="020B0503020204020204" pitchFamily="34" charset="-122"/>
                <a:cs typeface="Helvetica"/>
              </a:endParaRPr>
            </a:p>
            <a:p>
              <a:pPr marL="271463" lvl="1" indent="-271463" algn="just" defTabSz="577850">
                <a:lnSpc>
                  <a:spcPct val="150000"/>
                </a:lnSpc>
                <a:spcBef>
                  <a:spcPct val="0"/>
                </a:spcBef>
                <a:spcAft>
                  <a:spcPct val="15000"/>
                </a:spcAft>
                <a:buChar char="••"/>
              </a:pPr>
              <a:r>
                <a:rPr lang="zh-CN" altLang="en-US" sz="1600" kern="1200" dirty="0">
                  <a:solidFill>
                    <a:prstClr val="black">
                      <a:hueOff val="0"/>
                      <a:satOff val="0"/>
                      <a:lumOff val="0"/>
                      <a:alphaOff val="0"/>
                    </a:prstClr>
                  </a:solidFill>
                  <a:latin typeface="微软雅黑" panose="020B0503020204020204" pitchFamily="34" charset="-122"/>
                  <a:ea typeface="微软雅黑" panose="020B0503020204020204" pitchFamily="34" charset="-122"/>
                  <a:cs typeface="Helvetica"/>
                </a:rPr>
                <a:t>当前已针对软件开发过程建立一部分安全标准与规范，但一刀切式地要求系统开发部门通过编码方式对标准进行落地，将显著增加开发成本、影响开发进度。</a:t>
              </a:r>
              <a:endParaRPr lang="en-US" altLang="zh-CN" sz="1600" kern="1200" dirty="0">
                <a:solidFill>
                  <a:prstClr val="black">
                    <a:hueOff val="0"/>
                    <a:satOff val="0"/>
                    <a:lumOff val="0"/>
                    <a:alphaOff val="0"/>
                  </a:prstClr>
                </a:solidFill>
                <a:latin typeface="微软雅黑" panose="020B0503020204020204" pitchFamily="34" charset="-122"/>
                <a:ea typeface="微软雅黑" panose="020B0503020204020204" pitchFamily="34" charset="-122"/>
                <a:cs typeface="Helvetica"/>
              </a:endParaRPr>
            </a:p>
          </p:txBody>
        </p:sp>
        <p:sp>
          <p:nvSpPr>
            <p:cNvPr id="7" name="任意多边形 6"/>
            <p:cNvSpPr/>
            <p:nvPr/>
          </p:nvSpPr>
          <p:spPr>
            <a:xfrm>
              <a:off x="1271586" y="1734864"/>
              <a:ext cx="7712075" cy="575735"/>
            </a:xfrm>
            <a:custGeom>
              <a:avLst/>
              <a:gdLst>
                <a:gd name="connsiteX0" fmla="*/ 0 w 7712075"/>
                <a:gd name="connsiteY0" fmla="*/ 142683 h 856080"/>
                <a:gd name="connsiteX1" fmla="*/ 142683 w 7712075"/>
                <a:gd name="connsiteY1" fmla="*/ 0 h 856080"/>
                <a:gd name="connsiteX2" fmla="*/ 7569392 w 7712075"/>
                <a:gd name="connsiteY2" fmla="*/ 0 h 856080"/>
                <a:gd name="connsiteX3" fmla="*/ 7712075 w 7712075"/>
                <a:gd name="connsiteY3" fmla="*/ 142683 h 856080"/>
                <a:gd name="connsiteX4" fmla="*/ 7712075 w 7712075"/>
                <a:gd name="connsiteY4" fmla="*/ 713397 h 856080"/>
                <a:gd name="connsiteX5" fmla="*/ 7569392 w 7712075"/>
                <a:gd name="connsiteY5" fmla="*/ 856080 h 856080"/>
                <a:gd name="connsiteX6" fmla="*/ 142683 w 7712075"/>
                <a:gd name="connsiteY6" fmla="*/ 856080 h 856080"/>
                <a:gd name="connsiteX7" fmla="*/ 0 w 7712075"/>
                <a:gd name="connsiteY7" fmla="*/ 713397 h 856080"/>
                <a:gd name="connsiteX8" fmla="*/ 0 w 7712075"/>
                <a:gd name="connsiteY8" fmla="*/ 142683 h 8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12075" h="856080">
                  <a:moveTo>
                    <a:pt x="0" y="142683"/>
                  </a:moveTo>
                  <a:cubicBezTo>
                    <a:pt x="0" y="63881"/>
                    <a:pt x="63881" y="0"/>
                    <a:pt x="142683" y="0"/>
                  </a:cubicBezTo>
                  <a:lnTo>
                    <a:pt x="7569392" y="0"/>
                  </a:lnTo>
                  <a:cubicBezTo>
                    <a:pt x="7648194" y="0"/>
                    <a:pt x="7712075" y="63881"/>
                    <a:pt x="7712075" y="142683"/>
                  </a:cubicBezTo>
                  <a:lnTo>
                    <a:pt x="7712075" y="713397"/>
                  </a:lnTo>
                  <a:cubicBezTo>
                    <a:pt x="7712075" y="792199"/>
                    <a:pt x="7648194" y="856080"/>
                    <a:pt x="7569392" y="856080"/>
                  </a:cubicBezTo>
                  <a:lnTo>
                    <a:pt x="142683" y="856080"/>
                  </a:lnTo>
                  <a:cubicBezTo>
                    <a:pt x="63881" y="856080"/>
                    <a:pt x="0" y="792199"/>
                    <a:pt x="0" y="713397"/>
                  </a:cubicBezTo>
                  <a:lnTo>
                    <a:pt x="0" y="142683"/>
                  </a:lnTo>
                  <a:close/>
                </a:path>
              </a:pathLst>
            </a:custGeom>
            <a:solidFill>
              <a:srgbClr val="383031"/>
            </a:solidFill>
          </p:spPr>
          <p:style>
            <a:lnRef idx="2">
              <a:schemeClr val="lt2">
                <a:hueOff val="0"/>
                <a:satOff val="0"/>
                <a:lumOff val="0"/>
                <a:alphaOff val="0"/>
              </a:schemeClr>
            </a:lnRef>
            <a:fillRef idx="1">
              <a:scrgbClr r="0" g="0" b="0"/>
            </a:fillRef>
            <a:effectRef idx="0">
              <a:schemeClr val="dk2">
                <a:hueOff val="0"/>
                <a:satOff val="0"/>
                <a:lumOff val="0"/>
                <a:alphaOff val="0"/>
              </a:schemeClr>
            </a:effectRef>
            <a:fontRef idx="minor">
              <a:schemeClr val="lt1"/>
            </a:fontRef>
          </p:style>
          <p:txBody>
            <a:bodyPr spcFirstLastPara="0" vert="horz" wrap="square" lIns="333288" tIns="41790" rIns="333288" bIns="41790" numCol="1" spcCol="1270" anchor="ctr" anchorCtr="0">
              <a:noAutofit/>
            </a:bodyPr>
            <a:lstStyle/>
            <a:p>
              <a:pPr lvl="0" algn="l" defTabSz="889000">
                <a:lnSpc>
                  <a:spcPct val="90000"/>
                </a:lnSpc>
                <a:spcBef>
                  <a:spcPct val="0"/>
                </a:spcBef>
                <a:spcAft>
                  <a:spcPct val="35000"/>
                </a:spcAft>
              </a:pPr>
              <a:r>
                <a:rPr lang="zh-CN" altLang="en-US" sz="2000" dirty="0"/>
                <a:t>减轻非专业部门的管理负担</a:t>
              </a:r>
              <a:endParaRPr lang="zh-CN" altLang="en-US" sz="2000" kern="1200" dirty="0"/>
            </a:p>
          </p:txBody>
        </p:sp>
      </p:grpSp>
      <p:grpSp>
        <p:nvGrpSpPr>
          <p:cNvPr id="4" name="组合 3">
            <a:extLst>
              <a:ext uri="{FF2B5EF4-FFF2-40B4-BE49-F238E27FC236}">
                <a16:creationId xmlns:a16="http://schemas.microsoft.com/office/drawing/2014/main" id="{2AF9700D-1D9A-4C74-B7FB-B4F321FCFDBE}"/>
              </a:ext>
            </a:extLst>
          </p:cNvPr>
          <p:cNvGrpSpPr/>
          <p:nvPr/>
        </p:nvGrpSpPr>
        <p:grpSpPr>
          <a:xfrm>
            <a:off x="599545" y="4065964"/>
            <a:ext cx="11138958" cy="2411174"/>
            <a:chOff x="720724" y="4636867"/>
            <a:chExt cx="11017250" cy="2411174"/>
          </a:xfrm>
        </p:grpSpPr>
        <p:sp>
          <p:nvSpPr>
            <p:cNvPr id="8" name="任意多边形 7"/>
            <p:cNvSpPr/>
            <p:nvPr/>
          </p:nvSpPr>
          <p:spPr>
            <a:xfrm>
              <a:off x="720724" y="4887410"/>
              <a:ext cx="11017250" cy="2160631"/>
            </a:xfrm>
            <a:custGeom>
              <a:avLst/>
              <a:gdLst>
                <a:gd name="connsiteX0" fmla="*/ 0 w 11017250"/>
                <a:gd name="connsiteY0" fmla="*/ 0 h 1393087"/>
                <a:gd name="connsiteX1" fmla="*/ 11017250 w 11017250"/>
                <a:gd name="connsiteY1" fmla="*/ 0 h 1393087"/>
                <a:gd name="connsiteX2" fmla="*/ 11017250 w 11017250"/>
                <a:gd name="connsiteY2" fmla="*/ 1393087 h 1393087"/>
                <a:gd name="connsiteX3" fmla="*/ 0 w 11017250"/>
                <a:gd name="connsiteY3" fmla="*/ 1393087 h 1393087"/>
                <a:gd name="connsiteX4" fmla="*/ 0 w 11017250"/>
                <a:gd name="connsiteY4" fmla="*/ 0 h 13930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017250" h="1393087">
                  <a:moveTo>
                    <a:pt x="0" y="0"/>
                  </a:moveTo>
                  <a:lnTo>
                    <a:pt x="11017250" y="0"/>
                  </a:lnTo>
                  <a:lnTo>
                    <a:pt x="11017250" y="1393087"/>
                  </a:lnTo>
                  <a:lnTo>
                    <a:pt x="0" y="1393087"/>
                  </a:lnTo>
                  <a:lnTo>
                    <a:pt x="0" y="0"/>
                  </a:lnTo>
                  <a:close/>
                </a:path>
              </a:pathLst>
            </a:custGeom>
            <a:ln w="12700">
              <a:solidFill>
                <a:srgbClr val="0070C0"/>
              </a:solidFill>
            </a:ln>
          </p:spPr>
          <p:style>
            <a:lnRef idx="2">
              <a:schemeClr val="dk2">
                <a:hueOff val="0"/>
                <a:satOff val="0"/>
                <a:lumOff val="0"/>
                <a:alphaOff val="0"/>
              </a:schemeClr>
            </a:lnRef>
            <a:fillRef idx="1">
              <a:schemeClr val="lt2">
                <a:alpha val="90000"/>
                <a:hueOff val="0"/>
                <a:satOff val="0"/>
                <a:lumOff val="0"/>
                <a:alphaOff val="0"/>
              </a:schemeClr>
            </a:fillRef>
            <a:effectRef idx="0">
              <a:schemeClr val="lt2">
                <a:alpha val="90000"/>
                <a:hueOff val="0"/>
                <a:satOff val="0"/>
                <a:lumOff val="0"/>
                <a:alphaOff val="0"/>
              </a:schemeClr>
            </a:effectRef>
            <a:fontRef idx="minor">
              <a:schemeClr val="dk1">
                <a:hueOff val="0"/>
                <a:satOff val="0"/>
                <a:lumOff val="0"/>
                <a:alphaOff val="0"/>
              </a:schemeClr>
            </a:fontRef>
          </p:style>
          <p:txBody>
            <a:bodyPr spcFirstLastPara="0" vert="horz" wrap="square" lIns="855061" tIns="604012" rIns="855061" bIns="92456" numCol="1" spcCol="1270" anchor="t" anchorCtr="0">
              <a:noAutofit/>
            </a:bodyPr>
            <a:lstStyle/>
            <a:p>
              <a:pPr marL="271463" lvl="1" indent="-271463" algn="just" defTabSz="577850">
                <a:lnSpc>
                  <a:spcPct val="150000"/>
                </a:lnSpc>
                <a:spcBef>
                  <a:spcPct val="0"/>
                </a:spcBef>
                <a:spcAft>
                  <a:spcPct val="15000"/>
                </a:spcAft>
                <a:buChar char="••"/>
              </a:pPr>
              <a:r>
                <a:rPr lang="zh-CN" altLang="en-US" sz="1600" dirty="0">
                  <a:solidFill>
                    <a:prstClr val="black">
                      <a:hueOff val="0"/>
                      <a:satOff val="0"/>
                      <a:lumOff val="0"/>
                      <a:alphaOff val="0"/>
                    </a:prstClr>
                  </a:solidFill>
                  <a:latin typeface="微软雅黑" panose="020B0503020204020204" pitchFamily="34" charset="-122"/>
                  <a:ea typeface="微软雅黑" panose="020B0503020204020204" pitchFamily="34" charset="-122"/>
                  <a:cs typeface="Helvetica"/>
                </a:rPr>
                <a:t>管理：通过信息安全教育、技防手段，防范来自于内部的因人员意识不足或预防手段缺陷而产生的信息安全事件，防范外部的恶意行为，追溯和调查已发生的事件，检查安全策略和常规事项的落实情况；</a:t>
              </a:r>
              <a:endParaRPr lang="en-US" altLang="zh-CN" sz="1600" dirty="0">
                <a:solidFill>
                  <a:prstClr val="black">
                    <a:hueOff val="0"/>
                    <a:satOff val="0"/>
                    <a:lumOff val="0"/>
                    <a:alphaOff val="0"/>
                  </a:prstClr>
                </a:solidFill>
                <a:latin typeface="微软雅黑" panose="020B0503020204020204" pitchFamily="34" charset="-122"/>
                <a:ea typeface="微软雅黑" panose="020B0503020204020204" pitchFamily="34" charset="-122"/>
                <a:cs typeface="Helvetica"/>
              </a:endParaRPr>
            </a:p>
            <a:p>
              <a:pPr marL="271463" lvl="1" indent="-271463" algn="just" defTabSz="577850">
                <a:lnSpc>
                  <a:spcPct val="150000"/>
                </a:lnSpc>
                <a:spcBef>
                  <a:spcPct val="0"/>
                </a:spcBef>
                <a:spcAft>
                  <a:spcPct val="15000"/>
                </a:spcAft>
                <a:buChar char="••"/>
              </a:pPr>
              <a:r>
                <a:rPr lang="zh-CN" altLang="en-US" sz="1600" dirty="0">
                  <a:solidFill>
                    <a:prstClr val="black">
                      <a:hueOff val="0"/>
                      <a:satOff val="0"/>
                      <a:lumOff val="0"/>
                      <a:alphaOff val="0"/>
                    </a:prstClr>
                  </a:solidFill>
                  <a:latin typeface="微软雅黑" panose="020B0503020204020204" pitchFamily="34" charset="-122"/>
                  <a:ea typeface="微软雅黑" panose="020B0503020204020204" pitchFamily="34" charset="-122"/>
                  <a:cs typeface="Helvetica"/>
                </a:rPr>
                <a:t>赋能：通过服务化的方式，面向公司内部的应用系统开发部门提供安全加固、安全测评等服务，不断提高应用安全水平。</a:t>
              </a:r>
            </a:p>
          </p:txBody>
        </p:sp>
        <p:sp>
          <p:nvSpPr>
            <p:cNvPr id="9" name="任意多边形 8"/>
            <p:cNvSpPr/>
            <p:nvPr/>
          </p:nvSpPr>
          <p:spPr>
            <a:xfrm>
              <a:off x="1271586" y="4636867"/>
              <a:ext cx="7712075" cy="584641"/>
            </a:xfrm>
            <a:custGeom>
              <a:avLst/>
              <a:gdLst>
                <a:gd name="connsiteX0" fmla="*/ 0 w 7712075"/>
                <a:gd name="connsiteY0" fmla="*/ 142683 h 856080"/>
                <a:gd name="connsiteX1" fmla="*/ 142683 w 7712075"/>
                <a:gd name="connsiteY1" fmla="*/ 0 h 856080"/>
                <a:gd name="connsiteX2" fmla="*/ 7569392 w 7712075"/>
                <a:gd name="connsiteY2" fmla="*/ 0 h 856080"/>
                <a:gd name="connsiteX3" fmla="*/ 7712075 w 7712075"/>
                <a:gd name="connsiteY3" fmla="*/ 142683 h 856080"/>
                <a:gd name="connsiteX4" fmla="*/ 7712075 w 7712075"/>
                <a:gd name="connsiteY4" fmla="*/ 713397 h 856080"/>
                <a:gd name="connsiteX5" fmla="*/ 7569392 w 7712075"/>
                <a:gd name="connsiteY5" fmla="*/ 856080 h 856080"/>
                <a:gd name="connsiteX6" fmla="*/ 142683 w 7712075"/>
                <a:gd name="connsiteY6" fmla="*/ 856080 h 856080"/>
                <a:gd name="connsiteX7" fmla="*/ 0 w 7712075"/>
                <a:gd name="connsiteY7" fmla="*/ 713397 h 856080"/>
                <a:gd name="connsiteX8" fmla="*/ 0 w 7712075"/>
                <a:gd name="connsiteY8" fmla="*/ 142683 h 8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712075" h="856080">
                  <a:moveTo>
                    <a:pt x="0" y="142683"/>
                  </a:moveTo>
                  <a:cubicBezTo>
                    <a:pt x="0" y="63881"/>
                    <a:pt x="63881" y="0"/>
                    <a:pt x="142683" y="0"/>
                  </a:cubicBezTo>
                  <a:lnTo>
                    <a:pt x="7569392" y="0"/>
                  </a:lnTo>
                  <a:cubicBezTo>
                    <a:pt x="7648194" y="0"/>
                    <a:pt x="7712075" y="63881"/>
                    <a:pt x="7712075" y="142683"/>
                  </a:cubicBezTo>
                  <a:lnTo>
                    <a:pt x="7712075" y="713397"/>
                  </a:lnTo>
                  <a:cubicBezTo>
                    <a:pt x="7712075" y="792199"/>
                    <a:pt x="7648194" y="856080"/>
                    <a:pt x="7569392" y="856080"/>
                  </a:cubicBezTo>
                  <a:lnTo>
                    <a:pt x="142683" y="856080"/>
                  </a:lnTo>
                  <a:cubicBezTo>
                    <a:pt x="63881" y="856080"/>
                    <a:pt x="0" y="792199"/>
                    <a:pt x="0" y="713397"/>
                  </a:cubicBezTo>
                  <a:lnTo>
                    <a:pt x="0" y="142683"/>
                  </a:lnTo>
                  <a:close/>
                </a:path>
              </a:pathLst>
            </a:custGeom>
            <a:solidFill>
              <a:srgbClr val="383031"/>
            </a:solidFill>
          </p:spPr>
          <p:style>
            <a:lnRef idx="2">
              <a:schemeClr val="lt2">
                <a:hueOff val="0"/>
                <a:satOff val="0"/>
                <a:lumOff val="0"/>
                <a:alphaOff val="0"/>
              </a:schemeClr>
            </a:lnRef>
            <a:fillRef idx="1">
              <a:scrgbClr r="0" g="0" b="0"/>
            </a:fillRef>
            <a:effectRef idx="0">
              <a:schemeClr val="dk2">
                <a:hueOff val="0"/>
                <a:satOff val="0"/>
                <a:lumOff val="0"/>
                <a:alphaOff val="0"/>
              </a:schemeClr>
            </a:effectRef>
            <a:fontRef idx="minor">
              <a:schemeClr val="lt1"/>
            </a:fontRef>
          </p:style>
          <p:txBody>
            <a:bodyPr spcFirstLastPara="0" vert="horz" wrap="square" lIns="333288" tIns="41790" rIns="333288" bIns="41790" numCol="1" spcCol="1270" anchor="ctr" anchorCtr="0">
              <a:noAutofit/>
            </a:bodyPr>
            <a:lstStyle/>
            <a:p>
              <a:pPr lvl="0" algn="l" defTabSz="889000">
                <a:lnSpc>
                  <a:spcPct val="90000"/>
                </a:lnSpc>
                <a:spcBef>
                  <a:spcPct val="0"/>
                </a:spcBef>
                <a:spcAft>
                  <a:spcPct val="35000"/>
                </a:spcAft>
              </a:pPr>
              <a:r>
                <a:rPr lang="zh-CN" altLang="en-US" sz="2000" dirty="0"/>
                <a:t>梳理“管理”和“赋能”的区别</a:t>
              </a:r>
              <a:endParaRPr lang="en-US" altLang="zh-CN" sz="2000" kern="1200" dirty="0"/>
            </a:p>
          </p:txBody>
        </p:sp>
      </p:grpSp>
      <p:sp>
        <p:nvSpPr>
          <p:cNvPr id="20" name="文本框 19"/>
          <p:cNvSpPr txBox="1"/>
          <p:nvPr/>
        </p:nvSpPr>
        <p:spPr>
          <a:xfrm>
            <a:off x="720724" y="803532"/>
            <a:ext cx="11657653" cy="615551"/>
          </a:xfrm>
          <a:prstGeom prst="rect">
            <a:avLst/>
          </a:prstGeom>
          <a:noFill/>
          <a:ln w="254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t">
            <a:spAutoFit/>
          </a:bodyPr>
          <a:lstStyle/>
          <a:p>
            <a:pPr lvl="0" defTabSz="1828800" hangingPunct="0">
              <a:defRPr/>
            </a:pPr>
            <a:r>
              <a:rPr lang="zh-CN" altLang="en-US" sz="2800" b="1" dirty="0">
                <a:solidFill>
                  <a:srgbClr val="000000"/>
                </a:solidFill>
                <a:latin typeface="Calibri"/>
                <a:ea typeface="微软雅黑"/>
                <a:cs typeface="Calibri"/>
                <a:sym typeface="Calibri" panose="020F0502020204030204"/>
              </a:rPr>
              <a:t>“平台</a:t>
            </a:r>
            <a:r>
              <a:rPr lang="en-US" altLang="zh-CN" sz="2800" b="1" dirty="0">
                <a:solidFill>
                  <a:srgbClr val="000000"/>
                </a:solidFill>
                <a:latin typeface="Calibri"/>
                <a:ea typeface="微软雅黑"/>
                <a:cs typeface="Calibri"/>
                <a:sym typeface="Calibri" panose="020F0502020204030204"/>
              </a:rPr>
              <a:t>+</a:t>
            </a:r>
            <a:r>
              <a:rPr lang="zh-CN" altLang="en-US" sz="2800" b="1" dirty="0">
                <a:solidFill>
                  <a:srgbClr val="000000"/>
                </a:solidFill>
                <a:latin typeface="Calibri"/>
                <a:ea typeface="微软雅黑"/>
                <a:cs typeface="Calibri"/>
                <a:sym typeface="Calibri" panose="020F0502020204030204"/>
              </a:rPr>
              <a:t>创业者”模式要求信息安全领域建立“管理</a:t>
            </a:r>
            <a:r>
              <a:rPr lang="en-US" altLang="zh-CN" sz="2800" b="1" dirty="0">
                <a:solidFill>
                  <a:srgbClr val="000000"/>
                </a:solidFill>
                <a:latin typeface="Calibri"/>
                <a:ea typeface="微软雅黑"/>
                <a:cs typeface="Calibri"/>
                <a:sym typeface="Calibri" panose="020F0502020204030204"/>
              </a:rPr>
              <a:t>+</a:t>
            </a:r>
            <a:r>
              <a:rPr lang="zh-CN" altLang="en-US" sz="2800" b="1" dirty="0">
                <a:solidFill>
                  <a:srgbClr val="000000"/>
                </a:solidFill>
                <a:latin typeface="Calibri"/>
                <a:ea typeface="微软雅黑"/>
                <a:cs typeface="Calibri"/>
                <a:sym typeface="Calibri" panose="020F0502020204030204"/>
              </a:rPr>
              <a:t>赋能”职责</a:t>
            </a:r>
          </a:p>
        </p:txBody>
      </p:sp>
    </p:spTree>
    <p:extLst>
      <p:ext uri="{BB962C8B-B14F-4D97-AF65-F5344CB8AC3E}">
        <p14:creationId xmlns:p14="http://schemas.microsoft.com/office/powerpoint/2010/main" val="261276684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文本"/>
          <p:cNvSpPr txBox="1"/>
          <p:nvPr/>
        </p:nvSpPr>
        <p:spPr>
          <a:xfrm>
            <a:off x="10805" y="204051"/>
            <a:ext cx="6732748" cy="424733"/>
          </a:xfrm>
          <a:prstGeom prst="rect">
            <a:avLst/>
          </a:prstGeom>
        </p:spPr>
        <p:txBody>
          <a:bodyPr/>
          <a:lstStyle>
            <a:lvl1pPr marL="0" marR="0" indent="0" algn="l" defTabSz="1828800" rtl="0" latinLnBrk="0">
              <a:lnSpc>
                <a:spcPct val="90000"/>
              </a:lnSpc>
              <a:spcBef>
                <a:spcPts val="0"/>
              </a:spcBef>
              <a:spcAft>
                <a:spcPts val="0"/>
              </a:spcAft>
              <a:buClrTx/>
              <a:buSzTx/>
              <a:buFontTx/>
              <a:buNone/>
              <a:defRPr sz="4800" b="0" i="0" u="none" strike="noStrike" cap="none" spc="0" baseline="0">
                <a:ln>
                  <a:noFill/>
                </a:ln>
                <a:solidFill>
                  <a:srgbClr val="F77563"/>
                </a:solidFill>
                <a:uFillTx/>
                <a:latin typeface="微软雅黑" panose="020B0503020204020204" pitchFamily="34" charset="-122"/>
                <a:ea typeface="微软雅黑" panose="020B0503020204020204" pitchFamily="34" charset="-122"/>
                <a:cs typeface="+mj-cs"/>
                <a:sym typeface="Calibri" panose="020F0502020204030204"/>
              </a:defRPr>
            </a:lvl1pPr>
            <a:lvl2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2pPr>
            <a:lvl3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3pPr>
            <a:lvl4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4pPr>
            <a:lvl5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5pPr>
            <a:lvl6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6pPr>
            <a:lvl7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7pPr>
            <a:lvl8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8pPr>
            <a:lvl9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9pPr>
          </a:lstStyle>
          <a:p>
            <a:pPr marL="0" marR="0" lvl="0" indent="0" algn="l" defTabSz="1828800" rtl="0" eaLnBrk="1" fontAlgn="auto" latinLnBrk="0" hangingPunct="1">
              <a:lnSpc>
                <a:spcPct val="90000"/>
              </a:lnSpc>
              <a:spcBef>
                <a:spcPts val="0"/>
              </a:spcBef>
              <a:spcAft>
                <a:spcPts val="0"/>
              </a:spcAft>
              <a:buClrTx/>
              <a:buSzTx/>
              <a:buFontTx/>
              <a:buNone/>
              <a:tabLst/>
              <a:defRPr/>
            </a:pPr>
            <a:r>
              <a:rPr kumimoji="0" lang="zh-CN" altLang="en-US" sz="2400" b="1" i="0" u="none" strike="noStrike" kern="1200" cap="none" spc="0" normalizeH="0" baseline="0" noProof="0" dirty="0">
                <a:ln w="0"/>
                <a:solidFill>
                  <a:srgbClr val="2B388F">
                    <a:lumMod val="75000"/>
                  </a:srgbClr>
                </a:solidFill>
                <a:effectLst>
                  <a:outerShdw blurRad="38100" dist="25400" dir="5400000" algn="ctr" rotWithShape="0">
                    <a:srgbClr val="6E747A">
                      <a:alpha val="43000"/>
                    </a:srgbClr>
                  </a:outerShdw>
                </a:effectLst>
                <a:uLnTx/>
                <a:uFillTx/>
                <a:latin typeface="微软雅黑" panose="020B0503020204020204" pitchFamily="34" charset="-122"/>
                <a:ea typeface="微软雅黑" panose="020B0503020204020204" pitchFamily="34" charset="-122"/>
                <a:cs typeface="Calibri" panose="020F0502020204030204"/>
                <a:sym typeface="Calibri" panose="020F0502020204030204"/>
              </a:rPr>
              <a:t>二、项目目标</a:t>
            </a:r>
          </a:p>
        </p:txBody>
      </p:sp>
      <p:cxnSp>
        <p:nvCxnSpPr>
          <p:cNvPr id="6" name="直接连接符 5"/>
          <p:cNvCxnSpPr/>
          <p:nvPr/>
        </p:nvCxnSpPr>
        <p:spPr>
          <a:xfrm flipV="1">
            <a:off x="10805" y="679726"/>
            <a:ext cx="12192000" cy="10474"/>
          </a:xfrm>
          <a:prstGeom prst="line">
            <a:avLst/>
          </a:prstGeom>
          <a:noFill/>
          <a:ln w="25400" cap="flat">
            <a:solidFill>
              <a:schemeClr val="accent1"/>
            </a:solidFill>
            <a:prstDash val="solid"/>
            <a:miter lim="800000"/>
          </a:ln>
        </p:spPr>
        <p:style>
          <a:lnRef idx="0">
            <a:scrgbClr r="0" g="0" b="0"/>
          </a:lnRef>
          <a:fillRef idx="0">
            <a:scrgbClr r="0" g="0" b="0"/>
          </a:fillRef>
          <a:effectRef idx="0">
            <a:scrgbClr r="0" g="0" b="0"/>
          </a:effectRef>
          <a:fontRef idx="none"/>
        </p:style>
      </p:cxnSp>
      <p:graphicFrame>
        <p:nvGraphicFramePr>
          <p:cNvPr id="7" name="图示 6">
            <a:extLst>
              <a:ext uri="{FF2B5EF4-FFF2-40B4-BE49-F238E27FC236}">
                <a16:creationId xmlns:a16="http://schemas.microsoft.com/office/drawing/2014/main" id="{C9B6FE4E-E5DF-47C6-8911-9C5EF8CF8B43}"/>
              </a:ext>
            </a:extLst>
          </p:cNvPr>
          <p:cNvGraphicFramePr/>
          <p:nvPr>
            <p:extLst>
              <p:ext uri="{D42A27DB-BD31-4B8C-83A1-F6EECF244321}">
                <p14:modId xmlns:p14="http://schemas.microsoft.com/office/powerpoint/2010/main" val="3608061873"/>
              </p:ext>
            </p:extLst>
          </p:nvPr>
        </p:nvGraphicFramePr>
        <p:xfrm>
          <a:off x="977581" y="3277561"/>
          <a:ext cx="3081866" cy="2514474"/>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78" name="文本框 77">
            <a:extLst>
              <a:ext uri="{FF2B5EF4-FFF2-40B4-BE49-F238E27FC236}">
                <a16:creationId xmlns:a16="http://schemas.microsoft.com/office/drawing/2014/main" id="{1445C4D3-4066-4444-9C2B-E10C7502BC0A}"/>
              </a:ext>
            </a:extLst>
          </p:cNvPr>
          <p:cNvSpPr txBox="1"/>
          <p:nvPr/>
        </p:nvSpPr>
        <p:spPr>
          <a:xfrm>
            <a:off x="897148" y="1965253"/>
            <a:ext cx="3162299" cy="1200329"/>
          </a:xfrm>
          <a:prstGeom prst="rect">
            <a:avLst/>
          </a:prstGeom>
          <a:noFill/>
          <a:ln w="25400" cap="flat">
            <a:noFill/>
            <a:miter lim="400000"/>
          </a:ln>
          <a:effectLst/>
        </p:spPr>
        <p:style>
          <a:lnRef idx="0">
            <a:scrgbClr r="0" g="0" b="0"/>
          </a:lnRef>
          <a:fillRef idx="0">
            <a:scrgbClr r="0" g="0" b="0"/>
          </a:fillRef>
          <a:effectRef idx="0">
            <a:scrgbClr r="0" g="0" b="0"/>
          </a:effectRef>
          <a:fontRef idx="none"/>
        </p:style>
        <p:txBody>
          <a:bodyPr wrap="square">
            <a:spAutoFit/>
          </a:bodyPr>
          <a:lstStyle/>
          <a:p>
            <a:r>
              <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Helvetica"/>
              </a:rPr>
              <a:t>梳理</a:t>
            </a:r>
            <a:r>
              <a:rPr lang="zh-CN" altLang="en-US" sz="1800" b="1" dirty="0">
                <a:solidFill>
                  <a:srgbClr val="000000"/>
                </a:solidFill>
                <a:latin typeface="微软雅黑" panose="020B0503020204020204" pitchFamily="34" charset="-122"/>
                <a:ea typeface="微软雅黑" panose="020B0503020204020204" pitchFamily="34" charset="-122"/>
              </a:rPr>
              <a:t>信息安全管理工作机制，设计出配套的组织</a:t>
            </a:r>
            <a:r>
              <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Helvetica"/>
              </a:rPr>
              <a:t>结构、人才画像与岗位说明，以适应公司管理要求与未来</a:t>
            </a:r>
            <a:r>
              <a:rPr lang="zh-CN" altLang="en-US" sz="1800" b="1" dirty="0">
                <a:solidFill>
                  <a:srgbClr val="000000"/>
                </a:solidFill>
                <a:latin typeface="微软雅黑" panose="020B0503020204020204" pitchFamily="34" charset="-122"/>
                <a:ea typeface="微软雅黑" panose="020B0503020204020204" pitchFamily="34" charset="-122"/>
              </a:rPr>
              <a:t>需要。</a:t>
            </a:r>
            <a:endParaRPr lang="zh-CN" altLang="en-US" dirty="0"/>
          </a:p>
        </p:txBody>
      </p:sp>
      <p:grpSp>
        <p:nvGrpSpPr>
          <p:cNvPr id="79" name="组合 36"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7A8BB97D-045E-49BD-848E-D75C08F06732}"/>
              </a:ext>
            </a:extLst>
          </p:cNvPr>
          <p:cNvGrpSpPr>
            <a:grpSpLocks noChangeAspect="1"/>
          </p:cNvGrpSpPr>
          <p:nvPr/>
        </p:nvGrpSpPr>
        <p:grpSpPr>
          <a:xfrm>
            <a:off x="5314473" y="3473584"/>
            <a:ext cx="1946612" cy="1982388"/>
            <a:chOff x="3614647" y="1095468"/>
            <a:chExt cx="4962707" cy="5053915"/>
          </a:xfrm>
        </p:grpSpPr>
        <p:sp>
          <p:nvSpPr>
            <p:cNvPr id="80" name="íṩliḍê">
              <a:extLst>
                <a:ext uri="{FF2B5EF4-FFF2-40B4-BE49-F238E27FC236}">
                  <a16:creationId xmlns:a16="http://schemas.microsoft.com/office/drawing/2014/main" id="{D8EB3B3C-B66D-4D7A-B54E-EC655575F721}"/>
                </a:ext>
              </a:extLst>
            </p:cNvPr>
            <p:cNvSpPr/>
            <p:nvPr/>
          </p:nvSpPr>
          <p:spPr bwMode="auto">
            <a:xfrm>
              <a:off x="3997024" y="3346460"/>
              <a:ext cx="485279" cy="592859"/>
            </a:xfrm>
            <a:custGeom>
              <a:avLst/>
              <a:gdLst>
                <a:gd name="T0" fmla="*/ 1768 w 1768"/>
                <a:gd name="T1" fmla="*/ 0 h 2160"/>
                <a:gd name="T2" fmla="*/ 0 w 1768"/>
                <a:gd name="T3" fmla="*/ 2160 h 2160"/>
                <a:gd name="T4" fmla="*/ 39 w 1768"/>
                <a:gd name="T5" fmla="*/ 24 h 2160"/>
                <a:gd name="T6" fmla="*/ 1768 w 1768"/>
                <a:gd name="T7" fmla="*/ 0 h 2160"/>
              </a:gdLst>
              <a:ahLst/>
              <a:cxnLst>
                <a:cxn ang="0">
                  <a:pos x="T0" y="T1"/>
                </a:cxn>
                <a:cxn ang="0">
                  <a:pos x="T2" y="T3"/>
                </a:cxn>
                <a:cxn ang="0">
                  <a:pos x="T4" y="T5"/>
                </a:cxn>
                <a:cxn ang="0">
                  <a:pos x="T6" y="T7"/>
                </a:cxn>
              </a:cxnLst>
              <a:rect l="0" t="0" r="r" b="b"/>
              <a:pathLst>
                <a:path w="1768" h="2160">
                  <a:moveTo>
                    <a:pt x="1768" y="0"/>
                  </a:moveTo>
                  <a:cubicBezTo>
                    <a:pt x="1730" y="29"/>
                    <a:pt x="1211" y="1259"/>
                    <a:pt x="0" y="2160"/>
                  </a:cubicBezTo>
                  <a:cubicBezTo>
                    <a:pt x="39" y="24"/>
                    <a:pt x="39" y="24"/>
                    <a:pt x="39" y="24"/>
                  </a:cubicBezTo>
                  <a:lnTo>
                    <a:pt x="1768" y="0"/>
                  </a:lnTo>
                  <a:close/>
                </a:path>
              </a:pathLst>
            </a:custGeom>
            <a:solidFill>
              <a:srgbClr val="BC967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1" name="íšlíḓè">
              <a:extLst>
                <a:ext uri="{FF2B5EF4-FFF2-40B4-BE49-F238E27FC236}">
                  <a16:creationId xmlns:a16="http://schemas.microsoft.com/office/drawing/2014/main" id="{922FA2DC-864E-4292-87A8-67C4979DE39D}"/>
                </a:ext>
              </a:extLst>
            </p:cNvPr>
            <p:cNvSpPr/>
            <p:nvPr/>
          </p:nvSpPr>
          <p:spPr bwMode="auto">
            <a:xfrm>
              <a:off x="3614647" y="2950051"/>
              <a:ext cx="1075799" cy="1611359"/>
            </a:xfrm>
            <a:custGeom>
              <a:avLst/>
              <a:gdLst>
                <a:gd name="T0" fmla="*/ 124 w 3916"/>
                <a:gd name="T1" fmla="*/ 3909 h 5867"/>
                <a:gd name="T2" fmla="*/ 625 w 3916"/>
                <a:gd name="T3" fmla="*/ 1708 h 5867"/>
                <a:gd name="T4" fmla="*/ 774 w 3916"/>
                <a:gd name="T5" fmla="*/ 1361 h 5867"/>
                <a:gd name="T6" fmla="*/ 1252 w 3916"/>
                <a:gd name="T7" fmla="*/ 960 h 5867"/>
                <a:gd name="T8" fmla="*/ 3916 w 3916"/>
                <a:gd name="T9" fmla="*/ 0 h 5867"/>
                <a:gd name="T10" fmla="*/ 3262 w 3916"/>
                <a:gd name="T11" fmla="*/ 1395 h 5867"/>
                <a:gd name="T12" fmla="*/ 1911 w 3916"/>
                <a:gd name="T13" fmla="*/ 1809 h 5867"/>
                <a:gd name="T14" fmla="*/ 1751 w 3916"/>
                <a:gd name="T15" fmla="*/ 2282 h 5867"/>
                <a:gd name="T16" fmla="*/ 1725 w 3916"/>
                <a:gd name="T17" fmla="*/ 3379 h 5867"/>
                <a:gd name="T18" fmla="*/ 2316 w 3916"/>
                <a:gd name="T19" fmla="*/ 4244 h 5867"/>
                <a:gd name="T20" fmla="*/ 2518 w 3916"/>
                <a:gd name="T21" fmla="*/ 4286 h 5867"/>
                <a:gd name="T22" fmla="*/ 1348 w 3916"/>
                <a:gd name="T23" fmla="*/ 5867 h 5867"/>
                <a:gd name="T24" fmla="*/ 468 w 3916"/>
                <a:gd name="T25" fmla="*/ 4926 h 5867"/>
                <a:gd name="T26" fmla="*/ 124 w 3916"/>
                <a:gd name="T27" fmla="*/ 3909 h 58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916" h="5867">
                  <a:moveTo>
                    <a:pt x="124" y="3909"/>
                  </a:moveTo>
                  <a:cubicBezTo>
                    <a:pt x="625" y="1708"/>
                    <a:pt x="625" y="1708"/>
                    <a:pt x="625" y="1708"/>
                  </a:cubicBezTo>
                  <a:cubicBezTo>
                    <a:pt x="625" y="1708"/>
                    <a:pt x="673" y="1540"/>
                    <a:pt x="774" y="1361"/>
                  </a:cubicBezTo>
                  <a:cubicBezTo>
                    <a:pt x="880" y="1174"/>
                    <a:pt x="1050" y="1032"/>
                    <a:pt x="1252" y="960"/>
                  </a:cubicBezTo>
                  <a:cubicBezTo>
                    <a:pt x="3916" y="0"/>
                    <a:pt x="3916" y="0"/>
                    <a:pt x="3916" y="0"/>
                  </a:cubicBezTo>
                  <a:cubicBezTo>
                    <a:pt x="3262" y="1395"/>
                    <a:pt x="3262" y="1395"/>
                    <a:pt x="3262" y="1395"/>
                  </a:cubicBezTo>
                  <a:cubicBezTo>
                    <a:pt x="1911" y="1809"/>
                    <a:pt x="1911" y="1809"/>
                    <a:pt x="1911" y="1809"/>
                  </a:cubicBezTo>
                  <a:cubicBezTo>
                    <a:pt x="1911" y="1809"/>
                    <a:pt x="1729" y="1868"/>
                    <a:pt x="1751" y="2282"/>
                  </a:cubicBezTo>
                  <a:cubicBezTo>
                    <a:pt x="1725" y="3379"/>
                    <a:pt x="1725" y="3379"/>
                    <a:pt x="1725" y="3379"/>
                  </a:cubicBezTo>
                  <a:cubicBezTo>
                    <a:pt x="1716" y="3764"/>
                    <a:pt x="1952" y="4116"/>
                    <a:pt x="2316" y="4244"/>
                  </a:cubicBezTo>
                  <a:cubicBezTo>
                    <a:pt x="2381" y="4268"/>
                    <a:pt x="2449" y="4283"/>
                    <a:pt x="2518" y="4286"/>
                  </a:cubicBezTo>
                  <a:cubicBezTo>
                    <a:pt x="1348" y="5867"/>
                    <a:pt x="1348" y="5867"/>
                    <a:pt x="1348" y="5867"/>
                  </a:cubicBezTo>
                  <a:cubicBezTo>
                    <a:pt x="468" y="4926"/>
                    <a:pt x="468" y="4926"/>
                    <a:pt x="468" y="4926"/>
                  </a:cubicBezTo>
                  <a:cubicBezTo>
                    <a:pt x="468" y="4926"/>
                    <a:pt x="0" y="4476"/>
                    <a:pt x="124" y="3909"/>
                  </a:cubicBezTo>
                  <a:close/>
                </a:path>
              </a:pathLst>
            </a:custGeom>
            <a:solidFill>
              <a:srgbClr val="ECB98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2" name="ïšļiḋe">
              <a:extLst>
                <a:ext uri="{FF2B5EF4-FFF2-40B4-BE49-F238E27FC236}">
                  <a16:creationId xmlns:a16="http://schemas.microsoft.com/office/drawing/2014/main" id="{8DFB6516-4E9A-47F1-8C4B-8E4AF078425E}"/>
                </a:ext>
              </a:extLst>
            </p:cNvPr>
            <p:cNvSpPr/>
            <p:nvPr/>
          </p:nvSpPr>
          <p:spPr bwMode="auto">
            <a:xfrm>
              <a:off x="4371215" y="1397159"/>
              <a:ext cx="3011067" cy="4042430"/>
            </a:xfrm>
            <a:custGeom>
              <a:avLst/>
              <a:gdLst>
                <a:gd name="T0" fmla="*/ 10564 w 10956"/>
                <a:gd name="T1" fmla="*/ 14724 h 14724"/>
                <a:gd name="T2" fmla="*/ 392 w 10956"/>
                <a:gd name="T3" fmla="*/ 14724 h 14724"/>
                <a:gd name="T4" fmla="*/ 0 w 10956"/>
                <a:gd name="T5" fmla="*/ 14332 h 14724"/>
                <a:gd name="T6" fmla="*/ 0 w 10956"/>
                <a:gd name="T7" fmla="*/ 392 h 14724"/>
                <a:gd name="T8" fmla="*/ 392 w 10956"/>
                <a:gd name="T9" fmla="*/ 0 h 14724"/>
                <a:gd name="T10" fmla="*/ 10564 w 10956"/>
                <a:gd name="T11" fmla="*/ 0 h 14724"/>
                <a:gd name="T12" fmla="*/ 10956 w 10956"/>
                <a:gd name="T13" fmla="*/ 392 h 14724"/>
                <a:gd name="T14" fmla="*/ 10956 w 10956"/>
                <a:gd name="T15" fmla="*/ 14332 h 14724"/>
                <a:gd name="T16" fmla="*/ 10564 w 10956"/>
                <a:gd name="T17" fmla="*/ 14724 h 147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956" h="14724">
                  <a:moveTo>
                    <a:pt x="10564" y="14724"/>
                  </a:moveTo>
                  <a:cubicBezTo>
                    <a:pt x="392" y="14724"/>
                    <a:pt x="392" y="14724"/>
                    <a:pt x="392" y="14724"/>
                  </a:cubicBezTo>
                  <a:cubicBezTo>
                    <a:pt x="176" y="14724"/>
                    <a:pt x="0" y="14548"/>
                    <a:pt x="0" y="14332"/>
                  </a:cubicBezTo>
                  <a:cubicBezTo>
                    <a:pt x="0" y="392"/>
                    <a:pt x="0" y="392"/>
                    <a:pt x="0" y="392"/>
                  </a:cubicBezTo>
                  <a:cubicBezTo>
                    <a:pt x="0" y="176"/>
                    <a:pt x="176" y="0"/>
                    <a:pt x="392" y="0"/>
                  </a:cubicBezTo>
                  <a:cubicBezTo>
                    <a:pt x="10564" y="0"/>
                    <a:pt x="10564" y="0"/>
                    <a:pt x="10564" y="0"/>
                  </a:cubicBezTo>
                  <a:cubicBezTo>
                    <a:pt x="10781" y="0"/>
                    <a:pt x="10956" y="176"/>
                    <a:pt x="10956" y="392"/>
                  </a:cubicBezTo>
                  <a:cubicBezTo>
                    <a:pt x="10956" y="14332"/>
                    <a:pt x="10956" y="14332"/>
                    <a:pt x="10956" y="14332"/>
                  </a:cubicBezTo>
                  <a:cubicBezTo>
                    <a:pt x="10956" y="14548"/>
                    <a:pt x="10781" y="14724"/>
                    <a:pt x="10564" y="14724"/>
                  </a:cubicBezTo>
                  <a:close/>
                </a:path>
              </a:pathLst>
            </a:custGeom>
            <a:solidFill>
              <a:srgbClr val="221F2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3" name="íṩļïdè">
              <a:extLst>
                <a:ext uri="{FF2B5EF4-FFF2-40B4-BE49-F238E27FC236}">
                  <a16:creationId xmlns:a16="http://schemas.microsoft.com/office/drawing/2014/main" id="{08E0E800-FAAF-4D03-A659-252F5AD48D2B}"/>
                </a:ext>
              </a:extLst>
            </p:cNvPr>
            <p:cNvSpPr/>
            <p:nvPr/>
          </p:nvSpPr>
          <p:spPr bwMode="auto">
            <a:xfrm>
              <a:off x="4572342" y="1591271"/>
              <a:ext cx="2619336" cy="3654207"/>
            </a:xfrm>
            <a:custGeom>
              <a:avLst/>
              <a:gdLst>
                <a:gd name="T0" fmla="*/ 8764 w 9528"/>
                <a:gd name="T1" fmla="*/ 13308 h 13308"/>
                <a:gd name="T2" fmla="*/ 764 w 9528"/>
                <a:gd name="T3" fmla="*/ 13308 h 13308"/>
                <a:gd name="T4" fmla="*/ 0 w 9528"/>
                <a:gd name="T5" fmla="*/ 12544 h 13308"/>
                <a:gd name="T6" fmla="*/ 0 w 9528"/>
                <a:gd name="T7" fmla="*/ 764 h 13308"/>
                <a:gd name="T8" fmla="*/ 764 w 9528"/>
                <a:gd name="T9" fmla="*/ 0 h 13308"/>
                <a:gd name="T10" fmla="*/ 8764 w 9528"/>
                <a:gd name="T11" fmla="*/ 0 h 13308"/>
                <a:gd name="T12" fmla="*/ 9528 w 9528"/>
                <a:gd name="T13" fmla="*/ 764 h 13308"/>
                <a:gd name="T14" fmla="*/ 9528 w 9528"/>
                <a:gd name="T15" fmla="*/ 12544 h 13308"/>
                <a:gd name="T16" fmla="*/ 8764 w 9528"/>
                <a:gd name="T17" fmla="*/ 13308 h 133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528" h="13308">
                  <a:moveTo>
                    <a:pt x="8764" y="13308"/>
                  </a:moveTo>
                  <a:cubicBezTo>
                    <a:pt x="764" y="13308"/>
                    <a:pt x="764" y="13308"/>
                    <a:pt x="764" y="13308"/>
                  </a:cubicBezTo>
                  <a:cubicBezTo>
                    <a:pt x="342" y="13308"/>
                    <a:pt x="0" y="12966"/>
                    <a:pt x="0" y="12544"/>
                  </a:cubicBezTo>
                  <a:cubicBezTo>
                    <a:pt x="0" y="764"/>
                    <a:pt x="0" y="764"/>
                    <a:pt x="0" y="764"/>
                  </a:cubicBezTo>
                  <a:cubicBezTo>
                    <a:pt x="0" y="342"/>
                    <a:pt x="342" y="0"/>
                    <a:pt x="764" y="0"/>
                  </a:cubicBezTo>
                  <a:cubicBezTo>
                    <a:pt x="8764" y="0"/>
                    <a:pt x="8764" y="0"/>
                    <a:pt x="8764" y="0"/>
                  </a:cubicBezTo>
                  <a:cubicBezTo>
                    <a:pt x="9186" y="0"/>
                    <a:pt x="9528" y="342"/>
                    <a:pt x="9528" y="764"/>
                  </a:cubicBezTo>
                  <a:cubicBezTo>
                    <a:pt x="9528" y="12544"/>
                    <a:pt x="9528" y="12544"/>
                    <a:pt x="9528" y="12544"/>
                  </a:cubicBezTo>
                  <a:cubicBezTo>
                    <a:pt x="9528" y="12966"/>
                    <a:pt x="9186" y="13308"/>
                    <a:pt x="8764" y="1330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4" name="ïSļiďe">
              <a:extLst>
                <a:ext uri="{FF2B5EF4-FFF2-40B4-BE49-F238E27FC236}">
                  <a16:creationId xmlns:a16="http://schemas.microsoft.com/office/drawing/2014/main" id="{F75F5F96-47E8-4332-B224-75106CA3B595}"/>
                </a:ext>
              </a:extLst>
            </p:cNvPr>
            <p:cNvSpPr/>
            <p:nvPr/>
          </p:nvSpPr>
          <p:spPr bwMode="auto">
            <a:xfrm>
              <a:off x="5155846" y="1095468"/>
              <a:ext cx="1431280" cy="565964"/>
            </a:xfrm>
            <a:custGeom>
              <a:avLst/>
              <a:gdLst>
                <a:gd name="T0" fmla="*/ 3461 w 5206"/>
                <a:gd name="T1" fmla="*/ 805 h 2061"/>
                <a:gd name="T2" fmla="*/ 2800 w 5206"/>
                <a:gd name="T3" fmla="*/ 29 h 2061"/>
                <a:gd name="T4" fmla="*/ 2404 w 5206"/>
                <a:gd name="T5" fmla="*/ 29 h 2061"/>
                <a:gd name="T6" fmla="*/ 1744 w 5206"/>
                <a:gd name="T7" fmla="*/ 805 h 2061"/>
                <a:gd name="T8" fmla="*/ 0 w 5206"/>
                <a:gd name="T9" fmla="*/ 2061 h 2061"/>
                <a:gd name="T10" fmla="*/ 5206 w 5206"/>
                <a:gd name="T11" fmla="*/ 2061 h 2061"/>
                <a:gd name="T12" fmla="*/ 3461 w 5206"/>
                <a:gd name="T13" fmla="*/ 805 h 2061"/>
                <a:gd name="T14" fmla="*/ 2624 w 5206"/>
                <a:gd name="T15" fmla="*/ 1079 h 2061"/>
                <a:gd name="T16" fmla="*/ 2252 w 5206"/>
                <a:gd name="T17" fmla="*/ 707 h 2061"/>
                <a:gd name="T18" fmla="*/ 2624 w 5206"/>
                <a:gd name="T19" fmla="*/ 335 h 2061"/>
                <a:gd name="T20" fmla="*/ 2996 w 5206"/>
                <a:gd name="T21" fmla="*/ 707 h 2061"/>
                <a:gd name="T22" fmla="*/ 2624 w 5206"/>
                <a:gd name="T23" fmla="*/ 1079 h 20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206" h="2061">
                  <a:moveTo>
                    <a:pt x="3461" y="805"/>
                  </a:moveTo>
                  <a:cubicBezTo>
                    <a:pt x="3461" y="805"/>
                    <a:pt x="3475" y="178"/>
                    <a:pt x="2800" y="29"/>
                  </a:cubicBezTo>
                  <a:cubicBezTo>
                    <a:pt x="2670" y="0"/>
                    <a:pt x="2534" y="0"/>
                    <a:pt x="2404" y="29"/>
                  </a:cubicBezTo>
                  <a:cubicBezTo>
                    <a:pt x="1731" y="178"/>
                    <a:pt x="1744" y="805"/>
                    <a:pt x="1744" y="805"/>
                  </a:cubicBezTo>
                  <a:cubicBezTo>
                    <a:pt x="32" y="713"/>
                    <a:pt x="0" y="2061"/>
                    <a:pt x="0" y="2061"/>
                  </a:cubicBezTo>
                  <a:cubicBezTo>
                    <a:pt x="5206" y="2061"/>
                    <a:pt x="5206" y="2061"/>
                    <a:pt x="5206" y="2061"/>
                  </a:cubicBezTo>
                  <a:cubicBezTo>
                    <a:pt x="5206" y="2061"/>
                    <a:pt x="5173" y="713"/>
                    <a:pt x="3461" y="805"/>
                  </a:cubicBezTo>
                  <a:close/>
                  <a:moveTo>
                    <a:pt x="2624" y="1079"/>
                  </a:moveTo>
                  <a:cubicBezTo>
                    <a:pt x="2419" y="1079"/>
                    <a:pt x="2252" y="912"/>
                    <a:pt x="2252" y="707"/>
                  </a:cubicBezTo>
                  <a:cubicBezTo>
                    <a:pt x="2252" y="502"/>
                    <a:pt x="2419" y="335"/>
                    <a:pt x="2624" y="335"/>
                  </a:cubicBezTo>
                  <a:cubicBezTo>
                    <a:pt x="2829" y="335"/>
                    <a:pt x="2996" y="502"/>
                    <a:pt x="2996" y="707"/>
                  </a:cubicBezTo>
                  <a:cubicBezTo>
                    <a:pt x="2996" y="912"/>
                    <a:pt x="2829" y="1079"/>
                    <a:pt x="2624" y="1079"/>
                  </a:cubicBezTo>
                  <a:close/>
                </a:path>
              </a:pathLst>
            </a:custGeom>
            <a:solidFill>
              <a:srgbClr val="184F7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5" name="ïṧ1îde">
              <a:extLst>
                <a:ext uri="{FF2B5EF4-FFF2-40B4-BE49-F238E27FC236}">
                  <a16:creationId xmlns:a16="http://schemas.microsoft.com/office/drawing/2014/main" id="{CDCA38D5-F679-4480-AB4E-3D702E22D68B}"/>
                </a:ext>
              </a:extLst>
            </p:cNvPr>
            <p:cNvSpPr/>
            <p:nvPr/>
          </p:nvSpPr>
          <p:spPr bwMode="auto">
            <a:xfrm>
              <a:off x="4835445" y="2023929"/>
              <a:ext cx="2070913" cy="98225"/>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6" name="îŝľïḓé">
              <a:extLst>
                <a:ext uri="{FF2B5EF4-FFF2-40B4-BE49-F238E27FC236}">
                  <a16:creationId xmlns:a16="http://schemas.microsoft.com/office/drawing/2014/main" id="{FD47444F-999B-4EA0-A753-8C2ACED507BA}"/>
                </a:ext>
              </a:extLst>
            </p:cNvPr>
            <p:cNvSpPr/>
            <p:nvPr/>
          </p:nvSpPr>
          <p:spPr bwMode="auto">
            <a:xfrm>
              <a:off x="4835445" y="2303403"/>
              <a:ext cx="2070913" cy="99395"/>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88" name="ïşlíḋe">
              <a:extLst>
                <a:ext uri="{FF2B5EF4-FFF2-40B4-BE49-F238E27FC236}">
                  <a16:creationId xmlns:a16="http://schemas.microsoft.com/office/drawing/2014/main" id="{EB9A6AC8-08DA-4F4F-88C1-3E682875E55E}"/>
                </a:ext>
              </a:extLst>
            </p:cNvPr>
            <p:cNvSpPr/>
            <p:nvPr/>
          </p:nvSpPr>
          <p:spPr bwMode="auto">
            <a:xfrm>
              <a:off x="4835445" y="2584046"/>
              <a:ext cx="2070913" cy="98225"/>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8" name="ïṥ1îḓe">
              <a:extLst>
                <a:ext uri="{FF2B5EF4-FFF2-40B4-BE49-F238E27FC236}">
                  <a16:creationId xmlns:a16="http://schemas.microsoft.com/office/drawing/2014/main" id="{8C35B765-3D5A-4420-BA55-BBA454B01F38}"/>
                </a:ext>
              </a:extLst>
            </p:cNvPr>
            <p:cNvSpPr/>
            <p:nvPr/>
          </p:nvSpPr>
          <p:spPr bwMode="auto">
            <a:xfrm>
              <a:off x="4835445" y="2863519"/>
              <a:ext cx="2070913" cy="99395"/>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99" name="íṥľïḍè">
              <a:extLst>
                <a:ext uri="{FF2B5EF4-FFF2-40B4-BE49-F238E27FC236}">
                  <a16:creationId xmlns:a16="http://schemas.microsoft.com/office/drawing/2014/main" id="{E5B90A2D-93AD-4001-92F0-C78220BF633E}"/>
                </a:ext>
              </a:extLst>
            </p:cNvPr>
            <p:cNvSpPr/>
            <p:nvPr/>
          </p:nvSpPr>
          <p:spPr bwMode="auto">
            <a:xfrm>
              <a:off x="4835445" y="3144163"/>
              <a:ext cx="2070913" cy="98225"/>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02" name="í$ḻiḍê">
              <a:extLst>
                <a:ext uri="{FF2B5EF4-FFF2-40B4-BE49-F238E27FC236}">
                  <a16:creationId xmlns:a16="http://schemas.microsoft.com/office/drawing/2014/main" id="{8308CAE8-B823-4254-91D2-DE1A5A5DDCD3}"/>
                </a:ext>
              </a:extLst>
            </p:cNvPr>
            <p:cNvSpPr/>
            <p:nvPr/>
          </p:nvSpPr>
          <p:spPr bwMode="auto">
            <a:xfrm>
              <a:off x="4835445" y="3423637"/>
              <a:ext cx="2070913" cy="99395"/>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03" name="isḷíḑé">
              <a:extLst>
                <a:ext uri="{FF2B5EF4-FFF2-40B4-BE49-F238E27FC236}">
                  <a16:creationId xmlns:a16="http://schemas.microsoft.com/office/drawing/2014/main" id="{DD991CDF-DF49-4846-8BF1-30B30A16CAA5}"/>
                </a:ext>
              </a:extLst>
            </p:cNvPr>
            <p:cNvSpPr/>
            <p:nvPr/>
          </p:nvSpPr>
          <p:spPr bwMode="auto">
            <a:xfrm>
              <a:off x="4835445" y="3704280"/>
              <a:ext cx="2070913" cy="98225"/>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04" name="îṥḷïde">
              <a:extLst>
                <a:ext uri="{FF2B5EF4-FFF2-40B4-BE49-F238E27FC236}">
                  <a16:creationId xmlns:a16="http://schemas.microsoft.com/office/drawing/2014/main" id="{F9A49858-2C1B-49C7-A09A-08D3CCAC1354}"/>
                </a:ext>
              </a:extLst>
            </p:cNvPr>
            <p:cNvSpPr/>
            <p:nvPr/>
          </p:nvSpPr>
          <p:spPr bwMode="auto">
            <a:xfrm>
              <a:off x="4835445" y="3983753"/>
              <a:ext cx="2070913" cy="99395"/>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05" name="ïṡḷíḋè">
              <a:extLst>
                <a:ext uri="{FF2B5EF4-FFF2-40B4-BE49-F238E27FC236}">
                  <a16:creationId xmlns:a16="http://schemas.microsoft.com/office/drawing/2014/main" id="{D73CED49-0277-4B27-A07F-AAEB9E0B9839}"/>
                </a:ext>
              </a:extLst>
            </p:cNvPr>
            <p:cNvSpPr/>
            <p:nvPr/>
          </p:nvSpPr>
          <p:spPr bwMode="auto">
            <a:xfrm>
              <a:off x="4835445" y="4264396"/>
              <a:ext cx="2070913" cy="98225"/>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07" name="iś1ïḋé">
              <a:extLst>
                <a:ext uri="{FF2B5EF4-FFF2-40B4-BE49-F238E27FC236}">
                  <a16:creationId xmlns:a16="http://schemas.microsoft.com/office/drawing/2014/main" id="{02407C17-6EF9-4899-9EDE-9C1DCC2DEF82}"/>
                </a:ext>
              </a:extLst>
            </p:cNvPr>
            <p:cNvSpPr/>
            <p:nvPr/>
          </p:nvSpPr>
          <p:spPr bwMode="auto">
            <a:xfrm>
              <a:off x="4835445" y="4543870"/>
              <a:ext cx="2070913" cy="99395"/>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10" name="ïŝliḑè">
              <a:extLst>
                <a:ext uri="{FF2B5EF4-FFF2-40B4-BE49-F238E27FC236}">
                  <a16:creationId xmlns:a16="http://schemas.microsoft.com/office/drawing/2014/main" id="{6B2734D4-1DEF-4A96-9BA3-40B2562E9582}"/>
                </a:ext>
              </a:extLst>
            </p:cNvPr>
            <p:cNvSpPr/>
            <p:nvPr/>
          </p:nvSpPr>
          <p:spPr bwMode="auto">
            <a:xfrm>
              <a:off x="4835445" y="4824513"/>
              <a:ext cx="2070913" cy="98225"/>
            </a:xfrm>
            <a:prstGeom prst="rect">
              <a:avLst/>
            </a:prstGeom>
            <a:solidFill>
              <a:srgbClr val="9A9A9A"/>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11" name="îṥļíḋe">
              <a:extLst>
                <a:ext uri="{FF2B5EF4-FFF2-40B4-BE49-F238E27FC236}">
                  <a16:creationId xmlns:a16="http://schemas.microsoft.com/office/drawing/2014/main" id="{32A1A82F-01E7-4076-97E4-C3B2AEF4E296}"/>
                </a:ext>
              </a:extLst>
            </p:cNvPr>
            <p:cNvSpPr/>
            <p:nvPr/>
          </p:nvSpPr>
          <p:spPr bwMode="auto">
            <a:xfrm>
              <a:off x="4009886" y="5300437"/>
              <a:ext cx="965880" cy="848945"/>
            </a:xfrm>
            <a:custGeom>
              <a:avLst/>
              <a:gdLst>
                <a:gd name="T0" fmla="*/ 826 w 826"/>
                <a:gd name="T1" fmla="*/ 726 h 726"/>
                <a:gd name="T2" fmla="*/ 0 w 826"/>
                <a:gd name="T3" fmla="*/ 726 h 726"/>
                <a:gd name="T4" fmla="*/ 0 w 826"/>
                <a:gd name="T5" fmla="*/ 0 h 726"/>
                <a:gd name="T6" fmla="*/ 383 w 826"/>
                <a:gd name="T7" fmla="*/ 0 h 726"/>
                <a:gd name="T8" fmla="*/ 440 w 826"/>
                <a:gd name="T9" fmla="*/ 0 h 726"/>
                <a:gd name="T10" fmla="*/ 824 w 826"/>
                <a:gd name="T11" fmla="*/ 0 h 726"/>
                <a:gd name="T12" fmla="*/ 826 w 826"/>
                <a:gd name="T13" fmla="*/ 0 h 726"/>
                <a:gd name="T14" fmla="*/ 826 w 826"/>
                <a:gd name="T15" fmla="*/ 726 h 7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6" h="726">
                  <a:moveTo>
                    <a:pt x="826" y="726"/>
                  </a:moveTo>
                  <a:lnTo>
                    <a:pt x="0" y="726"/>
                  </a:lnTo>
                  <a:lnTo>
                    <a:pt x="0" y="0"/>
                  </a:lnTo>
                  <a:lnTo>
                    <a:pt x="383" y="0"/>
                  </a:lnTo>
                  <a:lnTo>
                    <a:pt x="440" y="0"/>
                  </a:lnTo>
                  <a:lnTo>
                    <a:pt x="824" y="0"/>
                  </a:lnTo>
                  <a:lnTo>
                    <a:pt x="826" y="0"/>
                  </a:lnTo>
                  <a:lnTo>
                    <a:pt x="826" y="726"/>
                  </a:lnTo>
                  <a:close/>
                </a:path>
              </a:pathLst>
            </a:custGeom>
            <a:solidFill>
              <a:srgbClr val="41424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2" name="íṩḻîdè">
              <a:extLst>
                <a:ext uri="{FF2B5EF4-FFF2-40B4-BE49-F238E27FC236}">
                  <a16:creationId xmlns:a16="http://schemas.microsoft.com/office/drawing/2014/main" id="{7F9F8390-B640-4D58-B1DE-3678F322A226}"/>
                </a:ext>
              </a:extLst>
            </p:cNvPr>
            <p:cNvSpPr/>
            <p:nvPr/>
          </p:nvSpPr>
          <p:spPr bwMode="auto">
            <a:xfrm>
              <a:off x="4008717" y="5299268"/>
              <a:ext cx="516851" cy="850115"/>
            </a:xfrm>
            <a:custGeom>
              <a:avLst/>
              <a:gdLst>
                <a:gd name="T0" fmla="*/ 442 w 442"/>
                <a:gd name="T1" fmla="*/ 727 h 727"/>
                <a:gd name="T2" fmla="*/ 1 w 442"/>
                <a:gd name="T3" fmla="*/ 727 h 727"/>
                <a:gd name="T4" fmla="*/ 0 w 442"/>
                <a:gd name="T5" fmla="*/ 1 h 727"/>
                <a:gd name="T6" fmla="*/ 441 w 442"/>
                <a:gd name="T7" fmla="*/ 0 h 727"/>
                <a:gd name="T8" fmla="*/ 441 w 442"/>
                <a:gd name="T9" fmla="*/ 1 h 727"/>
                <a:gd name="T10" fmla="*/ 442 w 442"/>
                <a:gd name="T11" fmla="*/ 727 h 727"/>
              </a:gdLst>
              <a:ahLst/>
              <a:cxnLst>
                <a:cxn ang="0">
                  <a:pos x="T0" y="T1"/>
                </a:cxn>
                <a:cxn ang="0">
                  <a:pos x="T2" y="T3"/>
                </a:cxn>
                <a:cxn ang="0">
                  <a:pos x="T4" y="T5"/>
                </a:cxn>
                <a:cxn ang="0">
                  <a:pos x="T6" y="T7"/>
                </a:cxn>
                <a:cxn ang="0">
                  <a:pos x="T8" y="T9"/>
                </a:cxn>
                <a:cxn ang="0">
                  <a:pos x="T10" y="T11"/>
                </a:cxn>
              </a:cxnLst>
              <a:rect l="0" t="0" r="r" b="b"/>
              <a:pathLst>
                <a:path w="442" h="727">
                  <a:moveTo>
                    <a:pt x="442" y="727"/>
                  </a:moveTo>
                  <a:lnTo>
                    <a:pt x="1" y="727"/>
                  </a:lnTo>
                  <a:lnTo>
                    <a:pt x="0" y="1"/>
                  </a:lnTo>
                  <a:lnTo>
                    <a:pt x="441" y="0"/>
                  </a:lnTo>
                  <a:lnTo>
                    <a:pt x="441" y="1"/>
                  </a:lnTo>
                  <a:lnTo>
                    <a:pt x="442" y="727"/>
                  </a:lnTo>
                  <a:close/>
                </a:path>
              </a:pathLst>
            </a:custGeom>
            <a:solidFill>
              <a:srgbClr val="35363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3" name="íṥľíďe">
              <a:extLst>
                <a:ext uri="{FF2B5EF4-FFF2-40B4-BE49-F238E27FC236}">
                  <a16:creationId xmlns:a16="http://schemas.microsoft.com/office/drawing/2014/main" id="{1C15FF8A-1E68-4229-834C-6B27C5E536F7}"/>
                </a:ext>
              </a:extLst>
            </p:cNvPr>
            <p:cNvSpPr/>
            <p:nvPr/>
          </p:nvSpPr>
          <p:spPr bwMode="auto">
            <a:xfrm>
              <a:off x="3984160" y="3125453"/>
              <a:ext cx="940155" cy="1751681"/>
            </a:xfrm>
            <a:custGeom>
              <a:avLst/>
              <a:gdLst>
                <a:gd name="T0" fmla="*/ 1900 w 3419"/>
                <a:gd name="T1" fmla="*/ 2915 h 6383"/>
                <a:gd name="T2" fmla="*/ 2115 w 3419"/>
                <a:gd name="T3" fmla="*/ 1691 h 6383"/>
                <a:gd name="T4" fmla="*/ 2082 w 3419"/>
                <a:gd name="T5" fmla="*/ 618 h 6383"/>
                <a:gd name="T6" fmla="*/ 2420 w 3419"/>
                <a:gd name="T7" fmla="*/ 99 h 6383"/>
                <a:gd name="T8" fmla="*/ 2469 w 3419"/>
                <a:gd name="T9" fmla="*/ 82 h 6383"/>
                <a:gd name="T10" fmla="*/ 3160 w 3419"/>
                <a:gd name="T11" fmla="*/ 236 h 6383"/>
                <a:gd name="T12" fmla="*/ 3226 w 3419"/>
                <a:gd name="T13" fmla="*/ 332 h 6383"/>
                <a:gd name="T14" fmla="*/ 3304 w 3419"/>
                <a:gd name="T15" fmla="*/ 932 h 6383"/>
                <a:gd name="T16" fmla="*/ 3419 w 3419"/>
                <a:gd name="T17" fmla="*/ 3851 h 6383"/>
                <a:gd name="T18" fmla="*/ 3268 w 3419"/>
                <a:gd name="T19" fmla="*/ 5086 h 6383"/>
                <a:gd name="T20" fmla="*/ 3262 w 3419"/>
                <a:gd name="T21" fmla="*/ 5109 h 6383"/>
                <a:gd name="T22" fmla="*/ 3069 w 3419"/>
                <a:gd name="T23" fmla="*/ 5824 h 6383"/>
                <a:gd name="T24" fmla="*/ 3046 w 3419"/>
                <a:gd name="T25" fmla="*/ 5929 h 6383"/>
                <a:gd name="T26" fmla="*/ 3045 w 3419"/>
                <a:gd name="T27" fmla="*/ 6369 h 6383"/>
                <a:gd name="T28" fmla="*/ 3031 w 3419"/>
                <a:gd name="T29" fmla="*/ 6383 h 6383"/>
                <a:gd name="T30" fmla="*/ 686 w 3419"/>
                <a:gd name="T31" fmla="*/ 6383 h 6383"/>
                <a:gd name="T32" fmla="*/ 686 w 3419"/>
                <a:gd name="T33" fmla="*/ 6124 h 6383"/>
                <a:gd name="T34" fmla="*/ 623 w 3419"/>
                <a:gd name="T35" fmla="*/ 5955 h 6383"/>
                <a:gd name="T36" fmla="*/ 0 w 3419"/>
                <a:gd name="T37" fmla="*/ 5235 h 6383"/>
                <a:gd name="T38" fmla="*/ 1088 w 3419"/>
                <a:gd name="T39" fmla="*/ 3765 h 6383"/>
                <a:gd name="T40" fmla="*/ 1169 w 3419"/>
                <a:gd name="T41" fmla="*/ 3654 h 6383"/>
                <a:gd name="T42" fmla="*/ 1900 w 3419"/>
                <a:gd name="T43" fmla="*/ 2915 h 63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3419" h="6383">
                  <a:moveTo>
                    <a:pt x="1900" y="2915"/>
                  </a:moveTo>
                  <a:cubicBezTo>
                    <a:pt x="1957" y="2777"/>
                    <a:pt x="2141" y="2214"/>
                    <a:pt x="2115" y="1691"/>
                  </a:cubicBezTo>
                  <a:cubicBezTo>
                    <a:pt x="2082" y="618"/>
                    <a:pt x="2082" y="618"/>
                    <a:pt x="2082" y="618"/>
                  </a:cubicBezTo>
                  <a:cubicBezTo>
                    <a:pt x="2082" y="618"/>
                    <a:pt x="2087" y="257"/>
                    <a:pt x="2420" y="99"/>
                  </a:cubicBezTo>
                  <a:cubicBezTo>
                    <a:pt x="2436" y="92"/>
                    <a:pt x="2452" y="86"/>
                    <a:pt x="2469" y="82"/>
                  </a:cubicBezTo>
                  <a:cubicBezTo>
                    <a:pt x="2564" y="59"/>
                    <a:pt x="2901" y="0"/>
                    <a:pt x="3160" y="236"/>
                  </a:cubicBezTo>
                  <a:cubicBezTo>
                    <a:pt x="3189" y="263"/>
                    <a:pt x="3211" y="296"/>
                    <a:pt x="3226" y="332"/>
                  </a:cubicBezTo>
                  <a:cubicBezTo>
                    <a:pt x="3258" y="415"/>
                    <a:pt x="3304" y="591"/>
                    <a:pt x="3304" y="932"/>
                  </a:cubicBezTo>
                  <a:cubicBezTo>
                    <a:pt x="3419" y="3851"/>
                    <a:pt x="3419" y="3851"/>
                    <a:pt x="3419" y="3851"/>
                  </a:cubicBezTo>
                  <a:cubicBezTo>
                    <a:pt x="3419" y="3851"/>
                    <a:pt x="3414" y="4587"/>
                    <a:pt x="3268" y="5086"/>
                  </a:cubicBezTo>
                  <a:cubicBezTo>
                    <a:pt x="3265" y="5094"/>
                    <a:pt x="3263" y="5102"/>
                    <a:pt x="3262" y="5109"/>
                  </a:cubicBezTo>
                  <a:cubicBezTo>
                    <a:pt x="3247" y="5186"/>
                    <a:pt x="3159" y="5622"/>
                    <a:pt x="3069" y="5824"/>
                  </a:cubicBezTo>
                  <a:cubicBezTo>
                    <a:pt x="3054" y="5857"/>
                    <a:pt x="3046" y="5893"/>
                    <a:pt x="3046" y="5929"/>
                  </a:cubicBezTo>
                  <a:cubicBezTo>
                    <a:pt x="3045" y="6369"/>
                    <a:pt x="3045" y="6369"/>
                    <a:pt x="3045" y="6369"/>
                  </a:cubicBezTo>
                  <a:cubicBezTo>
                    <a:pt x="3045" y="6377"/>
                    <a:pt x="3039" y="6383"/>
                    <a:pt x="3031" y="6383"/>
                  </a:cubicBezTo>
                  <a:cubicBezTo>
                    <a:pt x="686" y="6383"/>
                    <a:pt x="686" y="6383"/>
                    <a:pt x="686" y="6383"/>
                  </a:cubicBezTo>
                  <a:cubicBezTo>
                    <a:pt x="686" y="6124"/>
                    <a:pt x="686" y="6124"/>
                    <a:pt x="686" y="6124"/>
                  </a:cubicBezTo>
                  <a:cubicBezTo>
                    <a:pt x="686" y="6062"/>
                    <a:pt x="663" y="6002"/>
                    <a:pt x="623" y="5955"/>
                  </a:cubicBezTo>
                  <a:cubicBezTo>
                    <a:pt x="0" y="5235"/>
                    <a:pt x="0" y="5235"/>
                    <a:pt x="0" y="5235"/>
                  </a:cubicBezTo>
                  <a:cubicBezTo>
                    <a:pt x="1088" y="3765"/>
                    <a:pt x="1088" y="3765"/>
                    <a:pt x="1088" y="3765"/>
                  </a:cubicBezTo>
                  <a:cubicBezTo>
                    <a:pt x="1113" y="3731"/>
                    <a:pt x="1143" y="3687"/>
                    <a:pt x="1169" y="3654"/>
                  </a:cubicBezTo>
                  <a:cubicBezTo>
                    <a:pt x="1191" y="3624"/>
                    <a:pt x="1515" y="3854"/>
                    <a:pt x="1900" y="2915"/>
                  </a:cubicBezTo>
                  <a:close/>
                </a:path>
              </a:pathLst>
            </a:custGeom>
            <a:solidFill>
              <a:srgbClr val="ECB98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4" name="îšḻîde">
              <a:extLst>
                <a:ext uri="{FF2B5EF4-FFF2-40B4-BE49-F238E27FC236}">
                  <a16:creationId xmlns:a16="http://schemas.microsoft.com/office/drawing/2014/main" id="{AB8D33F8-DC63-40B0-B44E-4C68BA786274}"/>
                </a:ext>
              </a:extLst>
            </p:cNvPr>
            <p:cNvSpPr/>
            <p:nvPr/>
          </p:nvSpPr>
          <p:spPr bwMode="auto">
            <a:xfrm>
              <a:off x="4623793" y="3192106"/>
              <a:ext cx="219837" cy="203466"/>
            </a:xfrm>
            <a:custGeom>
              <a:avLst/>
              <a:gdLst>
                <a:gd name="T0" fmla="*/ 684 w 798"/>
                <a:gd name="T1" fmla="*/ 740 h 741"/>
                <a:gd name="T2" fmla="*/ 91 w 798"/>
                <a:gd name="T3" fmla="*/ 729 h 741"/>
                <a:gd name="T4" fmla="*/ 2 w 798"/>
                <a:gd name="T5" fmla="*/ 635 h 741"/>
                <a:gd name="T6" fmla="*/ 15 w 798"/>
                <a:gd name="T7" fmla="*/ 310 h 741"/>
                <a:gd name="T8" fmla="*/ 366 w 798"/>
                <a:gd name="T9" fmla="*/ 19 h 741"/>
                <a:gd name="T10" fmla="*/ 758 w 798"/>
                <a:gd name="T11" fmla="*/ 242 h 741"/>
                <a:gd name="T12" fmla="*/ 778 w 798"/>
                <a:gd name="T13" fmla="*/ 547 h 741"/>
                <a:gd name="T14" fmla="*/ 776 w 798"/>
                <a:gd name="T15" fmla="*/ 651 h 741"/>
                <a:gd name="T16" fmla="*/ 684 w 798"/>
                <a:gd name="T17" fmla="*/ 740 h 7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98" h="741">
                  <a:moveTo>
                    <a:pt x="684" y="740"/>
                  </a:moveTo>
                  <a:cubicBezTo>
                    <a:pt x="91" y="729"/>
                    <a:pt x="91" y="729"/>
                    <a:pt x="91" y="729"/>
                  </a:cubicBezTo>
                  <a:cubicBezTo>
                    <a:pt x="40" y="728"/>
                    <a:pt x="0" y="685"/>
                    <a:pt x="2" y="635"/>
                  </a:cubicBezTo>
                  <a:cubicBezTo>
                    <a:pt x="15" y="310"/>
                    <a:pt x="15" y="310"/>
                    <a:pt x="15" y="310"/>
                  </a:cubicBezTo>
                  <a:cubicBezTo>
                    <a:pt x="15" y="310"/>
                    <a:pt x="41" y="53"/>
                    <a:pt x="366" y="19"/>
                  </a:cubicBezTo>
                  <a:cubicBezTo>
                    <a:pt x="366" y="19"/>
                    <a:pt x="640" y="0"/>
                    <a:pt x="758" y="242"/>
                  </a:cubicBezTo>
                  <a:cubicBezTo>
                    <a:pt x="758" y="242"/>
                    <a:pt x="798" y="342"/>
                    <a:pt x="778" y="547"/>
                  </a:cubicBezTo>
                  <a:cubicBezTo>
                    <a:pt x="776" y="651"/>
                    <a:pt x="776" y="651"/>
                    <a:pt x="776" y="651"/>
                  </a:cubicBezTo>
                  <a:cubicBezTo>
                    <a:pt x="776" y="701"/>
                    <a:pt x="734" y="741"/>
                    <a:pt x="684" y="740"/>
                  </a:cubicBezTo>
                  <a:close/>
                </a:path>
              </a:pathLst>
            </a:custGeom>
            <a:solidFill>
              <a:srgbClr val="F6E2C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5" name="ï$ḻiḍê">
              <a:extLst>
                <a:ext uri="{FF2B5EF4-FFF2-40B4-BE49-F238E27FC236}">
                  <a16:creationId xmlns:a16="http://schemas.microsoft.com/office/drawing/2014/main" id="{566988DA-9A73-4BA8-B9FC-A8223C3B0C6F}"/>
                </a:ext>
              </a:extLst>
            </p:cNvPr>
            <p:cNvSpPr/>
            <p:nvPr/>
          </p:nvSpPr>
          <p:spPr bwMode="auto">
            <a:xfrm>
              <a:off x="3951419" y="4844392"/>
              <a:ext cx="1081646" cy="480602"/>
            </a:xfrm>
            <a:custGeom>
              <a:avLst/>
              <a:gdLst>
                <a:gd name="T0" fmla="*/ 375 w 3937"/>
                <a:gd name="T1" fmla="*/ 1749 h 1749"/>
                <a:gd name="T2" fmla="*/ 3563 w 3937"/>
                <a:gd name="T3" fmla="*/ 1745 h 1749"/>
                <a:gd name="T4" fmla="*/ 3937 w 3937"/>
                <a:gd name="T5" fmla="*/ 1371 h 1749"/>
                <a:gd name="T6" fmla="*/ 3936 w 3937"/>
                <a:gd name="T7" fmla="*/ 374 h 1749"/>
                <a:gd name="T8" fmla="*/ 3561 w 3937"/>
                <a:gd name="T9" fmla="*/ 0 h 1749"/>
                <a:gd name="T10" fmla="*/ 374 w 3937"/>
                <a:gd name="T11" fmla="*/ 3 h 1749"/>
                <a:gd name="T12" fmla="*/ 0 w 3937"/>
                <a:gd name="T13" fmla="*/ 378 h 1749"/>
                <a:gd name="T14" fmla="*/ 1 w 3937"/>
                <a:gd name="T15" fmla="*/ 1375 h 1749"/>
                <a:gd name="T16" fmla="*/ 375 w 3937"/>
                <a:gd name="T17" fmla="*/ 1749 h 17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37" h="1749">
                  <a:moveTo>
                    <a:pt x="375" y="1749"/>
                  </a:moveTo>
                  <a:cubicBezTo>
                    <a:pt x="3563" y="1745"/>
                    <a:pt x="3563" y="1745"/>
                    <a:pt x="3563" y="1745"/>
                  </a:cubicBezTo>
                  <a:cubicBezTo>
                    <a:pt x="3769" y="1745"/>
                    <a:pt x="3937" y="1576"/>
                    <a:pt x="3937" y="1371"/>
                  </a:cubicBezTo>
                  <a:cubicBezTo>
                    <a:pt x="3936" y="374"/>
                    <a:pt x="3936" y="374"/>
                    <a:pt x="3936" y="374"/>
                  </a:cubicBezTo>
                  <a:cubicBezTo>
                    <a:pt x="3936" y="168"/>
                    <a:pt x="3767" y="0"/>
                    <a:pt x="3561" y="0"/>
                  </a:cubicBezTo>
                  <a:cubicBezTo>
                    <a:pt x="374" y="3"/>
                    <a:pt x="374" y="3"/>
                    <a:pt x="374" y="3"/>
                  </a:cubicBezTo>
                  <a:cubicBezTo>
                    <a:pt x="168" y="3"/>
                    <a:pt x="0" y="172"/>
                    <a:pt x="0" y="378"/>
                  </a:cubicBezTo>
                  <a:cubicBezTo>
                    <a:pt x="1" y="1375"/>
                    <a:pt x="1" y="1375"/>
                    <a:pt x="1" y="1375"/>
                  </a:cubicBezTo>
                  <a:cubicBezTo>
                    <a:pt x="1" y="1581"/>
                    <a:pt x="170" y="1749"/>
                    <a:pt x="375" y="1749"/>
                  </a:cubicBezTo>
                  <a:close/>
                </a:path>
              </a:pathLst>
            </a:custGeom>
            <a:solidFill>
              <a:srgbClr val="CECEC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6" name="iṩḻiḋé">
              <a:extLst>
                <a:ext uri="{FF2B5EF4-FFF2-40B4-BE49-F238E27FC236}">
                  <a16:creationId xmlns:a16="http://schemas.microsoft.com/office/drawing/2014/main" id="{51C8FD4D-AFC7-4915-BA38-4BE625563E78}"/>
                </a:ext>
              </a:extLst>
            </p:cNvPr>
            <p:cNvSpPr/>
            <p:nvPr/>
          </p:nvSpPr>
          <p:spPr bwMode="auto">
            <a:xfrm>
              <a:off x="5817696" y="2481144"/>
              <a:ext cx="373022" cy="299353"/>
            </a:xfrm>
            <a:custGeom>
              <a:avLst/>
              <a:gdLst>
                <a:gd name="T0" fmla="*/ 1359 w 1359"/>
                <a:gd name="T1" fmla="*/ 134 h 1093"/>
                <a:gd name="T2" fmla="*/ 29 w 1359"/>
                <a:gd name="T3" fmla="*/ 54 h 1093"/>
                <a:gd name="T4" fmla="*/ 903 w 1359"/>
                <a:gd name="T5" fmla="*/ 1093 h 1093"/>
                <a:gd name="T6" fmla="*/ 1283 w 1359"/>
                <a:gd name="T7" fmla="*/ 731 h 1093"/>
                <a:gd name="T8" fmla="*/ 1359 w 1359"/>
                <a:gd name="T9" fmla="*/ 134 h 1093"/>
              </a:gdLst>
              <a:ahLst/>
              <a:cxnLst>
                <a:cxn ang="0">
                  <a:pos x="T0" y="T1"/>
                </a:cxn>
                <a:cxn ang="0">
                  <a:pos x="T2" y="T3"/>
                </a:cxn>
                <a:cxn ang="0">
                  <a:pos x="T4" y="T5"/>
                </a:cxn>
                <a:cxn ang="0">
                  <a:pos x="T6" y="T7"/>
                </a:cxn>
                <a:cxn ang="0">
                  <a:pos x="T8" y="T9"/>
                </a:cxn>
              </a:cxnLst>
              <a:rect l="0" t="0" r="r" b="b"/>
              <a:pathLst>
                <a:path w="1359" h="1093">
                  <a:moveTo>
                    <a:pt x="1359" y="134"/>
                  </a:moveTo>
                  <a:cubicBezTo>
                    <a:pt x="1359" y="134"/>
                    <a:pt x="59" y="0"/>
                    <a:pt x="29" y="54"/>
                  </a:cubicBezTo>
                  <a:cubicBezTo>
                    <a:pt x="0" y="108"/>
                    <a:pt x="903" y="1093"/>
                    <a:pt x="903" y="1093"/>
                  </a:cubicBezTo>
                  <a:cubicBezTo>
                    <a:pt x="1283" y="731"/>
                    <a:pt x="1283" y="731"/>
                    <a:pt x="1283" y="731"/>
                  </a:cubicBezTo>
                  <a:lnTo>
                    <a:pt x="1359" y="134"/>
                  </a:lnTo>
                  <a:close/>
                </a:path>
              </a:pathLst>
            </a:custGeom>
            <a:solidFill>
              <a:srgbClr val="F9C68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7" name="îṣ1îďê">
              <a:extLst>
                <a:ext uri="{FF2B5EF4-FFF2-40B4-BE49-F238E27FC236}">
                  <a16:creationId xmlns:a16="http://schemas.microsoft.com/office/drawing/2014/main" id="{2929BDA2-95D1-4A57-8D60-0F97D39417E7}"/>
                </a:ext>
              </a:extLst>
            </p:cNvPr>
            <p:cNvSpPr/>
            <p:nvPr/>
          </p:nvSpPr>
          <p:spPr bwMode="auto">
            <a:xfrm>
              <a:off x="5820034" y="2485821"/>
              <a:ext cx="147338" cy="120443"/>
            </a:xfrm>
            <a:custGeom>
              <a:avLst/>
              <a:gdLst>
                <a:gd name="T0" fmla="*/ 537 w 537"/>
                <a:gd name="T1" fmla="*/ 43 h 440"/>
                <a:gd name="T2" fmla="*/ 13 w 537"/>
                <a:gd name="T3" fmla="*/ 30 h 440"/>
                <a:gd name="T4" fmla="*/ 330 w 537"/>
                <a:gd name="T5" fmla="*/ 440 h 440"/>
                <a:gd name="T6" fmla="*/ 537 w 537"/>
                <a:gd name="T7" fmla="*/ 43 h 440"/>
              </a:gdLst>
              <a:ahLst/>
              <a:cxnLst>
                <a:cxn ang="0">
                  <a:pos x="T0" y="T1"/>
                </a:cxn>
                <a:cxn ang="0">
                  <a:pos x="T2" y="T3"/>
                </a:cxn>
                <a:cxn ang="0">
                  <a:pos x="T4" y="T5"/>
                </a:cxn>
                <a:cxn ang="0">
                  <a:pos x="T6" y="T7"/>
                </a:cxn>
              </a:cxnLst>
              <a:rect l="0" t="0" r="r" b="b"/>
              <a:pathLst>
                <a:path w="537" h="440">
                  <a:moveTo>
                    <a:pt x="537" y="43"/>
                  </a:moveTo>
                  <a:cubicBezTo>
                    <a:pt x="537" y="43"/>
                    <a:pt x="24" y="0"/>
                    <a:pt x="13" y="30"/>
                  </a:cubicBezTo>
                  <a:cubicBezTo>
                    <a:pt x="0" y="67"/>
                    <a:pt x="330" y="440"/>
                    <a:pt x="330" y="440"/>
                  </a:cubicBezTo>
                  <a:lnTo>
                    <a:pt x="537" y="43"/>
                  </a:lnTo>
                  <a:close/>
                </a:path>
              </a:pathLst>
            </a:custGeom>
            <a:solidFill>
              <a:srgbClr val="28292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8" name="íṩlïḑê">
              <a:extLst>
                <a:ext uri="{FF2B5EF4-FFF2-40B4-BE49-F238E27FC236}">
                  <a16:creationId xmlns:a16="http://schemas.microsoft.com/office/drawing/2014/main" id="{4CC574AD-A16B-4EC0-BBE5-77D3885C11AD}"/>
                </a:ext>
              </a:extLst>
            </p:cNvPr>
            <p:cNvSpPr/>
            <p:nvPr/>
          </p:nvSpPr>
          <p:spPr bwMode="auto">
            <a:xfrm>
              <a:off x="6774221" y="2780496"/>
              <a:ext cx="691084" cy="512174"/>
            </a:xfrm>
            <a:custGeom>
              <a:avLst/>
              <a:gdLst>
                <a:gd name="T0" fmla="*/ 0 w 2513"/>
                <a:gd name="T1" fmla="*/ 743 h 1867"/>
                <a:gd name="T2" fmla="*/ 2513 w 2513"/>
                <a:gd name="T3" fmla="*/ 1867 h 1867"/>
                <a:gd name="T4" fmla="*/ 1536 w 2513"/>
                <a:gd name="T5" fmla="*/ 0 h 1867"/>
                <a:gd name="T6" fmla="*/ 0 w 2513"/>
                <a:gd name="T7" fmla="*/ 743 h 1867"/>
              </a:gdLst>
              <a:ahLst/>
              <a:cxnLst>
                <a:cxn ang="0">
                  <a:pos x="T0" y="T1"/>
                </a:cxn>
                <a:cxn ang="0">
                  <a:pos x="T2" y="T3"/>
                </a:cxn>
                <a:cxn ang="0">
                  <a:pos x="T4" y="T5"/>
                </a:cxn>
                <a:cxn ang="0">
                  <a:pos x="T6" y="T7"/>
                </a:cxn>
              </a:cxnLst>
              <a:rect l="0" t="0" r="r" b="b"/>
              <a:pathLst>
                <a:path w="2513" h="1867">
                  <a:moveTo>
                    <a:pt x="0" y="743"/>
                  </a:moveTo>
                  <a:cubicBezTo>
                    <a:pt x="47" y="751"/>
                    <a:pt x="1047" y="1608"/>
                    <a:pt x="2513" y="1867"/>
                  </a:cubicBezTo>
                  <a:cubicBezTo>
                    <a:pt x="1536" y="0"/>
                    <a:pt x="1536" y="0"/>
                    <a:pt x="1536" y="0"/>
                  </a:cubicBezTo>
                  <a:lnTo>
                    <a:pt x="0" y="743"/>
                  </a:lnTo>
                  <a:close/>
                </a:path>
              </a:pathLst>
            </a:custGeom>
            <a:solidFill>
              <a:srgbClr val="E0BA9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9" name="iṩḷíḑé">
              <a:extLst>
                <a:ext uri="{FF2B5EF4-FFF2-40B4-BE49-F238E27FC236}">
                  <a16:creationId xmlns:a16="http://schemas.microsoft.com/office/drawing/2014/main" id="{0BB27479-E952-4D8D-969C-F6B8312D62A8}"/>
                </a:ext>
              </a:extLst>
            </p:cNvPr>
            <p:cNvSpPr/>
            <p:nvPr/>
          </p:nvSpPr>
          <p:spPr bwMode="auto">
            <a:xfrm>
              <a:off x="6415232" y="2629650"/>
              <a:ext cx="1493256" cy="1207935"/>
            </a:xfrm>
            <a:custGeom>
              <a:avLst/>
              <a:gdLst>
                <a:gd name="T0" fmla="*/ 5071 w 5430"/>
                <a:gd name="T1" fmla="*/ 2129 h 4397"/>
                <a:gd name="T2" fmla="*/ 3657 w 5430"/>
                <a:gd name="T3" fmla="*/ 408 h 4397"/>
                <a:gd name="T4" fmla="*/ 3372 w 5430"/>
                <a:gd name="T5" fmla="*/ 168 h 4397"/>
                <a:gd name="T6" fmla="*/ 2774 w 5430"/>
                <a:gd name="T7" fmla="*/ 25 h 4397"/>
                <a:gd name="T8" fmla="*/ 0 w 5430"/>
                <a:gd name="T9" fmla="*/ 356 h 4397"/>
                <a:gd name="T10" fmla="*/ 1193 w 5430"/>
                <a:gd name="T11" fmla="*/ 1297 h 4397"/>
                <a:gd name="T12" fmla="*/ 2567 w 5430"/>
                <a:gd name="T13" fmla="*/ 1066 h 4397"/>
                <a:gd name="T14" fmla="*/ 2917 w 5430"/>
                <a:gd name="T15" fmla="*/ 1412 h 4397"/>
                <a:gd name="T16" fmla="*/ 3424 w 5430"/>
                <a:gd name="T17" fmla="*/ 2368 h 4397"/>
                <a:gd name="T18" fmla="*/ 3286 w 5430"/>
                <a:gd name="T19" fmla="*/ 3392 h 4397"/>
                <a:gd name="T20" fmla="*/ 3126 w 5430"/>
                <a:gd name="T21" fmla="*/ 3518 h 4397"/>
                <a:gd name="T22" fmla="*/ 4855 w 5430"/>
                <a:gd name="T23" fmla="*/ 4397 h 4397"/>
                <a:gd name="T24" fmla="*/ 5217 w 5430"/>
                <a:gd name="T25" fmla="*/ 3178 h 4397"/>
                <a:gd name="T26" fmla="*/ 5071 w 5430"/>
                <a:gd name="T27" fmla="*/ 2129 h 43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430" h="4397">
                  <a:moveTo>
                    <a:pt x="5071" y="2129"/>
                  </a:moveTo>
                  <a:cubicBezTo>
                    <a:pt x="3657" y="408"/>
                    <a:pt x="3657" y="408"/>
                    <a:pt x="3657" y="408"/>
                  </a:cubicBezTo>
                  <a:cubicBezTo>
                    <a:pt x="3657" y="408"/>
                    <a:pt x="3541" y="281"/>
                    <a:pt x="3372" y="168"/>
                  </a:cubicBezTo>
                  <a:cubicBezTo>
                    <a:pt x="3196" y="50"/>
                    <a:pt x="2984" y="0"/>
                    <a:pt x="2774" y="25"/>
                  </a:cubicBezTo>
                  <a:cubicBezTo>
                    <a:pt x="0" y="356"/>
                    <a:pt x="0" y="356"/>
                    <a:pt x="0" y="356"/>
                  </a:cubicBezTo>
                  <a:cubicBezTo>
                    <a:pt x="1193" y="1297"/>
                    <a:pt x="1193" y="1297"/>
                    <a:pt x="1193" y="1297"/>
                  </a:cubicBezTo>
                  <a:cubicBezTo>
                    <a:pt x="2567" y="1066"/>
                    <a:pt x="2567" y="1066"/>
                    <a:pt x="2567" y="1066"/>
                  </a:cubicBezTo>
                  <a:cubicBezTo>
                    <a:pt x="2567" y="1066"/>
                    <a:pt x="2753" y="1037"/>
                    <a:pt x="2917" y="1412"/>
                  </a:cubicBezTo>
                  <a:cubicBezTo>
                    <a:pt x="3424" y="2368"/>
                    <a:pt x="3424" y="2368"/>
                    <a:pt x="3424" y="2368"/>
                  </a:cubicBezTo>
                  <a:cubicBezTo>
                    <a:pt x="3603" y="2704"/>
                    <a:pt x="3549" y="3119"/>
                    <a:pt x="3286" y="3392"/>
                  </a:cubicBezTo>
                  <a:cubicBezTo>
                    <a:pt x="3238" y="3442"/>
                    <a:pt x="3185" y="3485"/>
                    <a:pt x="3126" y="3518"/>
                  </a:cubicBezTo>
                  <a:cubicBezTo>
                    <a:pt x="4855" y="4397"/>
                    <a:pt x="4855" y="4397"/>
                    <a:pt x="4855" y="4397"/>
                  </a:cubicBezTo>
                  <a:cubicBezTo>
                    <a:pt x="5217" y="3178"/>
                    <a:pt x="5217" y="3178"/>
                    <a:pt x="5217" y="3178"/>
                  </a:cubicBezTo>
                  <a:cubicBezTo>
                    <a:pt x="5217" y="3178"/>
                    <a:pt x="5430" y="2574"/>
                    <a:pt x="5071" y="2129"/>
                  </a:cubicBezTo>
                  <a:close/>
                </a:path>
              </a:pathLst>
            </a:custGeom>
            <a:solidFill>
              <a:srgbClr val="ECB98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0" name="î$ľíḍe">
              <a:extLst>
                <a:ext uri="{FF2B5EF4-FFF2-40B4-BE49-F238E27FC236}">
                  <a16:creationId xmlns:a16="http://schemas.microsoft.com/office/drawing/2014/main" id="{39155BD2-1CFE-4EE3-9091-86F608EA3CA1}"/>
                </a:ext>
              </a:extLst>
            </p:cNvPr>
            <p:cNvSpPr/>
            <p:nvPr/>
          </p:nvSpPr>
          <p:spPr bwMode="auto">
            <a:xfrm>
              <a:off x="7203372" y="4500604"/>
              <a:ext cx="1373982" cy="1648778"/>
            </a:xfrm>
            <a:custGeom>
              <a:avLst/>
              <a:gdLst>
                <a:gd name="T0" fmla="*/ 1175 w 1175"/>
                <a:gd name="T1" fmla="*/ 891 h 1410"/>
                <a:gd name="T2" fmla="*/ 1175 w 1175"/>
                <a:gd name="T3" fmla="*/ 1410 h 1410"/>
                <a:gd name="T4" fmla="*/ 524 w 1175"/>
                <a:gd name="T5" fmla="*/ 1410 h 1410"/>
                <a:gd name="T6" fmla="*/ 0 w 1175"/>
                <a:gd name="T7" fmla="*/ 363 h 1410"/>
                <a:gd name="T8" fmla="*/ 2 w 1175"/>
                <a:gd name="T9" fmla="*/ 362 h 1410"/>
                <a:gd name="T10" fmla="*/ 391 w 1175"/>
                <a:gd name="T11" fmla="*/ 168 h 1410"/>
                <a:gd name="T12" fmla="*/ 729 w 1175"/>
                <a:gd name="T13" fmla="*/ 0 h 1410"/>
                <a:gd name="T14" fmla="*/ 1175 w 1175"/>
                <a:gd name="T15" fmla="*/ 891 h 141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75" h="1410">
                  <a:moveTo>
                    <a:pt x="1175" y="891"/>
                  </a:moveTo>
                  <a:lnTo>
                    <a:pt x="1175" y="1410"/>
                  </a:lnTo>
                  <a:lnTo>
                    <a:pt x="524" y="1410"/>
                  </a:lnTo>
                  <a:lnTo>
                    <a:pt x="0" y="363"/>
                  </a:lnTo>
                  <a:lnTo>
                    <a:pt x="2" y="362"/>
                  </a:lnTo>
                  <a:lnTo>
                    <a:pt x="391" y="168"/>
                  </a:lnTo>
                  <a:lnTo>
                    <a:pt x="729" y="0"/>
                  </a:lnTo>
                  <a:lnTo>
                    <a:pt x="1175" y="891"/>
                  </a:lnTo>
                  <a:close/>
                </a:path>
              </a:pathLst>
            </a:custGeom>
            <a:solidFill>
              <a:srgbClr val="41424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1" name="í$1iḍé">
              <a:extLst>
                <a:ext uri="{FF2B5EF4-FFF2-40B4-BE49-F238E27FC236}">
                  <a16:creationId xmlns:a16="http://schemas.microsoft.com/office/drawing/2014/main" id="{5F3994ED-6D3D-41DE-AF35-08DAD405EBE5}"/>
                </a:ext>
              </a:extLst>
            </p:cNvPr>
            <p:cNvSpPr/>
            <p:nvPr/>
          </p:nvSpPr>
          <p:spPr bwMode="auto">
            <a:xfrm>
              <a:off x="7205710" y="4697054"/>
              <a:ext cx="1181040" cy="1452328"/>
            </a:xfrm>
            <a:custGeom>
              <a:avLst/>
              <a:gdLst>
                <a:gd name="T0" fmla="*/ 1010 w 1010"/>
                <a:gd name="T1" fmla="*/ 1242 h 1242"/>
                <a:gd name="T2" fmla="*/ 523 w 1010"/>
                <a:gd name="T3" fmla="*/ 1242 h 1242"/>
                <a:gd name="T4" fmla="*/ 0 w 1010"/>
                <a:gd name="T5" fmla="*/ 194 h 1242"/>
                <a:gd name="T6" fmla="*/ 389 w 1010"/>
                <a:gd name="T7" fmla="*/ 0 h 1242"/>
                <a:gd name="T8" fmla="*/ 1010 w 1010"/>
                <a:gd name="T9" fmla="*/ 1242 h 1242"/>
              </a:gdLst>
              <a:ahLst/>
              <a:cxnLst>
                <a:cxn ang="0">
                  <a:pos x="T0" y="T1"/>
                </a:cxn>
                <a:cxn ang="0">
                  <a:pos x="T2" y="T3"/>
                </a:cxn>
                <a:cxn ang="0">
                  <a:pos x="T4" y="T5"/>
                </a:cxn>
                <a:cxn ang="0">
                  <a:pos x="T6" y="T7"/>
                </a:cxn>
                <a:cxn ang="0">
                  <a:pos x="T8" y="T9"/>
                </a:cxn>
              </a:cxnLst>
              <a:rect l="0" t="0" r="r" b="b"/>
              <a:pathLst>
                <a:path w="1010" h="1242">
                  <a:moveTo>
                    <a:pt x="1010" y="1242"/>
                  </a:moveTo>
                  <a:lnTo>
                    <a:pt x="523" y="1242"/>
                  </a:lnTo>
                  <a:lnTo>
                    <a:pt x="0" y="194"/>
                  </a:lnTo>
                  <a:lnTo>
                    <a:pt x="389" y="0"/>
                  </a:lnTo>
                  <a:lnTo>
                    <a:pt x="1010" y="1242"/>
                  </a:lnTo>
                  <a:close/>
                </a:path>
              </a:pathLst>
            </a:custGeom>
            <a:solidFill>
              <a:srgbClr val="35363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2" name="í$lïďè">
              <a:extLst>
                <a:ext uri="{FF2B5EF4-FFF2-40B4-BE49-F238E27FC236}">
                  <a16:creationId xmlns:a16="http://schemas.microsoft.com/office/drawing/2014/main" id="{7FF95B40-8CDD-4417-B4CC-38B8A8E6358B}"/>
                </a:ext>
              </a:extLst>
            </p:cNvPr>
            <p:cNvSpPr/>
            <p:nvPr/>
          </p:nvSpPr>
          <p:spPr bwMode="auto">
            <a:xfrm>
              <a:off x="6052735" y="2517393"/>
              <a:ext cx="1679181" cy="996283"/>
            </a:xfrm>
            <a:custGeom>
              <a:avLst/>
              <a:gdLst>
                <a:gd name="T0" fmla="*/ 501 w 6104"/>
                <a:gd name="T1" fmla="*/ 0 h 3631"/>
                <a:gd name="T2" fmla="*/ 6104 w 6104"/>
                <a:gd name="T3" fmla="*/ 2699 h 3631"/>
                <a:gd name="T4" fmla="*/ 5653 w 6104"/>
                <a:gd name="T5" fmla="*/ 3631 h 3631"/>
                <a:gd name="T6" fmla="*/ 46 w 6104"/>
                <a:gd name="T7" fmla="*/ 960 h 3631"/>
                <a:gd name="T8" fmla="*/ 143 w 6104"/>
                <a:gd name="T9" fmla="*/ 778 h 3631"/>
                <a:gd name="T10" fmla="*/ 240 w 6104"/>
                <a:gd name="T11" fmla="*/ 593 h 3631"/>
                <a:gd name="T12" fmla="*/ 337 w 6104"/>
                <a:gd name="T13" fmla="*/ 377 h 3631"/>
                <a:gd name="T14" fmla="*/ 411 w 6104"/>
                <a:gd name="T15" fmla="*/ 197 h 3631"/>
                <a:gd name="T16" fmla="*/ 501 w 6104"/>
                <a:gd name="T17" fmla="*/ 0 h 3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104" h="3631">
                  <a:moveTo>
                    <a:pt x="501" y="0"/>
                  </a:moveTo>
                  <a:cubicBezTo>
                    <a:pt x="6104" y="2699"/>
                    <a:pt x="6104" y="2699"/>
                    <a:pt x="6104" y="2699"/>
                  </a:cubicBezTo>
                  <a:cubicBezTo>
                    <a:pt x="5653" y="3631"/>
                    <a:pt x="5653" y="3631"/>
                    <a:pt x="5653" y="3631"/>
                  </a:cubicBezTo>
                  <a:cubicBezTo>
                    <a:pt x="46" y="960"/>
                    <a:pt x="46" y="960"/>
                    <a:pt x="46" y="960"/>
                  </a:cubicBezTo>
                  <a:cubicBezTo>
                    <a:pt x="46" y="960"/>
                    <a:pt x="0" y="801"/>
                    <a:pt x="143" y="778"/>
                  </a:cubicBezTo>
                  <a:cubicBezTo>
                    <a:pt x="143" y="778"/>
                    <a:pt x="63" y="638"/>
                    <a:pt x="240" y="593"/>
                  </a:cubicBezTo>
                  <a:cubicBezTo>
                    <a:pt x="240" y="593"/>
                    <a:pt x="164" y="459"/>
                    <a:pt x="337" y="377"/>
                  </a:cubicBezTo>
                  <a:cubicBezTo>
                    <a:pt x="337" y="377"/>
                    <a:pt x="261" y="245"/>
                    <a:pt x="411" y="197"/>
                  </a:cubicBezTo>
                  <a:cubicBezTo>
                    <a:pt x="411" y="197"/>
                    <a:pt x="343" y="102"/>
                    <a:pt x="501" y="0"/>
                  </a:cubicBezTo>
                  <a:close/>
                </a:path>
              </a:pathLst>
            </a:custGeom>
            <a:solidFill>
              <a:srgbClr val="FBBF3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3" name="ïšḻidé">
              <a:extLst>
                <a:ext uri="{FF2B5EF4-FFF2-40B4-BE49-F238E27FC236}">
                  <a16:creationId xmlns:a16="http://schemas.microsoft.com/office/drawing/2014/main" id="{A04C1FFE-336C-4F5A-9F30-ABA04C853DDF}"/>
                </a:ext>
              </a:extLst>
            </p:cNvPr>
            <p:cNvSpPr/>
            <p:nvPr/>
          </p:nvSpPr>
          <p:spPr bwMode="auto">
            <a:xfrm>
              <a:off x="6052735" y="2644852"/>
              <a:ext cx="1614868" cy="868825"/>
            </a:xfrm>
            <a:custGeom>
              <a:avLst/>
              <a:gdLst>
                <a:gd name="T0" fmla="*/ 237 w 5872"/>
                <a:gd name="T1" fmla="*/ 0 h 3165"/>
                <a:gd name="T2" fmla="*/ 240 w 5872"/>
                <a:gd name="T3" fmla="*/ 127 h 3165"/>
                <a:gd name="T4" fmla="*/ 143 w 5872"/>
                <a:gd name="T5" fmla="*/ 312 h 3165"/>
                <a:gd name="T6" fmla="*/ 46 w 5872"/>
                <a:gd name="T7" fmla="*/ 494 h 3165"/>
                <a:gd name="T8" fmla="*/ 5653 w 5872"/>
                <a:gd name="T9" fmla="*/ 3165 h 3165"/>
                <a:gd name="T10" fmla="*/ 5872 w 5872"/>
                <a:gd name="T11" fmla="*/ 2711 h 3165"/>
                <a:gd name="T12" fmla="*/ 237 w 5872"/>
                <a:gd name="T13" fmla="*/ 0 h 3165"/>
              </a:gdLst>
              <a:ahLst/>
              <a:cxnLst>
                <a:cxn ang="0">
                  <a:pos x="T0" y="T1"/>
                </a:cxn>
                <a:cxn ang="0">
                  <a:pos x="T2" y="T3"/>
                </a:cxn>
                <a:cxn ang="0">
                  <a:pos x="T4" y="T5"/>
                </a:cxn>
                <a:cxn ang="0">
                  <a:pos x="T6" y="T7"/>
                </a:cxn>
                <a:cxn ang="0">
                  <a:pos x="T8" y="T9"/>
                </a:cxn>
                <a:cxn ang="0">
                  <a:pos x="T10" y="T11"/>
                </a:cxn>
                <a:cxn ang="0">
                  <a:pos x="T12" y="T13"/>
                </a:cxn>
              </a:cxnLst>
              <a:rect l="0" t="0" r="r" b="b"/>
              <a:pathLst>
                <a:path w="5872" h="3165">
                  <a:moveTo>
                    <a:pt x="237" y="0"/>
                  </a:moveTo>
                  <a:cubicBezTo>
                    <a:pt x="205" y="65"/>
                    <a:pt x="240" y="127"/>
                    <a:pt x="240" y="127"/>
                  </a:cubicBezTo>
                  <a:cubicBezTo>
                    <a:pt x="63" y="172"/>
                    <a:pt x="143" y="312"/>
                    <a:pt x="143" y="312"/>
                  </a:cubicBezTo>
                  <a:cubicBezTo>
                    <a:pt x="0" y="335"/>
                    <a:pt x="46" y="494"/>
                    <a:pt x="46" y="494"/>
                  </a:cubicBezTo>
                  <a:cubicBezTo>
                    <a:pt x="5653" y="3165"/>
                    <a:pt x="5653" y="3165"/>
                    <a:pt x="5653" y="3165"/>
                  </a:cubicBezTo>
                  <a:cubicBezTo>
                    <a:pt x="5872" y="2711"/>
                    <a:pt x="5872" y="2711"/>
                    <a:pt x="5872" y="2711"/>
                  </a:cubicBezTo>
                  <a:lnTo>
                    <a:pt x="237" y="0"/>
                  </a:lnTo>
                  <a:close/>
                </a:path>
              </a:pathLst>
            </a:custGeom>
            <a:solidFill>
              <a:srgbClr val="F9A82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4" name="i$ļide">
              <a:extLst>
                <a:ext uri="{FF2B5EF4-FFF2-40B4-BE49-F238E27FC236}">
                  <a16:creationId xmlns:a16="http://schemas.microsoft.com/office/drawing/2014/main" id="{80B02CD3-BD3C-43F5-BBAA-059B660A6773}"/>
                </a:ext>
              </a:extLst>
            </p:cNvPr>
            <p:cNvSpPr/>
            <p:nvPr/>
          </p:nvSpPr>
          <p:spPr bwMode="auto">
            <a:xfrm>
              <a:off x="6373136" y="2884568"/>
              <a:ext cx="1378660" cy="1599666"/>
            </a:xfrm>
            <a:custGeom>
              <a:avLst/>
              <a:gdLst>
                <a:gd name="T0" fmla="*/ 2313 w 5014"/>
                <a:gd name="T1" fmla="*/ 2263 h 5824"/>
                <a:gd name="T2" fmla="*/ 1584 w 5014"/>
                <a:gd name="T3" fmla="*/ 1277 h 5824"/>
                <a:gd name="T4" fmla="*/ 1139 w 5014"/>
                <a:gd name="T5" fmla="*/ 316 h 5824"/>
                <a:gd name="T6" fmla="*/ 611 w 5014"/>
                <a:gd name="T7" fmla="*/ 8 h 5824"/>
                <a:gd name="T8" fmla="*/ 561 w 5014"/>
                <a:gd name="T9" fmla="*/ 15 h 5824"/>
                <a:gd name="T10" fmla="*/ 19 w 5014"/>
                <a:gd name="T11" fmla="*/ 456 h 5824"/>
                <a:gd name="T12" fmla="*/ 4 w 5014"/>
                <a:gd name="T13" fmla="*/ 570 h 5824"/>
                <a:gd name="T14" fmla="*/ 199 w 5014"/>
                <a:gd name="T15" fmla="*/ 1134 h 5824"/>
                <a:gd name="T16" fmla="*/ 1387 w 5014"/>
                <a:gd name="T17" fmla="*/ 3758 h 5824"/>
                <a:gd name="T18" fmla="*/ 2066 w 5014"/>
                <a:gd name="T19" fmla="*/ 4781 h 5824"/>
                <a:gd name="T20" fmla="*/ 2081 w 5014"/>
                <a:gd name="T21" fmla="*/ 4799 h 5824"/>
                <a:gd name="T22" fmla="*/ 2567 w 5014"/>
                <a:gd name="T23" fmla="*/ 5344 h 5824"/>
                <a:gd name="T24" fmla="*/ 2634 w 5014"/>
                <a:gd name="T25" fmla="*/ 5427 h 5824"/>
                <a:gd name="T26" fmla="*/ 2829 w 5014"/>
                <a:gd name="T27" fmla="*/ 5815 h 5824"/>
                <a:gd name="T28" fmla="*/ 2847 w 5014"/>
                <a:gd name="T29" fmla="*/ 5820 h 5824"/>
                <a:gd name="T30" fmla="*/ 4916 w 5014"/>
                <a:gd name="T31" fmla="*/ 4785 h 5824"/>
                <a:gd name="T32" fmla="*/ 4802 w 5014"/>
                <a:gd name="T33" fmla="*/ 4557 h 5824"/>
                <a:gd name="T34" fmla="*/ 4782 w 5014"/>
                <a:gd name="T35" fmla="*/ 4380 h 5824"/>
                <a:gd name="T36" fmla="*/ 5014 w 5014"/>
                <a:gd name="T37" fmla="*/ 3470 h 5824"/>
                <a:gd name="T38" fmla="*/ 3405 w 5014"/>
                <a:gd name="T39" fmla="*/ 2653 h 5824"/>
                <a:gd name="T40" fmla="*/ 3285 w 5014"/>
                <a:gd name="T41" fmla="*/ 2591 h 5824"/>
                <a:gd name="T42" fmla="*/ 2313 w 5014"/>
                <a:gd name="T43" fmla="*/ 2263 h 58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5014" h="5824">
                  <a:moveTo>
                    <a:pt x="2313" y="2263"/>
                  </a:moveTo>
                  <a:cubicBezTo>
                    <a:pt x="2202" y="2166"/>
                    <a:pt x="1792" y="1751"/>
                    <a:pt x="1584" y="1277"/>
                  </a:cubicBezTo>
                  <a:cubicBezTo>
                    <a:pt x="1139" y="316"/>
                    <a:pt x="1139" y="316"/>
                    <a:pt x="1139" y="316"/>
                  </a:cubicBezTo>
                  <a:cubicBezTo>
                    <a:pt x="1139" y="316"/>
                    <a:pt x="975" y="0"/>
                    <a:pt x="611" y="8"/>
                  </a:cubicBezTo>
                  <a:cubicBezTo>
                    <a:pt x="594" y="9"/>
                    <a:pt x="577" y="11"/>
                    <a:pt x="561" y="15"/>
                  </a:cubicBezTo>
                  <a:cubicBezTo>
                    <a:pt x="466" y="37"/>
                    <a:pt x="143" y="133"/>
                    <a:pt x="19" y="456"/>
                  </a:cubicBezTo>
                  <a:cubicBezTo>
                    <a:pt x="5" y="492"/>
                    <a:pt x="0" y="531"/>
                    <a:pt x="4" y="570"/>
                  </a:cubicBezTo>
                  <a:cubicBezTo>
                    <a:pt x="12" y="657"/>
                    <a:pt x="49" y="833"/>
                    <a:pt x="199" y="1134"/>
                  </a:cubicBezTo>
                  <a:cubicBezTo>
                    <a:pt x="1387" y="3758"/>
                    <a:pt x="1387" y="3758"/>
                    <a:pt x="1387" y="3758"/>
                  </a:cubicBezTo>
                  <a:cubicBezTo>
                    <a:pt x="1387" y="3758"/>
                    <a:pt x="1716" y="4406"/>
                    <a:pt x="2066" y="4781"/>
                  </a:cubicBezTo>
                  <a:cubicBezTo>
                    <a:pt x="2071" y="4787"/>
                    <a:pt x="2076" y="4793"/>
                    <a:pt x="2081" y="4799"/>
                  </a:cubicBezTo>
                  <a:cubicBezTo>
                    <a:pt x="2128" y="4860"/>
                    <a:pt x="2398" y="5205"/>
                    <a:pt x="2567" y="5344"/>
                  </a:cubicBezTo>
                  <a:cubicBezTo>
                    <a:pt x="2595" y="5367"/>
                    <a:pt x="2618" y="5395"/>
                    <a:pt x="2634" y="5427"/>
                  </a:cubicBezTo>
                  <a:cubicBezTo>
                    <a:pt x="2829" y="5815"/>
                    <a:pt x="2829" y="5815"/>
                    <a:pt x="2829" y="5815"/>
                  </a:cubicBezTo>
                  <a:cubicBezTo>
                    <a:pt x="2832" y="5821"/>
                    <a:pt x="2840" y="5824"/>
                    <a:pt x="2847" y="5820"/>
                  </a:cubicBezTo>
                  <a:cubicBezTo>
                    <a:pt x="4916" y="4785"/>
                    <a:pt x="4916" y="4785"/>
                    <a:pt x="4916" y="4785"/>
                  </a:cubicBezTo>
                  <a:cubicBezTo>
                    <a:pt x="4802" y="4557"/>
                    <a:pt x="4802" y="4557"/>
                    <a:pt x="4802" y="4557"/>
                  </a:cubicBezTo>
                  <a:cubicBezTo>
                    <a:pt x="4774" y="4502"/>
                    <a:pt x="4767" y="4439"/>
                    <a:pt x="4782" y="4380"/>
                  </a:cubicBezTo>
                  <a:cubicBezTo>
                    <a:pt x="5014" y="3470"/>
                    <a:pt x="5014" y="3470"/>
                    <a:pt x="5014" y="3470"/>
                  </a:cubicBezTo>
                  <a:cubicBezTo>
                    <a:pt x="3405" y="2653"/>
                    <a:pt x="3405" y="2653"/>
                    <a:pt x="3405" y="2653"/>
                  </a:cubicBezTo>
                  <a:cubicBezTo>
                    <a:pt x="3368" y="2634"/>
                    <a:pt x="3322" y="2609"/>
                    <a:pt x="3285" y="2591"/>
                  </a:cubicBezTo>
                  <a:cubicBezTo>
                    <a:pt x="3252" y="2575"/>
                    <a:pt x="3067" y="2921"/>
                    <a:pt x="2313" y="2263"/>
                  </a:cubicBezTo>
                  <a:close/>
                </a:path>
              </a:pathLst>
            </a:custGeom>
            <a:solidFill>
              <a:srgbClr val="ECB98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5" name="işḻíḓê">
              <a:extLst>
                <a:ext uri="{FF2B5EF4-FFF2-40B4-BE49-F238E27FC236}">
                  <a16:creationId xmlns:a16="http://schemas.microsoft.com/office/drawing/2014/main" id="{52E16104-3DEA-43EF-91A7-113E66B84AC4}"/>
                </a:ext>
              </a:extLst>
            </p:cNvPr>
            <p:cNvSpPr/>
            <p:nvPr/>
          </p:nvSpPr>
          <p:spPr bwMode="auto">
            <a:xfrm>
              <a:off x="6426926" y="2929003"/>
              <a:ext cx="238547" cy="250240"/>
            </a:xfrm>
            <a:custGeom>
              <a:avLst/>
              <a:gdLst>
                <a:gd name="T0" fmla="*/ 288 w 867"/>
                <a:gd name="T1" fmla="*/ 890 h 913"/>
                <a:gd name="T2" fmla="*/ 806 w 867"/>
                <a:gd name="T3" fmla="*/ 618 h 913"/>
                <a:gd name="T4" fmla="*/ 843 w 867"/>
                <a:gd name="T5" fmla="*/ 496 h 913"/>
                <a:gd name="T6" fmla="*/ 688 w 867"/>
                <a:gd name="T7" fmla="*/ 216 h 913"/>
                <a:gd name="T8" fmla="*/ 250 w 867"/>
                <a:gd name="T9" fmla="*/ 114 h 913"/>
                <a:gd name="T10" fmla="*/ 2 w 867"/>
                <a:gd name="T11" fmla="*/ 484 h 913"/>
                <a:gd name="T12" fmla="*/ 120 w 867"/>
                <a:gd name="T13" fmla="*/ 761 h 913"/>
                <a:gd name="T14" fmla="*/ 167 w 867"/>
                <a:gd name="T15" fmla="*/ 852 h 913"/>
                <a:gd name="T16" fmla="*/ 288 w 867"/>
                <a:gd name="T17" fmla="*/ 890 h 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7" h="913">
                  <a:moveTo>
                    <a:pt x="288" y="890"/>
                  </a:moveTo>
                  <a:cubicBezTo>
                    <a:pt x="806" y="618"/>
                    <a:pt x="806" y="618"/>
                    <a:pt x="806" y="618"/>
                  </a:cubicBezTo>
                  <a:cubicBezTo>
                    <a:pt x="850" y="595"/>
                    <a:pt x="867" y="540"/>
                    <a:pt x="843" y="496"/>
                  </a:cubicBezTo>
                  <a:cubicBezTo>
                    <a:pt x="688" y="216"/>
                    <a:pt x="688" y="216"/>
                    <a:pt x="688" y="216"/>
                  </a:cubicBezTo>
                  <a:cubicBezTo>
                    <a:pt x="688" y="216"/>
                    <a:pt x="552" y="0"/>
                    <a:pt x="250" y="114"/>
                  </a:cubicBezTo>
                  <a:cubicBezTo>
                    <a:pt x="250" y="114"/>
                    <a:pt x="0" y="218"/>
                    <a:pt x="2" y="484"/>
                  </a:cubicBezTo>
                  <a:cubicBezTo>
                    <a:pt x="2" y="484"/>
                    <a:pt x="11" y="590"/>
                    <a:pt x="120" y="761"/>
                  </a:cubicBezTo>
                  <a:cubicBezTo>
                    <a:pt x="167" y="852"/>
                    <a:pt x="167" y="852"/>
                    <a:pt x="167" y="852"/>
                  </a:cubicBezTo>
                  <a:cubicBezTo>
                    <a:pt x="190" y="896"/>
                    <a:pt x="244" y="913"/>
                    <a:pt x="288" y="890"/>
                  </a:cubicBezTo>
                  <a:close/>
                </a:path>
              </a:pathLst>
            </a:custGeom>
            <a:solidFill>
              <a:srgbClr val="F6E2C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6" name="i$liḍé">
              <a:extLst>
                <a:ext uri="{FF2B5EF4-FFF2-40B4-BE49-F238E27FC236}">
                  <a16:creationId xmlns:a16="http://schemas.microsoft.com/office/drawing/2014/main" id="{4F686E74-ACBD-44DE-AB0C-C4080250164B}"/>
                </a:ext>
              </a:extLst>
            </p:cNvPr>
            <p:cNvSpPr/>
            <p:nvPr/>
          </p:nvSpPr>
          <p:spPr bwMode="auto">
            <a:xfrm>
              <a:off x="6971841" y="4093672"/>
              <a:ext cx="1126081" cy="858300"/>
            </a:xfrm>
            <a:custGeom>
              <a:avLst/>
              <a:gdLst>
                <a:gd name="T0" fmla="*/ 3838 w 4094"/>
                <a:gd name="T1" fmla="*/ 1631 h 3126"/>
                <a:gd name="T2" fmla="*/ 1025 w 4094"/>
                <a:gd name="T3" fmla="*/ 3035 h 3126"/>
                <a:gd name="T4" fmla="*/ 530 w 4094"/>
                <a:gd name="T5" fmla="*/ 2870 h 3126"/>
                <a:gd name="T6" fmla="*/ 90 w 4094"/>
                <a:gd name="T7" fmla="*/ 1990 h 3126"/>
                <a:gd name="T8" fmla="*/ 256 w 4094"/>
                <a:gd name="T9" fmla="*/ 1495 h 3126"/>
                <a:gd name="T10" fmla="*/ 3069 w 4094"/>
                <a:gd name="T11" fmla="*/ 91 h 3126"/>
                <a:gd name="T12" fmla="*/ 3564 w 4094"/>
                <a:gd name="T13" fmla="*/ 256 h 3126"/>
                <a:gd name="T14" fmla="*/ 4003 w 4094"/>
                <a:gd name="T15" fmla="*/ 1136 h 3126"/>
                <a:gd name="T16" fmla="*/ 3838 w 4094"/>
                <a:gd name="T17" fmla="*/ 1631 h 3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094" h="3126">
                  <a:moveTo>
                    <a:pt x="3838" y="1631"/>
                  </a:moveTo>
                  <a:cubicBezTo>
                    <a:pt x="1025" y="3035"/>
                    <a:pt x="1025" y="3035"/>
                    <a:pt x="1025" y="3035"/>
                  </a:cubicBezTo>
                  <a:cubicBezTo>
                    <a:pt x="843" y="3126"/>
                    <a:pt x="620" y="3052"/>
                    <a:pt x="530" y="2870"/>
                  </a:cubicBezTo>
                  <a:cubicBezTo>
                    <a:pt x="90" y="1990"/>
                    <a:pt x="90" y="1990"/>
                    <a:pt x="90" y="1990"/>
                  </a:cubicBezTo>
                  <a:cubicBezTo>
                    <a:pt x="0" y="1809"/>
                    <a:pt x="74" y="1586"/>
                    <a:pt x="256" y="1495"/>
                  </a:cubicBezTo>
                  <a:cubicBezTo>
                    <a:pt x="3069" y="91"/>
                    <a:pt x="3069" y="91"/>
                    <a:pt x="3069" y="91"/>
                  </a:cubicBezTo>
                  <a:cubicBezTo>
                    <a:pt x="3251" y="0"/>
                    <a:pt x="3473" y="74"/>
                    <a:pt x="3564" y="256"/>
                  </a:cubicBezTo>
                  <a:cubicBezTo>
                    <a:pt x="4003" y="1136"/>
                    <a:pt x="4003" y="1136"/>
                    <a:pt x="4003" y="1136"/>
                  </a:cubicBezTo>
                  <a:cubicBezTo>
                    <a:pt x="4094" y="1317"/>
                    <a:pt x="4020" y="1540"/>
                    <a:pt x="3838" y="1631"/>
                  </a:cubicBezTo>
                  <a:close/>
                </a:path>
              </a:pathLst>
            </a:custGeom>
            <a:solidFill>
              <a:srgbClr val="CECEC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7" name="ïṡ1îḍè">
              <a:extLst>
                <a:ext uri="{FF2B5EF4-FFF2-40B4-BE49-F238E27FC236}">
                  <a16:creationId xmlns:a16="http://schemas.microsoft.com/office/drawing/2014/main" id="{015141A1-D527-4385-83BA-BDF4026CFC9E}"/>
                </a:ext>
              </a:extLst>
            </p:cNvPr>
            <p:cNvSpPr/>
            <p:nvPr/>
          </p:nvSpPr>
          <p:spPr bwMode="auto">
            <a:xfrm>
              <a:off x="7605627" y="3256420"/>
              <a:ext cx="198789" cy="292337"/>
            </a:xfrm>
            <a:custGeom>
              <a:avLst/>
              <a:gdLst>
                <a:gd name="T0" fmla="*/ 0 w 170"/>
                <a:gd name="T1" fmla="*/ 220 h 250"/>
                <a:gd name="T2" fmla="*/ 64 w 170"/>
                <a:gd name="T3" fmla="*/ 250 h 250"/>
                <a:gd name="T4" fmla="*/ 170 w 170"/>
                <a:gd name="T5" fmla="*/ 31 h 250"/>
                <a:gd name="T6" fmla="*/ 104 w 170"/>
                <a:gd name="T7" fmla="*/ 0 h 250"/>
                <a:gd name="T8" fmla="*/ 0 w 170"/>
                <a:gd name="T9" fmla="*/ 220 h 250"/>
              </a:gdLst>
              <a:ahLst/>
              <a:cxnLst>
                <a:cxn ang="0">
                  <a:pos x="T0" y="T1"/>
                </a:cxn>
                <a:cxn ang="0">
                  <a:pos x="T2" y="T3"/>
                </a:cxn>
                <a:cxn ang="0">
                  <a:pos x="T4" y="T5"/>
                </a:cxn>
                <a:cxn ang="0">
                  <a:pos x="T6" y="T7"/>
                </a:cxn>
                <a:cxn ang="0">
                  <a:pos x="T8" y="T9"/>
                </a:cxn>
              </a:cxnLst>
              <a:rect l="0" t="0" r="r" b="b"/>
              <a:pathLst>
                <a:path w="170" h="250">
                  <a:moveTo>
                    <a:pt x="0" y="220"/>
                  </a:moveTo>
                  <a:lnTo>
                    <a:pt x="64" y="250"/>
                  </a:lnTo>
                  <a:lnTo>
                    <a:pt x="170" y="31"/>
                  </a:lnTo>
                  <a:lnTo>
                    <a:pt x="104" y="0"/>
                  </a:lnTo>
                  <a:lnTo>
                    <a:pt x="0" y="220"/>
                  </a:lnTo>
                  <a:close/>
                </a:path>
              </a:pathLst>
            </a:custGeom>
            <a:solidFill>
              <a:srgbClr val="E5E5E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8" name="íśļíḍé">
              <a:extLst>
                <a:ext uri="{FF2B5EF4-FFF2-40B4-BE49-F238E27FC236}">
                  <a16:creationId xmlns:a16="http://schemas.microsoft.com/office/drawing/2014/main" id="{C12CCF4E-7739-488F-BAE8-A1FC5D5B4F06}"/>
                </a:ext>
              </a:extLst>
            </p:cNvPr>
            <p:cNvSpPr/>
            <p:nvPr/>
          </p:nvSpPr>
          <p:spPr bwMode="auto">
            <a:xfrm>
              <a:off x="7680465" y="3291500"/>
              <a:ext cx="246732" cy="309877"/>
            </a:xfrm>
            <a:custGeom>
              <a:avLst/>
              <a:gdLst>
                <a:gd name="T0" fmla="*/ 0 w 900"/>
                <a:gd name="T1" fmla="*/ 937 h 1129"/>
                <a:gd name="T2" fmla="*/ 277 w 900"/>
                <a:gd name="T3" fmla="*/ 1069 h 1129"/>
                <a:gd name="T4" fmla="*/ 611 w 900"/>
                <a:gd name="T5" fmla="*/ 951 h 1129"/>
                <a:gd name="T6" fmla="*/ 841 w 900"/>
                <a:gd name="T7" fmla="*/ 469 h 1129"/>
                <a:gd name="T8" fmla="*/ 723 w 900"/>
                <a:gd name="T9" fmla="*/ 136 h 1129"/>
                <a:gd name="T10" fmla="*/ 442 w 900"/>
                <a:gd name="T11" fmla="*/ 0 h 1129"/>
                <a:gd name="T12" fmla="*/ 0 w 900"/>
                <a:gd name="T13" fmla="*/ 937 h 1129"/>
              </a:gdLst>
              <a:ahLst/>
              <a:cxnLst>
                <a:cxn ang="0">
                  <a:pos x="T0" y="T1"/>
                </a:cxn>
                <a:cxn ang="0">
                  <a:pos x="T2" y="T3"/>
                </a:cxn>
                <a:cxn ang="0">
                  <a:pos x="T4" y="T5"/>
                </a:cxn>
                <a:cxn ang="0">
                  <a:pos x="T6" y="T7"/>
                </a:cxn>
                <a:cxn ang="0">
                  <a:pos x="T8" y="T9"/>
                </a:cxn>
                <a:cxn ang="0">
                  <a:pos x="T10" y="T11"/>
                </a:cxn>
                <a:cxn ang="0">
                  <a:pos x="T12" y="T13"/>
                </a:cxn>
              </a:cxnLst>
              <a:rect l="0" t="0" r="r" b="b"/>
              <a:pathLst>
                <a:path w="900" h="1129">
                  <a:moveTo>
                    <a:pt x="0" y="937"/>
                  </a:moveTo>
                  <a:cubicBezTo>
                    <a:pt x="277" y="1069"/>
                    <a:pt x="277" y="1069"/>
                    <a:pt x="277" y="1069"/>
                  </a:cubicBezTo>
                  <a:cubicBezTo>
                    <a:pt x="402" y="1129"/>
                    <a:pt x="552" y="1076"/>
                    <a:pt x="611" y="951"/>
                  </a:cubicBezTo>
                  <a:cubicBezTo>
                    <a:pt x="841" y="469"/>
                    <a:pt x="841" y="469"/>
                    <a:pt x="841" y="469"/>
                  </a:cubicBezTo>
                  <a:cubicBezTo>
                    <a:pt x="900" y="345"/>
                    <a:pt x="848" y="195"/>
                    <a:pt x="723" y="136"/>
                  </a:cubicBezTo>
                  <a:cubicBezTo>
                    <a:pt x="442" y="0"/>
                    <a:pt x="442" y="0"/>
                    <a:pt x="442" y="0"/>
                  </a:cubicBezTo>
                  <a:lnTo>
                    <a:pt x="0" y="937"/>
                  </a:lnTo>
                  <a:close/>
                </a:path>
              </a:pathLst>
            </a:custGeom>
            <a:solidFill>
              <a:srgbClr val="CE585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129" name="文本框 128">
            <a:extLst>
              <a:ext uri="{FF2B5EF4-FFF2-40B4-BE49-F238E27FC236}">
                <a16:creationId xmlns:a16="http://schemas.microsoft.com/office/drawing/2014/main" id="{C99A7C86-78B5-4CD1-B875-5B50672A0C23}"/>
              </a:ext>
            </a:extLst>
          </p:cNvPr>
          <p:cNvSpPr txBox="1"/>
          <p:nvPr/>
        </p:nvSpPr>
        <p:spPr>
          <a:xfrm>
            <a:off x="4689658" y="1965253"/>
            <a:ext cx="3162299" cy="923330"/>
          </a:xfrm>
          <a:prstGeom prst="rect">
            <a:avLst/>
          </a:prstGeom>
          <a:noFill/>
          <a:ln w="25400" cap="flat">
            <a:noFill/>
            <a:miter lim="400000"/>
          </a:ln>
          <a:effectLst/>
        </p:spPr>
        <p:style>
          <a:lnRef idx="0">
            <a:scrgbClr r="0" g="0" b="0"/>
          </a:lnRef>
          <a:fillRef idx="0">
            <a:scrgbClr r="0" g="0" b="0"/>
          </a:fillRef>
          <a:effectRef idx="0">
            <a:scrgbClr r="0" g="0" b="0"/>
          </a:effectRef>
          <a:fontRef idx="none"/>
        </p:style>
        <p:txBody>
          <a:bodyPr wrap="square">
            <a:spAutoFit/>
          </a:bodyPr>
          <a:lstStyle/>
          <a:p>
            <a:r>
              <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Helvetica"/>
              </a:rPr>
              <a:t>梳理信息安全审批与审核事项</a:t>
            </a:r>
            <a:r>
              <a:rPr lang="zh-CN" altLang="en-US" b="1" dirty="0">
                <a:solidFill>
                  <a:srgbClr val="000000"/>
                </a:solidFill>
                <a:latin typeface="微软雅黑" panose="020B0503020204020204" pitchFamily="34" charset="-122"/>
                <a:ea typeface="微软雅黑" panose="020B0503020204020204" pitchFamily="34" charset="-122"/>
                <a:cs typeface="Helvetica"/>
              </a:rPr>
              <a:t>，以流程方式进行固化，降低遗漏安全事务的可能性。</a:t>
            </a:r>
            <a:endParaRPr lang="zh-CN" altLang="en-US" dirty="0"/>
          </a:p>
        </p:txBody>
      </p:sp>
      <p:grpSp>
        <p:nvGrpSpPr>
          <p:cNvPr id="130" name="组合 129"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C7EFE478-43DD-43B7-BECA-25D44A9EEC10}"/>
              </a:ext>
            </a:extLst>
          </p:cNvPr>
          <p:cNvGrpSpPr>
            <a:grpSpLocks noChangeAspect="1"/>
          </p:cNvGrpSpPr>
          <p:nvPr/>
        </p:nvGrpSpPr>
        <p:grpSpPr>
          <a:xfrm>
            <a:off x="9052549" y="3429000"/>
            <a:ext cx="2152991" cy="2154688"/>
            <a:chOff x="4056063" y="1473200"/>
            <a:chExt cx="4029075" cy="4032250"/>
          </a:xfrm>
        </p:grpSpPr>
        <p:sp>
          <p:nvSpPr>
            <p:cNvPr id="131" name="iśḷïḓé">
              <a:extLst>
                <a:ext uri="{FF2B5EF4-FFF2-40B4-BE49-F238E27FC236}">
                  <a16:creationId xmlns:a16="http://schemas.microsoft.com/office/drawing/2014/main" id="{639417C1-94CF-4781-838E-25D8E476E3AA}"/>
                </a:ext>
              </a:extLst>
            </p:cNvPr>
            <p:cNvSpPr/>
            <p:nvPr/>
          </p:nvSpPr>
          <p:spPr bwMode="auto">
            <a:xfrm>
              <a:off x="4056063" y="1473200"/>
              <a:ext cx="4029075" cy="4032250"/>
            </a:xfrm>
            <a:custGeom>
              <a:avLst/>
              <a:gdLst>
                <a:gd name="T0" fmla="*/ 243 w 567"/>
                <a:gd name="T1" fmla="*/ 565 h 568"/>
                <a:gd name="T2" fmla="*/ 324 w 567"/>
                <a:gd name="T3" fmla="*/ 565 h 568"/>
                <a:gd name="T4" fmla="*/ 43 w 567"/>
                <a:gd name="T5" fmla="*/ 434 h 568"/>
                <a:gd name="T6" fmla="*/ 93 w 567"/>
                <a:gd name="T7" fmla="*/ 434 h 568"/>
                <a:gd name="T8" fmla="*/ 129 w 567"/>
                <a:gd name="T9" fmla="*/ 90 h 568"/>
                <a:gd name="T10" fmla="*/ 206 w 567"/>
                <a:gd name="T11" fmla="*/ 191 h 568"/>
                <a:gd name="T12" fmla="*/ 212 w 567"/>
                <a:gd name="T13" fmla="*/ 189 h 568"/>
                <a:gd name="T14" fmla="*/ 213 w 567"/>
                <a:gd name="T15" fmla="*/ 189 h 568"/>
                <a:gd name="T16" fmla="*/ 217 w 567"/>
                <a:gd name="T17" fmla="*/ 190 h 568"/>
                <a:gd name="T18" fmla="*/ 230 w 567"/>
                <a:gd name="T19" fmla="*/ 155 h 568"/>
                <a:gd name="T20" fmla="*/ 284 w 567"/>
                <a:gd name="T21" fmla="*/ 0 h 568"/>
                <a:gd name="T22" fmla="*/ 1 w 567"/>
                <a:gd name="T23" fmla="*/ 312 h 568"/>
                <a:gd name="T24" fmla="*/ 144 w 567"/>
                <a:gd name="T25" fmla="*/ 322 h 568"/>
                <a:gd name="T26" fmla="*/ 153 w 567"/>
                <a:gd name="T27" fmla="*/ 352 h 568"/>
                <a:gd name="T28" fmla="*/ 226 w 567"/>
                <a:gd name="T29" fmla="*/ 325 h 568"/>
                <a:gd name="T30" fmla="*/ 240 w 567"/>
                <a:gd name="T31" fmla="*/ 335 h 568"/>
                <a:gd name="T32" fmla="*/ 243 w 567"/>
                <a:gd name="T33" fmla="*/ 338 h 568"/>
                <a:gd name="T34" fmla="*/ 262 w 567"/>
                <a:gd name="T35" fmla="*/ 351 h 568"/>
                <a:gd name="T36" fmla="*/ 274 w 567"/>
                <a:gd name="T37" fmla="*/ 335 h 568"/>
                <a:gd name="T38" fmla="*/ 282 w 567"/>
                <a:gd name="T39" fmla="*/ 325 h 568"/>
                <a:gd name="T40" fmla="*/ 240 w 567"/>
                <a:gd name="T41" fmla="*/ 325 h 568"/>
                <a:gd name="T42" fmla="*/ 236 w 567"/>
                <a:gd name="T43" fmla="*/ 288 h 568"/>
                <a:gd name="T44" fmla="*/ 235 w 567"/>
                <a:gd name="T45" fmla="*/ 287 h 568"/>
                <a:gd name="T46" fmla="*/ 227 w 567"/>
                <a:gd name="T47" fmla="*/ 282 h 568"/>
                <a:gd name="T48" fmla="*/ 212 w 567"/>
                <a:gd name="T49" fmla="*/ 243 h 568"/>
                <a:gd name="T50" fmla="*/ 211 w 567"/>
                <a:gd name="T51" fmla="*/ 237 h 568"/>
                <a:gd name="T52" fmla="*/ 201 w 567"/>
                <a:gd name="T53" fmla="*/ 203 h 568"/>
                <a:gd name="T54" fmla="*/ 117 w 567"/>
                <a:gd name="T55" fmla="*/ 197 h 568"/>
                <a:gd name="T56" fmla="*/ 123 w 567"/>
                <a:gd name="T57" fmla="*/ 79 h 568"/>
                <a:gd name="T58" fmla="*/ 241 w 567"/>
                <a:gd name="T59" fmla="*/ 84 h 568"/>
                <a:gd name="T60" fmla="*/ 257 w 567"/>
                <a:gd name="T61" fmla="*/ 144 h 568"/>
                <a:gd name="T62" fmla="*/ 326 w 567"/>
                <a:gd name="T63" fmla="*/ 147 h 568"/>
                <a:gd name="T64" fmla="*/ 349 w 567"/>
                <a:gd name="T65" fmla="*/ 189 h 568"/>
                <a:gd name="T66" fmla="*/ 350 w 567"/>
                <a:gd name="T67" fmla="*/ 189 h 568"/>
                <a:gd name="T68" fmla="*/ 354 w 567"/>
                <a:gd name="T69" fmla="*/ 189 h 568"/>
                <a:gd name="T70" fmla="*/ 363 w 567"/>
                <a:gd name="T71" fmla="*/ 216 h 568"/>
                <a:gd name="T72" fmla="*/ 349 w 567"/>
                <a:gd name="T73" fmla="*/ 238 h 568"/>
                <a:gd name="T74" fmla="*/ 348 w 567"/>
                <a:gd name="T75" fmla="*/ 242 h 568"/>
                <a:gd name="T76" fmla="*/ 349 w 567"/>
                <a:gd name="T77" fmla="*/ 250 h 568"/>
                <a:gd name="T78" fmla="*/ 331 w 567"/>
                <a:gd name="T79" fmla="*/ 280 h 568"/>
                <a:gd name="T80" fmla="*/ 325 w 567"/>
                <a:gd name="T81" fmla="*/ 325 h 568"/>
                <a:gd name="T82" fmla="*/ 282 w 567"/>
                <a:gd name="T83" fmla="*/ 325 h 568"/>
                <a:gd name="T84" fmla="*/ 290 w 567"/>
                <a:gd name="T85" fmla="*/ 335 h 568"/>
                <a:gd name="T86" fmla="*/ 291 w 567"/>
                <a:gd name="T87" fmla="*/ 337 h 568"/>
                <a:gd name="T88" fmla="*/ 322 w 567"/>
                <a:gd name="T89" fmla="*/ 337 h 568"/>
                <a:gd name="T90" fmla="*/ 338 w 567"/>
                <a:gd name="T91" fmla="*/ 325 h 568"/>
                <a:gd name="T92" fmla="*/ 426 w 567"/>
                <a:gd name="T93" fmla="*/ 357 h 568"/>
                <a:gd name="T94" fmla="*/ 428 w 567"/>
                <a:gd name="T95" fmla="*/ 358 h 568"/>
                <a:gd name="T96" fmla="*/ 441 w 567"/>
                <a:gd name="T97" fmla="*/ 371 h 568"/>
                <a:gd name="T98" fmla="*/ 567 w 567"/>
                <a:gd name="T99" fmla="*/ 284 h 5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67" h="568">
                  <a:moveTo>
                    <a:pt x="324" y="565"/>
                  </a:moveTo>
                  <a:cubicBezTo>
                    <a:pt x="243" y="565"/>
                    <a:pt x="243" y="565"/>
                    <a:pt x="243" y="565"/>
                  </a:cubicBezTo>
                  <a:cubicBezTo>
                    <a:pt x="256" y="567"/>
                    <a:pt x="270" y="568"/>
                    <a:pt x="284" y="568"/>
                  </a:cubicBezTo>
                  <a:cubicBezTo>
                    <a:pt x="297" y="568"/>
                    <a:pt x="311" y="567"/>
                    <a:pt x="324" y="565"/>
                  </a:cubicBezTo>
                  <a:moveTo>
                    <a:pt x="93" y="434"/>
                  </a:moveTo>
                  <a:cubicBezTo>
                    <a:pt x="43" y="434"/>
                    <a:pt x="43" y="434"/>
                    <a:pt x="43" y="434"/>
                  </a:cubicBezTo>
                  <a:cubicBezTo>
                    <a:pt x="52" y="448"/>
                    <a:pt x="61" y="461"/>
                    <a:pt x="72" y="473"/>
                  </a:cubicBezTo>
                  <a:cubicBezTo>
                    <a:pt x="93" y="434"/>
                    <a:pt x="93" y="434"/>
                    <a:pt x="93" y="434"/>
                  </a:cubicBezTo>
                  <a:moveTo>
                    <a:pt x="230" y="90"/>
                  </a:moveTo>
                  <a:cubicBezTo>
                    <a:pt x="129" y="90"/>
                    <a:pt x="129" y="90"/>
                    <a:pt x="129" y="90"/>
                  </a:cubicBezTo>
                  <a:cubicBezTo>
                    <a:pt x="129" y="191"/>
                    <a:pt x="129" y="191"/>
                    <a:pt x="129" y="191"/>
                  </a:cubicBezTo>
                  <a:cubicBezTo>
                    <a:pt x="206" y="191"/>
                    <a:pt x="206" y="191"/>
                    <a:pt x="206" y="191"/>
                  </a:cubicBezTo>
                  <a:cubicBezTo>
                    <a:pt x="207" y="190"/>
                    <a:pt x="209" y="189"/>
                    <a:pt x="210" y="189"/>
                  </a:cubicBezTo>
                  <a:cubicBezTo>
                    <a:pt x="211" y="189"/>
                    <a:pt x="211" y="189"/>
                    <a:pt x="212" y="189"/>
                  </a:cubicBezTo>
                  <a:cubicBezTo>
                    <a:pt x="212" y="188"/>
                    <a:pt x="212" y="187"/>
                    <a:pt x="212" y="186"/>
                  </a:cubicBezTo>
                  <a:cubicBezTo>
                    <a:pt x="212" y="187"/>
                    <a:pt x="212" y="188"/>
                    <a:pt x="213" y="189"/>
                  </a:cubicBezTo>
                  <a:cubicBezTo>
                    <a:pt x="213" y="189"/>
                    <a:pt x="213" y="189"/>
                    <a:pt x="214" y="189"/>
                  </a:cubicBezTo>
                  <a:cubicBezTo>
                    <a:pt x="215" y="189"/>
                    <a:pt x="216" y="190"/>
                    <a:pt x="217" y="190"/>
                  </a:cubicBezTo>
                  <a:cubicBezTo>
                    <a:pt x="216" y="182"/>
                    <a:pt x="222" y="167"/>
                    <a:pt x="227" y="159"/>
                  </a:cubicBezTo>
                  <a:cubicBezTo>
                    <a:pt x="228" y="158"/>
                    <a:pt x="229" y="156"/>
                    <a:pt x="230" y="155"/>
                  </a:cubicBezTo>
                  <a:cubicBezTo>
                    <a:pt x="230" y="90"/>
                    <a:pt x="230" y="90"/>
                    <a:pt x="230" y="90"/>
                  </a:cubicBezTo>
                  <a:moveTo>
                    <a:pt x="284" y="0"/>
                  </a:moveTo>
                  <a:cubicBezTo>
                    <a:pt x="127" y="0"/>
                    <a:pt x="0" y="127"/>
                    <a:pt x="0" y="284"/>
                  </a:cubicBezTo>
                  <a:cubicBezTo>
                    <a:pt x="0" y="293"/>
                    <a:pt x="1" y="303"/>
                    <a:pt x="1" y="312"/>
                  </a:cubicBezTo>
                  <a:cubicBezTo>
                    <a:pt x="136" y="312"/>
                    <a:pt x="136" y="312"/>
                    <a:pt x="136" y="312"/>
                  </a:cubicBezTo>
                  <a:cubicBezTo>
                    <a:pt x="141" y="312"/>
                    <a:pt x="144" y="316"/>
                    <a:pt x="144" y="322"/>
                  </a:cubicBezTo>
                  <a:cubicBezTo>
                    <a:pt x="144" y="355"/>
                    <a:pt x="144" y="355"/>
                    <a:pt x="144" y="355"/>
                  </a:cubicBezTo>
                  <a:cubicBezTo>
                    <a:pt x="148" y="354"/>
                    <a:pt x="153" y="352"/>
                    <a:pt x="153" y="352"/>
                  </a:cubicBezTo>
                  <a:cubicBezTo>
                    <a:pt x="153" y="352"/>
                    <a:pt x="153" y="352"/>
                    <a:pt x="153" y="352"/>
                  </a:cubicBezTo>
                  <a:cubicBezTo>
                    <a:pt x="226" y="325"/>
                    <a:pt x="226" y="325"/>
                    <a:pt x="226" y="325"/>
                  </a:cubicBezTo>
                  <a:cubicBezTo>
                    <a:pt x="226" y="325"/>
                    <a:pt x="226" y="325"/>
                    <a:pt x="226" y="325"/>
                  </a:cubicBezTo>
                  <a:cubicBezTo>
                    <a:pt x="240" y="335"/>
                    <a:pt x="240" y="335"/>
                    <a:pt x="240" y="335"/>
                  </a:cubicBezTo>
                  <a:cubicBezTo>
                    <a:pt x="242" y="337"/>
                    <a:pt x="242" y="337"/>
                    <a:pt x="242" y="337"/>
                  </a:cubicBezTo>
                  <a:cubicBezTo>
                    <a:pt x="243" y="338"/>
                    <a:pt x="243" y="338"/>
                    <a:pt x="243" y="338"/>
                  </a:cubicBezTo>
                  <a:cubicBezTo>
                    <a:pt x="243" y="338"/>
                    <a:pt x="243" y="338"/>
                    <a:pt x="243" y="338"/>
                  </a:cubicBezTo>
                  <a:cubicBezTo>
                    <a:pt x="262" y="351"/>
                    <a:pt x="262" y="351"/>
                    <a:pt x="262" y="351"/>
                  </a:cubicBezTo>
                  <a:cubicBezTo>
                    <a:pt x="273" y="337"/>
                    <a:pt x="273" y="337"/>
                    <a:pt x="273" y="337"/>
                  </a:cubicBezTo>
                  <a:cubicBezTo>
                    <a:pt x="274" y="335"/>
                    <a:pt x="274" y="335"/>
                    <a:pt x="274" y="335"/>
                  </a:cubicBezTo>
                  <a:cubicBezTo>
                    <a:pt x="274" y="325"/>
                    <a:pt x="274" y="325"/>
                    <a:pt x="274" y="325"/>
                  </a:cubicBezTo>
                  <a:cubicBezTo>
                    <a:pt x="282" y="325"/>
                    <a:pt x="282" y="325"/>
                    <a:pt x="282" y="325"/>
                  </a:cubicBezTo>
                  <a:cubicBezTo>
                    <a:pt x="282" y="325"/>
                    <a:pt x="282" y="325"/>
                    <a:pt x="282" y="325"/>
                  </a:cubicBezTo>
                  <a:cubicBezTo>
                    <a:pt x="240" y="325"/>
                    <a:pt x="240" y="325"/>
                    <a:pt x="240" y="325"/>
                  </a:cubicBezTo>
                  <a:cubicBezTo>
                    <a:pt x="240" y="294"/>
                    <a:pt x="240" y="294"/>
                    <a:pt x="240" y="294"/>
                  </a:cubicBezTo>
                  <a:cubicBezTo>
                    <a:pt x="238" y="292"/>
                    <a:pt x="237" y="290"/>
                    <a:pt x="236" y="288"/>
                  </a:cubicBezTo>
                  <a:cubicBezTo>
                    <a:pt x="236" y="288"/>
                    <a:pt x="236" y="288"/>
                    <a:pt x="236" y="288"/>
                  </a:cubicBezTo>
                  <a:cubicBezTo>
                    <a:pt x="236" y="288"/>
                    <a:pt x="235" y="287"/>
                    <a:pt x="235" y="287"/>
                  </a:cubicBezTo>
                  <a:cubicBezTo>
                    <a:pt x="234" y="285"/>
                    <a:pt x="231" y="279"/>
                    <a:pt x="229" y="279"/>
                  </a:cubicBezTo>
                  <a:cubicBezTo>
                    <a:pt x="228" y="279"/>
                    <a:pt x="227" y="280"/>
                    <a:pt x="227" y="282"/>
                  </a:cubicBezTo>
                  <a:cubicBezTo>
                    <a:pt x="220" y="276"/>
                    <a:pt x="219" y="265"/>
                    <a:pt x="214" y="257"/>
                  </a:cubicBezTo>
                  <a:cubicBezTo>
                    <a:pt x="214" y="253"/>
                    <a:pt x="213" y="247"/>
                    <a:pt x="212" y="243"/>
                  </a:cubicBezTo>
                  <a:cubicBezTo>
                    <a:pt x="212" y="241"/>
                    <a:pt x="212" y="239"/>
                    <a:pt x="211" y="237"/>
                  </a:cubicBezTo>
                  <a:cubicBezTo>
                    <a:pt x="211" y="237"/>
                    <a:pt x="211" y="237"/>
                    <a:pt x="211" y="237"/>
                  </a:cubicBezTo>
                  <a:cubicBezTo>
                    <a:pt x="206" y="233"/>
                    <a:pt x="202" y="225"/>
                    <a:pt x="201" y="216"/>
                  </a:cubicBezTo>
                  <a:cubicBezTo>
                    <a:pt x="200" y="211"/>
                    <a:pt x="200" y="207"/>
                    <a:pt x="201" y="203"/>
                  </a:cubicBezTo>
                  <a:cubicBezTo>
                    <a:pt x="123" y="203"/>
                    <a:pt x="123" y="203"/>
                    <a:pt x="123" y="203"/>
                  </a:cubicBezTo>
                  <a:cubicBezTo>
                    <a:pt x="120" y="203"/>
                    <a:pt x="117" y="200"/>
                    <a:pt x="117" y="197"/>
                  </a:cubicBezTo>
                  <a:cubicBezTo>
                    <a:pt x="117" y="84"/>
                    <a:pt x="117" y="84"/>
                    <a:pt x="117" y="84"/>
                  </a:cubicBezTo>
                  <a:cubicBezTo>
                    <a:pt x="117" y="81"/>
                    <a:pt x="120" y="79"/>
                    <a:pt x="123" y="79"/>
                  </a:cubicBezTo>
                  <a:cubicBezTo>
                    <a:pt x="236" y="79"/>
                    <a:pt x="236" y="79"/>
                    <a:pt x="236" y="79"/>
                  </a:cubicBezTo>
                  <a:cubicBezTo>
                    <a:pt x="239" y="79"/>
                    <a:pt x="241" y="81"/>
                    <a:pt x="241" y="84"/>
                  </a:cubicBezTo>
                  <a:cubicBezTo>
                    <a:pt x="241" y="148"/>
                    <a:pt x="241" y="148"/>
                    <a:pt x="241" y="148"/>
                  </a:cubicBezTo>
                  <a:cubicBezTo>
                    <a:pt x="246" y="146"/>
                    <a:pt x="252" y="145"/>
                    <a:pt x="257" y="144"/>
                  </a:cubicBezTo>
                  <a:cubicBezTo>
                    <a:pt x="273" y="141"/>
                    <a:pt x="287" y="139"/>
                    <a:pt x="302" y="139"/>
                  </a:cubicBezTo>
                  <a:cubicBezTo>
                    <a:pt x="313" y="139"/>
                    <a:pt x="317" y="141"/>
                    <a:pt x="326" y="147"/>
                  </a:cubicBezTo>
                  <a:cubicBezTo>
                    <a:pt x="322" y="161"/>
                    <a:pt x="334" y="182"/>
                    <a:pt x="344" y="192"/>
                  </a:cubicBezTo>
                  <a:cubicBezTo>
                    <a:pt x="346" y="191"/>
                    <a:pt x="347" y="189"/>
                    <a:pt x="349" y="189"/>
                  </a:cubicBezTo>
                  <a:cubicBezTo>
                    <a:pt x="349" y="189"/>
                    <a:pt x="349" y="189"/>
                    <a:pt x="349" y="189"/>
                  </a:cubicBezTo>
                  <a:cubicBezTo>
                    <a:pt x="349" y="189"/>
                    <a:pt x="349" y="189"/>
                    <a:pt x="350" y="189"/>
                  </a:cubicBezTo>
                  <a:cubicBezTo>
                    <a:pt x="351" y="189"/>
                    <a:pt x="351" y="189"/>
                    <a:pt x="352" y="189"/>
                  </a:cubicBezTo>
                  <a:cubicBezTo>
                    <a:pt x="353" y="189"/>
                    <a:pt x="353" y="189"/>
                    <a:pt x="354" y="189"/>
                  </a:cubicBezTo>
                  <a:cubicBezTo>
                    <a:pt x="354" y="189"/>
                    <a:pt x="354" y="189"/>
                    <a:pt x="354" y="189"/>
                  </a:cubicBezTo>
                  <a:cubicBezTo>
                    <a:pt x="361" y="190"/>
                    <a:pt x="365" y="202"/>
                    <a:pt x="363" y="216"/>
                  </a:cubicBezTo>
                  <a:cubicBezTo>
                    <a:pt x="361" y="227"/>
                    <a:pt x="356" y="236"/>
                    <a:pt x="350" y="238"/>
                  </a:cubicBezTo>
                  <a:cubicBezTo>
                    <a:pt x="349" y="238"/>
                    <a:pt x="349" y="238"/>
                    <a:pt x="349" y="238"/>
                  </a:cubicBezTo>
                  <a:cubicBezTo>
                    <a:pt x="349" y="240"/>
                    <a:pt x="348" y="241"/>
                    <a:pt x="348" y="242"/>
                  </a:cubicBezTo>
                  <a:cubicBezTo>
                    <a:pt x="348" y="242"/>
                    <a:pt x="348" y="242"/>
                    <a:pt x="348" y="242"/>
                  </a:cubicBezTo>
                  <a:cubicBezTo>
                    <a:pt x="348" y="243"/>
                    <a:pt x="347" y="245"/>
                    <a:pt x="348" y="246"/>
                  </a:cubicBezTo>
                  <a:cubicBezTo>
                    <a:pt x="348" y="247"/>
                    <a:pt x="349" y="248"/>
                    <a:pt x="349" y="250"/>
                  </a:cubicBezTo>
                  <a:cubicBezTo>
                    <a:pt x="349" y="252"/>
                    <a:pt x="348" y="254"/>
                    <a:pt x="347" y="256"/>
                  </a:cubicBezTo>
                  <a:cubicBezTo>
                    <a:pt x="344" y="267"/>
                    <a:pt x="339" y="271"/>
                    <a:pt x="331" y="280"/>
                  </a:cubicBezTo>
                  <a:cubicBezTo>
                    <a:pt x="333" y="284"/>
                    <a:pt x="330" y="288"/>
                    <a:pt x="325" y="292"/>
                  </a:cubicBezTo>
                  <a:cubicBezTo>
                    <a:pt x="325" y="325"/>
                    <a:pt x="325" y="325"/>
                    <a:pt x="325" y="325"/>
                  </a:cubicBezTo>
                  <a:cubicBezTo>
                    <a:pt x="282" y="325"/>
                    <a:pt x="282" y="325"/>
                    <a:pt x="282" y="325"/>
                  </a:cubicBezTo>
                  <a:cubicBezTo>
                    <a:pt x="282" y="325"/>
                    <a:pt x="282" y="325"/>
                    <a:pt x="282" y="325"/>
                  </a:cubicBezTo>
                  <a:cubicBezTo>
                    <a:pt x="290" y="325"/>
                    <a:pt x="290" y="325"/>
                    <a:pt x="290" y="325"/>
                  </a:cubicBezTo>
                  <a:cubicBezTo>
                    <a:pt x="290" y="335"/>
                    <a:pt x="290" y="335"/>
                    <a:pt x="290" y="335"/>
                  </a:cubicBezTo>
                  <a:cubicBezTo>
                    <a:pt x="290" y="335"/>
                    <a:pt x="290" y="335"/>
                    <a:pt x="290" y="335"/>
                  </a:cubicBezTo>
                  <a:cubicBezTo>
                    <a:pt x="291" y="337"/>
                    <a:pt x="291" y="337"/>
                    <a:pt x="291" y="337"/>
                  </a:cubicBezTo>
                  <a:cubicBezTo>
                    <a:pt x="302" y="351"/>
                    <a:pt x="302" y="351"/>
                    <a:pt x="302" y="351"/>
                  </a:cubicBezTo>
                  <a:cubicBezTo>
                    <a:pt x="322" y="337"/>
                    <a:pt x="322" y="337"/>
                    <a:pt x="322" y="337"/>
                  </a:cubicBezTo>
                  <a:cubicBezTo>
                    <a:pt x="325" y="335"/>
                    <a:pt x="325" y="335"/>
                    <a:pt x="325" y="335"/>
                  </a:cubicBezTo>
                  <a:cubicBezTo>
                    <a:pt x="338" y="325"/>
                    <a:pt x="338" y="325"/>
                    <a:pt x="338" y="325"/>
                  </a:cubicBezTo>
                  <a:cubicBezTo>
                    <a:pt x="414" y="352"/>
                    <a:pt x="414" y="352"/>
                    <a:pt x="414" y="352"/>
                  </a:cubicBezTo>
                  <a:cubicBezTo>
                    <a:pt x="419" y="354"/>
                    <a:pt x="423" y="356"/>
                    <a:pt x="426" y="357"/>
                  </a:cubicBezTo>
                  <a:cubicBezTo>
                    <a:pt x="426" y="357"/>
                    <a:pt x="426" y="357"/>
                    <a:pt x="427" y="357"/>
                  </a:cubicBezTo>
                  <a:cubicBezTo>
                    <a:pt x="428" y="358"/>
                    <a:pt x="428" y="358"/>
                    <a:pt x="428" y="358"/>
                  </a:cubicBezTo>
                  <a:cubicBezTo>
                    <a:pt x="433" y="361"/>
                    <a:pt x="438" y="365"/>
                    <a:pt x="441" y="371"/>
                  </a:cubicBezTo>
                  <a:cubicBezTo>
                    <a:pt x="441" y="371"/>
                    <a:pt x="441" y="371"/>
                    <a:pt x="441" y="371"/>
                  </a:cubicBezTo>
                  <a:cubicBezTo>
                    <a:pt x="495" y="473"/>
                    <a:pt x="495" y="473"/>
                    <a:pt x="495" y="473"/>
                  </a:cubicBezTo>
                  <a:cubicBezTo>
                    <a:pt x="540" y="423"/>
                    <a:pt x="567" y="357"/>
                    <a:pt x="567" y="284"/>
                  </a:cubicBezTo>
                  <a:cubicBezTo>
                    <a:pt x="567" y="127"/>
                    <a:pt x="440" y="0"/>
                    <a:pt x="284" y="0"/>
                  </a:cubicBezTo>
                </a:path>
              </a:pathLst>
            </a:custGeom>
            <a:solidFill>
              <a:srgbClr val="D9B2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dirty="0"/>
            </a:p>
          </p:txBody>
        </p:sp>
        <p:sp>
          <p:nvSpPr>
            <p:cNvPr id="155" name="íŝľïḑè">
              <a:extLst>
                <a:ext uri="{FF2B5EF4-FFF2-40B4-BE49-F238E27FC236}">
                  <a16:creationId xmlns:a16="http://schemas.microsoft.com/office/drawing/2014/main" id="{B028FDB4-AA39-455F-8F84-4E9159565B5D}"/>
                </a:ext>
              </a:extLst>
            </p:cNvPr>
            <p:cNvSpPr/>
            <p:nvPr/>
          </p:nvSpPr>
          <p:spPr bwMode="auto">
            <a:xfrm>
              <a:off x="6251575" y="2501900"/>
              <a:ext cx="214313" cy="220663"/>
            </a:xfrm>
            <a:custGeom>
              <a:avLst/>
              <a:gdLst>
                <a:gd name="T0" fmla="*/ 0 w 135"/>
                <a:gd name="T1" fmla="*/ 0 h 139"/>
                <a:gd name="T2" fmla="*/ 72 w 135"/>
                <a:gd name="T3" fmla="*/ 0 h 139"/>
                <a:gd name="T4" fmla="*/ 72 w 135"/>
                <a:gd name="T5" fmla="*/ 72 h 139"/>
                <a:gd name="T6" fmla="*/ 135 w 135"/>
                <a:gd name="T7" fmla="*/ 72 h 139"/>
                <a:gd name="T8" fmla="*/ 135 w 135"/>
                <a:gd name="T9" fmla="*/ 139 h 139"/>
                <a:gd name="T10" fmla="*/ 0 w 135"/>
                <a:gd name="T11" fmla="*/ 139 h 139"/>
                <a:gd name="T12" fmla="*/ 0 w 135"/>
                <a:gd name="T13" fmla="*/ 0 h 139"/>
              </a:gdLst>
              <a:ahLst/>
              <a:cxnLst>
                <a:cxn ang="0">
                  <a:pos x="T0" y="T1"/>
                </a:cxn>
                <a:cxn ang="0">
                  <a:pos x="T2" y="T3"/>
                </a:cxn>
                <a:cxn ang="0">
                  <a:pos x="T4" y="T5"/>
                </a:cxn>
                <a:cxn ang="0">
                  <a:pos x="T6" y="T7"/>
                </a:cxn>
                <a:cxn ang="0">
                  <a:pos x="T8" y="T9"/>
                </a:cxn>
                <a:cxn ang="0">
                  <a:pos x="T10" y="T11"/>
                </a:cxn>
                <a:cxn ang="0">
                  <a:pos x="T12" y="T13"/>
                </a:cxn>
              </a:cxnLst>
              <a:rect l="0" t="0" r="r" b="b"/>
              <a:pathLst>
                <a:path w="135" h="139">
                  <a:moveTo>
                    <a:pt x="0" y="0"/>
                  </a:moveTo>
                  <a:lnTo>
                    <a:pt x="72" y="0"/>
                  </a:lnTo>
                  <a:lnTo>
                    <a:pt x="72" y="72"/>
                  </a:lnTo>
                  <a:lnTo>
                    <a:pt x="135" y="72"/>
                  </a:lnTo>
                  <a:lnTo>
                    <a:pt x="135" y="139"/>
                  </a:lnTo>
                  <a:lnTo>
                    <a:pt x="0" y="139"/>
                  </a:lnTo>
                  <a:lnTo>
                    <a:pt x="0" y="0"/>
                  </a:lnTo>
                  <a:close/>
                </a:path>
              </a:pathLst>
            </a:custGeom>
            <a:solidFill>
              <a:srgbClr val="FCC5C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7" name="işḷîďê">
              <a:extLst>
                <a:ext uri="{FF2B5EF4-FFF2-40B4-BE49-F238E27FC236}">
                  <a16:creationId xmlns:a16="http://schemas.microsoft.com/office/drawing/2014/main" id="{0C467782-7A0F-402B-9376-CCDF96B7AAC2}"/>
                </a:ext>
              </a:extLst>
            </p:cNvPr>
            <p:cNvSpPr/>
            <p:nvPr/>
          </p:nvSpPr>
          <p:spPr bwMode="auto">
            <a:xfrm>
              <a:off x="4133850" y="3830638"/>
              <a:ext cx="447675" cy="311150"/>
            </a:xfrm>
            <a:custGeom>
              <a:avLst/>
              <a:gdLst>
                <a:gd name="T0" fmla="*/ 0 w 63"/>
                <a:gd name="T1" fmla="*/ 44 h 44"/>
                <a:gd name="T2" fmla="*/ 0 w 63"/>
                <a:gd name="T3" fmla="*/ 44 h 44"/>
                <a:gd name="T4" fmla="*/ 0 w 63"/>
                <a:gd name="T5" fmla="*/ 44 h 44"/>
                <a:gd name="T6" fmla="*/ 0 w 63"/>
                <a:gd name="T7" fmla="*/ 44 h 44"/>
                <a:gd name="T8" fmla="*/ 0 w 63"/>
                <a:gd name="T9" fmla="*/ 44 h 44"/>
                <a:gd name="T10" fmla="*/ 0 w 63"/>
                <a:gd name="T11" fmla="*/ 44 h 44"/>
                <a:gd name="T12" fmla="*/ 0 w 63"/>
                <a:gd name="T13" fmla="*/ 44 h 44"/>
                <a:gd name="T14" fmla="*/ 0 w 63"/>
                <a:gd name="T15" fmla="*/ 44 h 44"/>
                <a:gd name="T16" fmla="*/ 0 w 63"/>
                <a:gd name="T17" fmla="*/ 44 h 44"/>
                <a:gd name="T18" fmla="*/ 0 w 63"/>
                <a:gd name="T19" fmla="*/ 42 h 44"/>
                <a:gd name="T20" fmla="*/ 0 w 63"/>
                <a:gd name="T21" fmla="*/ 44 h 44"/>
                <a:gd name="T22" fmla="*/ 0 w 63"/>
                <a:gd name="T23" fmla="*/ 42 h 44"/>
                <a:gd name="T24" fmla="*/ 0 w 63"/>
                <a:gd name="T25" fmla="*/ 41 h 44"/>
                <a:gd name="T26" fmla="*/ 0 w 63"/>
                <a:gd name="T27" fmla="*/ 42 h 44"/>
                <a:gd name="T28" fmla="*/ 0 w 63"/>
                <a:gd name="T29" fmla="*/ 41 h 44"/>
                <a:gd name="T30" fmla="*/ 0 w 63"/>
                <a:gd name="T31" fmla="*/ 41 h 44"/>
                <a:gd name="T32" fmla="*/ 0 w 63"/>
                <a:gd name="T33" fmla="*/ 41 h 44"/>
                <a:gd name="T34" fmla="*/ 0 w 63"/>
                <a:gd name="T35" fmla="*/ 41 h 44"/>
                <a:gd name="T36" fmla="*/ 0 w 63"/>
                <a:gd name="T37" fmla="*/ 41 h 44"/>
                <a:gd name="T38" fmla="*/ 0 w 63"/>
                <a:gd name="T39" fmla="*/ 41 h 44"/>
                <a:gd name="T40" fmla="*/ 0 w 63"/>
                <a:gd name="T41" fmla="*/ 41 h 44"/>
                <a:gd name="T42" fmla="*/ 0 w 63"/>
                <a:gd name="T43" fmla="*/ 41 h 44"/>
                <a:gd name="T44" fmla="*/ 41 w 63"/>
                <a:gd name="T45" fmla="*/ 0 h 44"/>
                <a:gd name="T46" fmla="*/ 63 w 63"/>
                <a:gd name="T47" fmla="*/ 6 h 44"/>
                <a:gd name="T48" fmla="*/ 63 w 63"/>
                <a:gd name="T49" fmla="*/ 6 h 44"/>
                <a:gd name="T50" fmla="*/ 41 w 63"/>
                <a:gd name="T51" fmla="*/ 0 h 44"/>
                <a:gd name="T52" fmla="*/ 41 w 63"/>
                <a:gd name="T53" fmla="*/ 0 h 44"/>
                <a:gd name="T54" fmla="*/ 41 w 63"/>
                <a:gd name="T55" fmla="*/ 0 h 44"/>
                <a:gd name="T56" fmla="*/ 41 w 63"/>
                <a:gd name="T57" fmla="*/ 0 h 44"/>
                <a:gd name="T58" fmla="*/ 41 w 63"/>
                <a:gd name="T59" fmla="*/ 0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63" h="44">
                  <a:moveTo>
                    <a:pt x="0" y="44"/>
                  </a:moveTo>
                  <a:cubicBezTo>
                    <a:pt x="0" y="44"/>
                    <a:pt x="0" y="44"/>
                    <a:pt x="0" y="44"/>
                  </a:cubicBezTo>
                  <a:cubicBezTo>
                    <a:pt x="0" y="44"/>
                    <a:pt x="0" y="44"/>
                    <a:pt x="0" y="44"/>
                  </a:cubicBezTo>
                  <a:moveTo>
                    <a:pt x="0" y="44"/>
                  </a:moveTo>
                  <a:cubicBezTo>
                    <a:pt x="0" y="44"/>
                    <a:pt x="0" y="44"/>
                    <a:pt x="0" y="44"/>
                  </a:cubicBezTo>
                  <a:cubicBezTo>
                    <a:pt x="0" y="44"/>
                    <a:pt x="0" y="44"/>
                    <a:pt x="0" y="44"/>
                  </a:cubicBezTo>
                  <a:moveTo>
                    <a:pt x="0" y="44"/>
                  </a:moveTo>
                  <a:cubicBezTo>
                    <a:pt x="0" y="44"/>
                    <a:pt x="0" y="44"/>
                    <a:pt x="0" y="44"/>
                  </a:cubicBezTo>
                  <a:cubicBezTo>
                    <a:pt x="0" y="44"/>
                    <a:pt x="0" y="44"/>
                    <a:pt x="0" y="44"/>
                  </a:cubicBezTo>
                  <a:moveTo>
                    <a:pt x="0" y="42"/>
                  </a:moveTo>
                  <a:cubicBezTo>
                    <a:pt x="0" y="42"/>
                    <a:pt x="0" y="43"/>
                    <a:pt x="0" y="44"/>
                  </a:cubicBezTo>
                  <a:cubicBezTo>
                    <a:pt x="0" y="43"/>
                    <a:pt x="0" y="42"/>
                    <a:pt x="0" y="42"/>
                  </a:cubicBezTo>
                  <a:moveTo>
                    <a:pt x="0" y="41"/>
                  </a:moveTo>
                  <a:cubicBezTo>
                    <a:pt x="0" y="41"/>
                    <a:pt x="0" y="41"/>
                    <a:pt x="0" y="42"/>
                  </a:cubicBezTo>
                  <a:cubicBezTo>
                    <a:pt x="0" y="41"/>
                    <a:pt x="0" y="41"/>
                    <a:pt x="0" y="41"/>
                  </a:cubicBezTo>
                  <a:moveTo>
                    <a:pt x="0" y="41"/>
                  </a:moveTo>
                  <a:cubicBezTo>
                    <a:pt x="0" y="41"/>
                    <a:pt x="0" y="41"/>
                    <a:pt x="0" y="41"/>
                  </a:cubicBezTo>
                  <a:cubicBezTo>
                    <a:pt x="0" y="41"/>
                    <a:pt x="0" y="41"/>
                    <a:pt x="0" y="41"/>
                  </a:cubicBezTo>
                  <a:moveTo>
                    <a:pt x="0" y="41"/>
                  </a:moveTo>
                  <a:cubicBezTo>
                    <a:pt x="0" y="41"/>
                    <a:pt x="0" y="41"/>
                    <a:pt x="0" y="41"/>
                  </a:cubicBezTo>
                  <a:cubicBezTo>
                    <a:pt x="0" y="41"/>
                    <a:pt x="0" y="41"/>
                    <a:pt x="0" y="41"/>
                  </a:cubicBezTo>
                  <a:cubicBezTo>
                    <a:pt x="0" y="41"/>
                    <a:pt x="0" y="41"/>
                    <a:pt x="0" y="41"/>
                  </a:cubicBezTo>
                  <a:moveTo>
                    <a:pt x="41" y="0"/>
                  </a:moveTo>
                  <a:cubicBezTo>
                    <a:pt x="49" y="0"/>
                    <a:pt x="57" y="2"/>
                    <a:pt x="63" y="6"/>
                  </a:cubicBezTo>
                  <a:cubicBezTo>
                    <a:pt x="63" y="6"/>
                    <a:pt x="63" y="6"/>
                    <a:pt x="63" y="6"/>
                  </a:cubicBezTo>
                  <a:cubicBezTo>
                    <a:pt x="57" y="2"/>
                    <a:pt x="49" y="0"/>
                    <a:pt x="41" y="0"/>
                  </a:cubicBezTo>
                  <a:moveTo>
                    <a:pt x="41" y="0"/>
                  </a:moveTo>
                  <a:cubicBezTo>
                    <a:pt x="41" y="0"/>
                    <a:pt x="41" y="0"/>
                    <a:pt x="41" y="0"/>
                  </a:cubicBezTo>
                  <a:cubicBezTo>
                    <a:pt x="41" y="0"/>
                    <a:pt x="41" y="0"/>
                    <a:pt x="41" y="0"/>
                  </a:cubicBezTo>
                  <a:cubicBezTo>
                    <a:pt x="41" y="0"/>
                    <a:pt x="41" y="0"/>
                    <a:pt x="41" y="0"/>
                  </a:cubicBezTo>
                </a:path>
              </a:pathLst>
            </a:custGeom>
            <a:solidFill>
              <a:srgbClr val="4C576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0" name="ís1íḓê">
              <a:extLst>
                <a:ext uri="{FF2B5EF4-FFF2-40B4-BE49-F238E27FC236}">
                  <a16:creationId xmlns:a16="http://schemas.microsoft.com/office/drawing/2014/main" id="{084AEC37-5E9E-4342-BCFE-EA32CC463934}"/>
                </a:ext>
              </a:extLst>
            </p:cNvPr>
            <p:cNvSpPr/>
            <p:nvPr/>
          </p:nvSpPr>
          <p:spPr bwMode="auto">
            <a:xfrm>
              <a:off x="4930775" y="3779838"/>
              <a:ext cx="2273300" cy="1384300"/>
            </a:xfrm>
            <a:custGeom>
              <a:avLst/>
              <a:gdLst>
                <a:gd name="T0" fmla="*/ 320 w 320"/>
                <a:gd name="T1" fmla="*/ 58 h 195"/>
                <a:gd name="T2" fmla="*/ 320 w 320"/>
                <a:gd name="T3" fmla="*/ 195 h 195"/>
                <a:gd name="T4" fmla="*/ 0 w 320"/>
                <a:gd name="T5" fmla="*/ 195 h 195"/>
                <a:gd name="T6" fmla="*/ 0 w 320"/>
                <a:gd name="T7" fmla="*/ 57 h 195"/>
                <a:gd name="T8" fmla="*/ 8 w 320"/>
                <a:gd name="T9" fmla="*/ 38 h 195"/>
                <a:gd name="T10" fmla="*/ 17 w 320"/>
                <a:gd name="T11" fmla="*/ 32 h 195"/>
                <a:gd name="T12" fmla="*/ 18 w 320"/>
                <a:gd name="T13" fmla="*/ 31 h 195"/>
                <a:gd name="T14" fmla="*/ 19 w 320"/>
                <a:gd name="T15" fmla="*/ 31 h 195"/>
                <a:gd name="T16" fmla="*/ 19 w 320"/>
                <a:gd name="T17" fmla="*/ 31 h 195"/>
                <a:gd name="T18" fmla="*/ 19 w 320"/>
                <a:gd name="T19" fmla="*/ 31 h 195"/>
                <a:gd name="T20" fmla="*/ 20 w 320"/>
                <a:gd name="T21" fmla="*/ 31 h 195"/>
                <a:gd name="T22" fmla="*/ 30 w 320"/>
                <a:gd name="T23" fmla="*/ 27 h 195"/>
                <a:gd name="T24" fmla="*/ 30 w 320"/>
                <a:gd name="T25" fmla="*/ 27 h 195"/>
                <a:gd name="T26" fmla="*/ 103 w 320"/>
                <a:gd name="T27" fmla="*/ 0 h 195"/>
                <a:gd name="T28" fmla="*/ 103 w 320"/>
                <a:gd name="T29" fmla="*/ 0 h 195"/>
                <a:gd name="T30" fmla="*/ 117 w 320"/>
                <a:gd name="T31" fmla="*/ 10 h 195"/>
                <a:gd name="T32" fmla="*/ 119 w 320"/>
                <a:gd name="T33" fmla="*/ 12 h 195"/>
                <a:gd name="T34" fmla="*/ 120 w 320"/>
                <a:gd name="T35" fmla="*/ 13 h 195"/>
                <a:gd name="T36" fmla="*/ 120 w 320"/>
                <a:gd name="T37" fmla="*/ 13 h 195"/>
                <a:gd name="T38" fmla="*/ 139 w 320"/>
                <a:gd name="T39" fmla="*/ 26 h 195"/>
                <a:gd name="T40" fmla="*/ 150 w 320"/>
                <a:gd name="T41" fmla="*/ 12 h 195"/>
                <a:gd name="T42" fmla="*/ 151 w 320"/>
                <a:gd name="T43" fmla="*/ 10 h 195"/>
                <a:gd name="T44" fmla="*/ 159 w 320"/>
                <a:gd name="T45" fmla="*/ 0 h 195"/>
                <a:gd name="T46" fmla="*/ 159 w 320"/>
                <a:gd name="T47" fmla="*/ 0 h 195"/>
                <a:gd name="T48" fmla="*/ 159 w 320"/>
                <a:gd name="T49" fmla="*/ 0 h 195"/>
                <a:gd name="T50" fmla="*/ 167 w 320"/>
                <a:gd name="T51" fmla="*/ 10 h 195"/>
                <a:gd name="T52" fmla="*/ 168 w 320"/>
                <a:gd name="T53" fmla="*/ 12 h 195"/>
                <a:gd name="T54" fmla="*/ 179 w 320"/>
                <a:gd name="T55" fmla="*/ 26 h 195"/>
                <a:gd name="T56" fmla="*/ 199 w 320"/>
                <a:gd name="T57" fmla="*/ 12 h 195"/>
                <a:gd name="T58" fmla="*/ 202 w 320"/>
                <a:gd name="T59" fmla="*/ 10 h 195"/>
                <a:gd name="T60" fmla="*/ 215 w 320"/>
                <a:gd name="T61" fmla="*/ 0 h 195"/>
                <a:gd name="T62" fmla="*/ 291 w 320"/>
                <a:gd name="T63" fmla="*/ 27 h 195"/>
                <a:gd name="T64" fmla="*/ 303 w 320"/>
                <a:gd name="T65" fmla="*/ 32 h 195"/>
                <a:gd name="T66" fmla="*/ 304 w 320"/>
                <a:gd name="T67" fmla="*/ 32 h 195"/>
                <a:gd name="T68" fmla="*/ 305 w 320"/>
                <a:gd name="T69" fmla="*/ 33 h 195"/>
                <a:gd name="T70" fmla="*/ 320 w 320"/>
                <a:gd name="T71" fmla="*/ 58 h 1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320" h="195">
                  <a:moveTo>
                    <a:pt x="320" y="58"/>
                  </a:moveTo>
                  <a:cubicBezTo>
                    <a:pt x="320" y="195"/>
                    <a:pt x="320" y="195"/>
                    <a:pt x="320" y="195"/>
                  </a:cubicBezTo>
                  <a:cubicBezTo>
                    <a:pt x="0" y="195"/>
                    <a:pt x="0" y="195"/>
                    <a:pt x="0" y="195"/>
                  </a:cubicBezTo>
                  <a:cubicBezTo>
                    <a:pt x="0" y="57"/>
                    <a:pt x="0" y="57"/>
                    <a:pt x="0" y="57"/>
                  </a:cubicBezTo>
                  <a:cubicBezTo>
                    <a:pt x="0" y="50"/>
                    <a:pt x="3" y="43"/>
                    <a:pt x="8" y="38"/>
                  </a:cubicBezTo>
                  <a:cubicBezTo>
                    <a:pt x="11" y="35"/>
                    <a:pt x="14" y="33"/>
                    <a:pt x="17" y="32"/>
                  </a:cubicBezTo>
                  <a:cubicBezTo>
                    <a:pt x="18" y="31"/>
                    <a:pt x="18" y="31"/>
                    <a:pt x="18" y="31"/>
                  </a:cubicBezTo>
                  <a:cubicBezTo>
                    <a:pt x="19" y="31"/>
                    <a:pt x="19" y="31"/>
                    <a:pt x="19" y="31"/>
                  </a:cubicBezTo>
                  <a:cubicBezTo>
                    <a:pt x="19" y="31"/>
                    <a:pt x="19" y="31"/>
                    <a:pt x="19" y="31"/>
                  </a:cubicBezTo>
                  <a:cubicBezTo>
                    <a:pt x="19" y="31"/>
                    <a:pt x="19" y="31"/>
                    <a:pt x="19" y="31"/>
                  </a:cubicBezTo>
                  <a:cubicBezTo>
                    <a:pt x="20" y="31"/>
                    <a:pt x="20" y="31"/>
                    <a:pt x="20" y="31"/>
                  </a:cubicBezTo>
                  <a:cubicBezTo>
                    <a:pt x="22" y="30"/>
                    <a:pt x="30" y="27"/>
                    <a:pt x="30" y="27"/>
                  </a:cubicBezTo>
                  <a:cubicBezTo>
                    <a:pt x="30" y="27"/>
                    <a:pt x="30" y="27"/>
                    <a:pt x="30" y="27"/>
                  </a:cubicBezTo>
                  <a:cubicBezTo>
                    <a:pt x="103" y="0"/>
                    <a:pt x="103" y="0"/>
                    <a:pt x="103" y="0"/>
                  </a:cubicBezTo>
                  <a:cubicBezTo>
                    <a:pt x="103" y="0"/>
                    <a:pt x="103" y="0"/>
                    <a:pt x="103" y="0"/>
                  </a:cubicBezTo>
                  <a:cubicBezTo>
                    <a:pt x="117" y="10"/>
                    <a:pt x="117" y="10"/>
                    <a:pt x="117" y="10"/>
                  </a:cubicBezTo>
                  <a:cubicBezTo>
                    <a:pt x="119" y="12"/>
                    <a:pt x="119" y="12"/>
                    <a:pt x="119" y="12"/>
                  </a:cubicBezTo>
                  <a:cubicBezTo>
                    <a:pt x="120" y="13"/>
                    <a:pt x="120" y="13"/>
                    <a:pt x="120" y="13"/>
                  </a:cubicBezTo>
                  <a:cubicBezTo>
                    <a:pt x="120" y="13"/>
                    <a:pt x="120" y="13"/>
                    <a:pt x="120" y="13"/>
                  </a:cubicBezTo>
                  <a:cubicBezTo>
                    <a:pt x="139" y="26"/>
                    <a:pt x="139" y="26"/>
                    <a:pt x="139" y="26"/>
                  </a:cubicBezTo>
                  <a:cubicBezTo>
                    <a:pt x="150" y="12"/>
                    <a:pt x="150" y="12"/>
                    <a:pt x="150" y="12"/>
                  </a:cubicBezTo>
                  <a:cubicBezTo>
                    <a:pt x="151" y="10"/>
                    <a:pt x="151" y="10"/>
                    <a:pt x="151" y="10"/>
                  </a:cubicBezTo>
                  <a:cubicBezTo>
                    <a:pt x="159" y="0"/>
                    <a:pt x="159" y="0"/>
                    <a:pt x="159" y="0"/>
                  </a:cubicBezTo>
                  <a:cubicBezTo>
                    <a:pt x="159" y="0"/>
                    <a:pt x="159" y="0"/>
                    <a:pt x="159" y="0"/>
                  </a:cubicBezTo>
                  <a:cubicBezTo>
                    <a:pt x="159" y="0"/>
                    <a:pt x="159" y="0"/>
                    <a:pt x="159" y="0"/>
                  </a:cubicBezTo>
                  <a:cubicBezTo>
                    <a:pt x="167" y="10"/>
                    <a:pt x="167" y="10"/>
                    <a:pt x="167" y="10"/>
                  </a:cubicBezTo>
                  <a:cubicBezTo>
                    <a:pt x="168" y="12"/>
                    <a:pt x="168" y="12"/>
                    <a:pt x="168" y="12"/>
                  </a:cubicBezTo>
                  <a:cubicBezTo>
                    <a:pt x="179" y="26"/>
                    <a:pt x="179" y="26"/>
                    <a:pt x="179" y="26"/>
                  </a:cubicBezTo>
                  <a:cubicBezTo>
                    <a:pt x="199" y="12"/>
                    <a:pt x="199" y="12"/>
                    <a:pt x="199" y="12"/>
                  </a:cubicBezTo>
                  <a:cubicBezTo>
                    <a:pt x="202" y="10"/>
                    <a:pt x="202" y="10"/>
                    <a:pt x="202" y="10"/>
                  </a:cubicBezTo>
                  <a:cubicBezTo>
                    <a:pt x="215" y="0"/>
                    <a:pt x="215" y="0"/>
                    <a:pt x="215" y="0"/>
                  </a:cubicBezTo>
                  <a:cubicBezTo>
                    <a:pt x="291" y="27"/>
                    <a:pt x="291" y="27"/>
                    <a:pt x="291" y="27"/>
                  </a:cubicBezTo>
                  <a:cubicBezTo>
                    <a:pt x="296" y="29"/>
                    <a:pt x="300" y="31"/>
                    <a:pt x="303" y="32"/>
                  </a:cubicBezTo>
                  <a:cubicBezTo>
                    <a:pt x="303" y="32"/>
                    <a:pt x="303" y="32"/>
                    <a:pt x="304" y="32"/>
                  </a:cubicBezTo>
                  <a:cubicBezTo>
                    <a:pt x="305" y="33"/>
                    <a:pt x="305" y="33"/>
                    <a:pt x="305" y="33"/>
                  </a:cubicBezTo>
                  <a:cubicBezTo>
                    <a:pt x="314" y="37"/>
                    <a:pt x="320" y="47"/>
                    <a:pt x="320" y="58"/>
                  </a:cubicBezTo>
                </a:path>
              </a:pathLst>
            </a:custGeom>
            <a:solidFill>
              <a:srgbClr val="80C41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1" name="iSļíďé">
              <a:extLst>
                <a:ext uri="{FF2B5EF4-FFF2-40B4-BE49-F238E27FC236}">
                  <a16:creationId xmlns:a16="http://schemas.microsoft.com/office/drawing/2014/main" id="{51BD9A29-84CC-4286-AEA8-6EBF49E0A1EE}"/>
                </a:ext>
              </a:extLst>
            </p:cNvPr>
            <p:cNvSpPr/>
            <p:nvPr/>
          </p:nvSpPr>
          <p:spPr bwMode="auto">
            <a:xfrm>
              <a:off x="5762625" y="3446463"/>
              <a:ext cx="603250" cy="333375"/>
            </a:xfrm>
            <a:prstGeom prst="rect">
              <a:avLst/>
            </a:prstGeom>
            <a:solidFill>
              <a:srgbClr val="EEC4A7"/>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82" name="iŝ1iďê">
              <a:extLst>
                <a:ext uri="{FF2B5EF4-FFF2-40B4-BE49-F238E27FC236}">
                  <a16:creationId xmlns:a16="http://schemas.microsoft.com/office/drawing/2014/main" id="{9AD48AD4-BBC7-4A84-94DE-D911AA6BA919}"/>
                </a:ext>
              </a:extLst>
            </p:cNvPr>
            <p:cNvSpPr/>
            <p:nvPr/>
          </p:nvSpPr>
          <p:spPr bwMode="auto">
            <a:xfrm>
              <a:off x="5762625" y="3446463"/>
              <a:ext cx="603250"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83" name="iṩlíḓè">
              <a:extLst>
                <a:ext uri="{FF2B5EF4-FFF2-40B4-BE49-F238E27FC236}">
                  <a16:creationId xmlns:a16="http://schemas.microsoft.com/office/drawing/2014/main" id="{D47B3C31-6312-4BD6-829F-237C71099FCB}"/>
                </a:ext>
              </a:extLst>
            </p:cNvPr>
            <p:cNvSpPr/>
            <p:nvPr/>
          </p:nvSpPr>
          <p:spPr bwMode="auto">
            <a:xfrm>
              <a:off x="6003925" y="3779838"/>
              <a:ext cx="112713" cy="71438"/>
            </a:xfrm>
            <a:custGeom>
              <a:avLst/>
              <a:gdLst>
                <a:gd name="T0" fmla="*/ 36 w 71"/>
                <a:gd name="T1" fmla="*/ 0 h 45"/>
                <a:gd name="T2" fmla="*/ 0 w 71"/>
                <a:gd name="T3" fmla="*/ 0 h 45"/>
                <a:gd name="T4" fmla="*/ 0 w 71"/>
                <a:gd name="T5" fmla="*/ 45 h 45"/>
                <a:gd name="T6" fmla="*/ 36 w 71"/>
                <a:gd name="T7" fmla="*/ 0 h 45"/>
                <a:gd name="T8" fmla="*/ 71 w 71"/>
                <a:gd name="T9" fmla="*/ 0 h 45"/>
                <a:gd name="T10" fmla="*/ 36 w 71"/>
                <a:gd name="T11" fmla="*/ 0 h 45"/>
                <a:gd name="T12" fmla="*/ 71 w 71"/>
                <a:gd name="T13" fmla="*/ 45 h 45"/>
                <a:gd name="T14" fmla="*/ 71 w 71"/>
                <a:gd name="T15" fmla="*/ 0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 h="45">
                  <a:moveTo>
                    <a:pt x="36" y="0"/>
                  </a:moveTo>
                  <a:lnTo>
                    <a:pt x="0" y="0"/>
                  </a:lnTo>
                  <a:lnTo>
                    <a:pt x="0" y="45"/>
                  </a:lnTo>
                  <a:lnTo>
                    <a:pt x="36" y="0"/>
                  </a:lnTo>
                  <a:close/>
                  <a:moveTo>
                    <a:pt x="71" y="0"/>
                  </a:moveTo>
                  <a:lnTo>
                    <a:pt x="36" y="0"/>
                  </a:lnTo>
                  <a:lnTo>
                    <a:pt x="71" y="45"/>
                  </a:lnTo>
                  <a:lnTo>
                    <a:pt x="71" y="0"/>
                  </a:lnTo>
                  <a:close/>
                </a:path>
              </a:pathLst>
            </a:custGeom>
            <a:solidFill>
              <a:srgbClr val="C4A09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4" name="ïṡlîḓê">
              <a:extLst>
                <a:ext uri="{FF2B5EF4-FFF2-40B4-BE49-F238E27FC236}">
                  <a16:creationId xmlns:a16="http://schemas.microsoft.com/office/drawing/2014/main" id="{01BD771D-F355-4B20-9662-C12BBC284EE3}"/>
                </a:ext>
              </a:extLst>
            </p:cNvPr>
            <p:cNvSpPr/>
            <p:nvPr/>
          </p:nvSpPr>
          <p:spPr bwMode="auto">
            <a:xfrm>
              <a:off x="6003925" y="3779838"/>
              <a:ext cx="112713" cy="71438"/>
            </a:xfrm>
            <a:custGeom>
              <a:avLst/>
              <a:gdLst>
                <a:gd name="T0" fmla="*/ 36 w 71"/>
                <a:gd name="T1" fmla="*/ 0 h 45"/>
                <a:gd name="T2" fmla="*/ 0 w 71"/>
                <a:gd name="T3" fmla="*/ 0 h 45"/>
                <a:gd name="T4" fmla="*/ 0 w 71"/>
                <a:gd name="T5" fmla="*/ 45 h 45"/>
                <a:gd name="T6" fmla="*/ 36 w 71"/>
                <a:gd name="T7" fmla="*/ 0 h 45"/>
                <a:gd name="T8" fmla="*/ 71 w 71"/>
                <a:gd name="T9" fmla="*/ 0 h 45"/>
                <a:gd name="T10" fmla="*/ 36 w 71"/>
                <a:gd name="T11" fmla="*/ 0 h 45"/>
                <a:gd name="T12" fmla="*/ 71 w 71"/>
                <a:gd name="T13" fmla="*/ 45 h 45"/>
                <a:gd name="T14" fmla="*/ 71 w 71"/>
                <a:gd name="T15" fmla="*/ 0 h 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 h="45">
                  <a:moveTo>
                    <a:pt x="36" y="0"/>
                  </a:moveTo>
                  <a:lnTo>
                    <a:pt x="0" y="0"/>
                  </a:lnTo>
                  <a:lnTo>
                    <a:pt x="0" y="45"/>
                  </a:lnTo>
                  <a:lnTo>
                    <a:pt x="36" y="0"/>
                  </a:lnTo>
                  <a:moveTo>
                    <a:pt x="71" y="0"/>
                  </a:moveTo>
                  <a:lnTo>
                    <a:pt x="36" y="0"/>
                  </a:lnTo>
                  <a:lnTo>
                    <a:pt x="71" y="45"/>
                  </a:lnTo>
                  <a:lnTo>
                    <a:pt x="71"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5" name="ïSḷiďè">
              <a:extLst>
                <a:ext uri="{FF2B5EF4-FFF2-40B4-BE49-F238E27FC236}">
                  <a16:creationId xmlns:a16="http://schemas.microsoft.com/office/drawing/2014/main" id="{37584E33-1F15-45DF-A2AB-ABCE223680D5}"/>
                </a:ext>
              </a:extLst>
            </p:cNvPr>
            <p:cNvSpPr/>
            <p:nvPr/>
          </p:nvSpPr>
          <p:spPr bwMode="auto">
            <a:xfrm>
              <a:off x="6003925" y="3779838"/>
              <a:ext cx="112713" cy="347663"/>
            </a:xfrm>
            <a:custGeom>
              <a:avLst/>
              <a:gdLst>
                <a:gd name="T0" fmla="*/ 36 w 71"/>
                <a:gd name="T1" fmla="*/ 0 h 219"/>
                <a:gd name="T2" fmla="*/ 36 w 71"/>
                <a:gd name="T3" fmla="*/ 0 h 219"/>
                <a:gd name="T4" fmla="*/ 0 w 71"/>
                <a:gd name="T5" fmla="*/ 45 h 219"/>
                <a:gd name="T6" fmla="*/ 0 w 71"/>
                <a:gd name="T7" fmla="*/ 219 h 219"/>
                <a:gd name="T8" fmla="*/ 71 w 71"/>
                <a:gd name="T9" fmla="*/ 219 h 219"/>
                <a:gd name="T10" fmla="*/ 71 w 71"/>
                <a:gd name="T11" fmla="*/ 45 h 219"/>
                <a:gd name="T12" fmla="*/ 36 w 71"/>
                <a:gd name="T13" fmla="*/ 0 h 219"/>
              </a:gdLst>
              <a:ahLst/>
              <a:cxnLst>
                <a:cxn ang="0">
                  <a:pos x="T0" y="T1"/>
                </a:cxn>
                <a:cxn ang="0">
                  <a:pos x="T2" y="T3"/>
                </a:cxn>
                <a:cxn ang="0">
                  <a:pos x="T4" y="T5"/>
                </a:cxn>
                <a:cxn ang="0">
                  <a:pos x="T6" y="T7"/>
                </a:cxn>
                <a:cxn ang="0">
                  <a:pos x="T8" y="T9"/>
                </a:cxn>
                <a:cxn ang="0">
                  <a:pos x="T10" y="T11"/>
                </a:cxn>
                <a:cxn ang="0">
                  <a:pos x="T12" y="T13"/>
                </a:cxn>
              </a:cxnLst>
              <a:rect l="0" t="0" r="r" b="b"/>
              <a:pathLst>
                <a:path w="71" h="219">
                  <a:moveTo>
                    <a:pt x="36" y="0"/>
                  </a:moveTo>
                  <a:lnTo>
                    <a:pt x="36" y="0"/>
                  </a:lnTo>
                  <a:lnTo>
                    <a:pt x="0" y="45"/>
                  </a:lnTo>
                  <a:lnTo>
                    <a:pt x="0" y="219"/>
                  </a:lnTo>
                  <a:lnTo>
                    <a:pt x="71" y="219"/>
                  </a:lnTo>
                  <a:lnTo>
                    <a:pt x="71" y="45"/>
                  </a:lnTo>
                  <a:lnTo>
                    <a:pt x="36" y="0"/>
                  </a:lnTo>
                  <a:close/>
                </a:path>
              </a:pathLst>
            </a:custGeom>
            <a:solidFill>
              <a:srgbClr val="73B11A"/>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6" name="ïŝlïḑê">
              <a:extLst>
                <a:ext uri="{FF2B5EF4-FFF2-40B4-BE49-F238E27FC236}">
                  <a16:creationId xmlns:a16="http://schemas.microsoft.com/office/drawing/2014/main" id="{99D5290C-D60F-4BD8-8680-F25780C96037}"/>
                </a:ext>
              </a:extLst>
            </p:cNvPr>
            <p:cNvSpPr/>
            <p:nvPr/>
          </p:nvSpPr>
          <p:spPr bwMode="auto">
            <a:xfrm>
              <a:off x="6003925" y="3779838"/>
              <a:ext cx="112713" cy="347663"/>
            </a:xfrm>
            <a:custGeom>
              <a:avLst/>
              <a:gdLst>
                <a:gd name="T0" fmla="*/ 36 w 71"/>
                <a:gd name="T1" fmla="*/ 0 h 219"/>
                <a:gd name="T2" fmla="*/ 36 w 71"/>
                <a:gd name="T3" fmla="*/ 0 h 219"/>
                <a:gd name="T4" fmla="*/ 0 w 71"/>
                <a:gd name="T5" fmla="*/ 45 h 219"/>
                <a:gd name="T6" fmla="*/ 0 w 71"/>
                <a:gd name="T7" fmla="*/ 219 h 219"/>
                <a:gd name="T8" fmla="*/ 71 w 71"/>
                <a:gd name="T9" fmla="*/ 219 h 219"/>
                <a:gd name="T10" fmla="*/ 71 w 71"/>
                <a:gd name="T11" fmla="*/ 45 h 219"/>
                <a:gd name="T12" fmla="*/ 36 w 71"/>
                <a:gd name="T13" fmla="*/ 0 h 219"/>
              </a:gdLst>
              <a:ahLst/>
              <a:cxnLst>
                <a:cxn ang="0">
                  <a:pos x="T0" y="T1"/>
                </a:cxn>
                <a:cxn ang="0">
                  <a:pos x="T2" y="T3"/>
                </a:cxn>
                <a:cxn ang="0">
                  <a:pos x="T4" y="T5"/>
                </a:cxn>
                <a:cxn ang="0">
                  <a:pos x="T6" y="T7"/>
                </a:cxn>
                <a:cxn ang="0">
                  <a:pos x="T8" y="T9"/>
                </a:cxn>
                <a:cxn ang="0">
                  <a:pos x="T10" y="T11"/>
                </a:cxn>
                <a:cxn ang="0">
                  <a:pos x="T12" y="T13"/>
                </a:cxn>
              </a:cxnLst>
              <a:rect l="0" t="0" r="r" b="b"/>
              <a:pathLst>
                <a:path w="71" h="219">
                  <a:moveTo>
                    <a:pt x="36" y="0"/>
                  </a:moveTo>
                  <a:lnTo>
                    <a:pt x="36" y="0"/>
                  </a:lnTo>
                  <a:lnTo>
                    <a:pt x="0" y="45"/>
                  </a:lnTo>
                  <a:lnTo>
                    <a:pt x="0" y="219"/>
                  </a:lnTo>
                  <a:lnTo>
                    <a:pt x="71" y="219"/>
                  </a:lnTo>
                  <a:lnTo>
                    <a:pt x="71" y="45"/>
                  </a:lnTo>
                  <a:lnTo>
                    <a:pt x="36"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7" name="işļïḍè">
              <a:extLst>
                <a:ext uri="{FF2B5EF4-FFF2-40B4-BE49-F238E27FC236}">
                  <a16:creationId xmlns:a16="http://schemas.microsoft.com/office/drawing/2014/main" id="{C1CB99E0-9428-4C13-87FB-56C0B671FA74}"/>
                </a:ext>
              </a:extLst>
            </p:cNvPr>
            <p:cNvSpPr/>
            <p:nvPr/>
          </p:nvSpPr>
          <p:spPr bwMode="auto">
            <a:xfrm>
              <a:off x="5640388" y="3624263"/>
              <a:ext cx="420688" cy="355600"/>
            </a:xfrm>
            <a:custGeom>
              <a:avLst/>
              <a:gdLst>
                <a:gd name="T0" fmla="*/ 265 w 265"/>
                <a:gd name="T1" fmla="*/ 98 h 224"/>
                <a:gd name="T2" fmla="*/ 224 w 265"/>
                <a:gd name="T3" fmla="*/ 152 h 224"/>
                <a:gd name="T4" fmla="*/ 171 w 265"/>
                <a:gd name="T5" fmla="*/ 224 h 224"/>
                <a:gd name="T6" fmla="*/ 77 w 265"/>
                <a:gd name="T7" fmla="*/ 152 h 224"/>
                <a:gd name="T8" fmla="*/ 68 w 265"/>
                <a:gd name="T9" fmla="*/ 148 h 224"/>
                <a:gd name="T10" fmla="*/ 0 w 265"/>
                <a:gd name="T11" fmla="*/ 98 h 224"/>
                <a:gd name="T12" fmla="*/ 0 w 265"/>
                <a:gd name="T13" fmla="*/ 98 h 224"/>
                <a:gd name="T14" fmla="*/ 45 w 265"/>
                <a:gd name="T15" fmla="*/ 0 h 224"/>
                <a:gd name="T16" fmla="*/ 68 w 265"/>
                <a:gd name="T17" fmla="*/ 0 h 224"/>
                <a:gd name="T18" fmla="*/ 265 w 265"/>
                <a:gd name="T19" fmla="*/ 9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5" h="224">
                  <a:moveTo>
                    <a:pt x="265" y="98"/>
                  </a:moveTo>
                  <a:lnTo>
                    <a:pt x="224" y="152"/>
                  </a:lnTo>
                  <a:lnTo>
                    <a:pt x="171" y="224"/>
                  </a:lnTo>
                  <a:lnTo>
                    <a:pt x="77" y="152"/>
                  </a:lnTo>
                  <a:lnTo>
                    <a:pt x="68" y="148"/>
                  </a:lnTo>
                  <a:lnTo>
                    <a:pt x="0" y="98"/>
                  </a:lnTo>
                  <a:lnTo>
                    <a:pt x="0" y="98"/>
                  </a:lnTo>
                  <a:lnTo>
                    <a:pt x="45" y="0"/>
                  </a:lnTo>
                  <a:lnTo>
                    <a:pt x="68" y="0"/>
                  </a:lnTo>
                  <a:lnTo>
                    <a:pt x="265" y="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8" name="iṡḷïḋe">
              <a:extLst>
                <a:ext uri="{FF2B5EF4-FFF2-40B4-BE49-F238E27FC236}">
                  <a16:creationId xmlns:a16="http://schemas.microsoft.com/office/drawing/2014/main" id="{C3C4447E-AE1B-4842-A18E-FA656496D27C}"/>
                </a:ext>
              </a:extLst>
            </p:cNvPr>
            <p:cNvSpPr/>
            <p:nvPr/>
          </p:nvSpPr>
          <p:spPr bwMode="auto">
            <a:xfrm>
              <a:off x="6061075" y="3624263"/>
              <a:ext cx="419100" cy="355600"/>
            </a:xfrm>
            <a:custGeom>
              <a:avLst/>
              <a:gdLst>
                <a:gd name="T0" fmla="*/ 264 w 264"/>
                <a:gd name="T1" fmla="*/ 98 h 224"/>
                <a:gd name="T2" fmla="*/ 201 w 264"/>
                <a:gd name="T3" fmla="*/ 143 h 224"/>
                <a:gd name="T4" fmla="*/ 188 w 264"/>
                <a:gd name="T5" fmla="*/ 152 h 224"/>
                <a:gd name="T6" fmla="*/ 94 w 264"/>
                <a:gd name="T7" fmla="*/ 224 h 224"/>
                <a:gd name="T8" fmla="*/ 40 w 264"/>
                <a:gd name="T9" fmla="*/ 152 h 224"/>
                <a:gd name="T10" fmla="*/ 0 w 264"/>
                <a:gd name="T11" fmla="*/ 98 h 224"/>
                <a:gd name="T12" fmla="*/ 196 w 264"/>
                <a:gd name="T13" fmla="*/ 0 h 224"/>
                <a:gd name="T14" fmla="*/ 219 w 264"/>
                <a:gd name="T15" fmla="*/ 0 h 224"/>
                <a:gd name="T16" fmla="*/ 264 w 264"/>
                <a:gd name="T17" fmla="*/ 98 h 2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4" h="224">
                  <a:moveTo>
                    <a:pt x="264" y="98"/>
                  </a:moveTo>
                  <a:lnTo>
                    <a:pt x="201" y="143"/>
                  </a:lnTo>
                  <a:lnTo>
                    <a:pt x="188" y="152"/>
                  </a:lnTo>
                  <a:lnTo>
                    <a:pt x="94" y="224"/>
                  </a:lnTo>
                  <a:lnTo>
                    <a:pt x="40" y="152"/>
                  </a:lnTo>
                  <a:lnTo>
                    <a:pt x="0" y="98"/>
                  </a:lnTo>
                  <a:lnTo>
                    <a:pt x="196" y="0"/>
                  </a:lnTo>
                  <a:lnTo>
                    <a:pt x="219" y="0"/>
                  </a:lnTo>
                  <a:lnTo>
                    <a:pt x="264" y="98"/>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9" name="ïSlïḍè">
              <a:extLst>
                <a:ext uri="{FF2B5EF4-FFF2-40B4-BE49-F238E27FC236}">
                  <a16:creationId xmlns:a16="http://schemas.microsoft.com/office/drawing/2014/main" id="{DA26671B-EF6F-4019-9F1D-52743E43739D}"/>
                </a:ext>
              </a:extLst>
            </p:cNvPr>
            <p:cNvSpPr/>
            <p:nvPr/>
          </p:nvSpPr>
          <p:spPr bwMode="auto">
            <a:xfrm>
              <a:off x="5470525" y="2808288"/>
              <a:ext cx="220663" cy="361950"/>
            </a:xfrm>
            <a:custGeom>
              <a:avLst/>
              <a:gdLst>
                <a:gd name="T0" fmla="*/ 19 w 31"/>
                <a:gd name="T1" fmla="*/ 50 h 51"/>
                <a:gd name="T2" fmla="*/ 13 w 31"/>
                <a:gd name="T3" fmla="*/ 49 h 51"/>
                <a:gd name="T4" fmla="*/ 2 w 31"/>
                <a:gd name="T5" fmla="*/ 28 h 51"/>
                <a:gd name="T6" fmla="*/ 11 w 31"/>
                <a:gd name="T7" fmla="*/ 1 h 51"/>
                <a:gd name="T8" fmla="*/ 13 w 31"/>
                <a:gd name="T9" fmla="*/ 1 h 51"/>
                <a:gd name="T10" fmla="*/ 15 w 31"/>
                <a:gd name="T11" fmla="*/ 1 h 51"/>
                <a:gd name="T12" fmla="*/ 19 w 31"/>
                <a:gd name="T13" fmla="*/ 3 h 51"/>
                <a:gd name="T14" fmla="*/ 28 w 31"/>
                <a:gd name="T15" fmla="*/ 23 h 51"/>
                <a:gd name="T16" fmla="*/ 19 w 31"/>
                <a:gd name="T17" fmla="*/ 50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51">
                  <a:moveTo>
                    <a:pt x="19" y="50"/>
                  </a:moveTo>
                  <a:cubicBezTo>
                    <a:pt x="17" y="51"/>
                    <a:pt x="15" y="50"/>
                    <a:pt x="13" y="49"/>
                  </a:cubicBezTo>
                  <a:cubicBezTo>
                    <a:pt x="8" y="46"/>
                    <a:pt x="3" y="38"/>
                    <a:pt x="2" y="28"/>
                  </a:cubicBezTo>
                  <a:cubicBezTo>
                    <a:pt x="0" y="14"/>
                    <a:pt x="4" y="2"/>
                    <a:pt x="11" y="1"/>
                  </a:cubicBezTo>
                  <a:cubicBezTo>
                    <a:pt x="12" y="1"/>
                    <a:pt x="13" y="0"/>
                    <a:pt x="13" y="1"/>
                  </a:cubicBezTo>
                  <a:cubicBezTo>
                    <a:pt x="14" y="1"/>
                    <a:pt x="14" y="1"/>
                    <a:pt x="15" y="1"/>
                  </a:cubicBezTo>
                  <a:cubicBezTo>
                    <a:pt x="16" y="1"/>
                    <a:pt x="18" y="2"/>
                    <a:pt x="19" y="3"/>
                  </a:cubicBezTo>
                  <a:cubicBezTo>
                    <a:pt x="24" y="7"/>
                    <a:pt x="27" y="14"/>
                    <a:pt x="28" y="23"/>
                  </a:cubicBezTo>
                  <a:cubicBezTo>
                    <a:pt x="31" y="37"/>
                    <a:pt x="26" y="49"/>
                    <a:pt x="19" y="50"/>
                  </a:cubicBezTo>
                </a:path>
              </a:pathLst>
            </a:custGeom>
            <a:solidFill>
              <a:srgbClr val="EFD9B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0" name="îṩlîḋê">
              <a:extLst>
                <a:ext uri="{FF2B5EF4-FFF2-40B4-BE49-F238E27FC236}">
                  <a16:creationId xmlns:a16="http://schemas.microsoft.com/office/drawing/2014/main" id="{514A2ED2-0725-48F6-B125-0EB6D734CF06}"/>
                </a:ext>
              </a:extLst>
            </p:cNvPr>
            <p:cNvSpPr/>
            <p:nvPr/>
          </p:nvSpPr>
          <p:spPr bwMode="auto">
            <a:xfrm>
              <a:off x="5541963" y="2459038"/>
              <a:ext cx="1008063" cy="1193800"/>
            </a:xfrm>
            <a:custGeom>
              <a:avLst/>
              <a:gdLst>
                <a:gd name="T0" fmla="*/ 142 w 142"/>
                <a:gd name="T1" fmla="*/ 75 h 168"/>
                <a:gd name="T2" fmla="*/ 140 w 142"/>
                <a:gd name="T3" fmla="*/ 99 h 168"/>
                <a:gd name="T4" fmla="*/ 71 w 142"/>
                <a:gd name="T5" fmla="*/ 168 h 168"/>
                <a:gd name="T6" fmla="*/ 2 w 142"/>
                <a:gd name="T7" fmla="*/ 98 h 168"/>
                <a:gd name="T8" fmla="*/ 0 w 142"/>
                <a:gd name="T9" fmla="*/ 75 h 168"/>
                <a:gd name="T10" fmla="*/ 3 w 142"/>
                <a:gd name="T11" fmla="*/ 50 h 168"/>
                <a:gd name="T12" fmla="*/ 3 w 142"/>
                <a:gd name="T13" fmla="*/ 47 h 168"/>
                <a:gd name="T14" fmla="*/ 4 w 142"/>
                <a:gd name="T15" fmla="*/ 50 h 168"/>
                <a:gd name="T16" fmla="*/ 8 w 142"/>
                <a:gd name="T17" fmla="*/ 52 h 168"/>
                <a:gd name="T18" fmla="*/ 18 w 142"/>
                <a:gd name="T19" fmla="*/ 20 h 168"/>
                <a:gd name="T20" fmla="*/ 48 w 142"/>
                <a:gd name="T21" fmla="*/ 5 h 168"/>
                <a:gd name="T22" fmla="*/ 93 w 142"/>
                <a:gd name="T23" fmla="*/ 0 h 168"/>
                <a:gd name="T24" fmla="*/ 117 w 142"/>
                <a:gd name="T25" fmla="*/ 8 h 168"/>
                <a:gd name="T26" fmla="*/ 135 w 142"/>
                <a:gd name="T27" fmla="*/ 53 h 168"/>
                <a:gd name="T28" fmla="*/ 140 w 142"/>
                <a:gd name="T29" fmla="*/ 50 h 168"/>
                <a:gd name="T30" fmla="*/ 141 w 142"/>
                <a:gd name="T31" fmla="*/ 55 h 168"/>
                <a:gd name="T32" fmla="*/ 142 w 142"/>
                <a:gd name="T33" fmla="*/ 75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42" h="168">
                  <a:moveTo>
                    <a:pt x="142" y="75"/>
                  </a:moveTo>
                  <a:cubicBezTo>
                    <a:pt x="142" y="83"/>
                    <a:pt x="142" y="91"/>
                    <a:pt x="140" y="99"/>
                  </a:cubicBezTo>
                  <a:cubicBezTo>
                    <a:pt x="132" y="139"/>
                    <a:pt x="104" y="168"/>
                    <a:pt x="71" y="168"/>
                  </a:cubicBezTo>
                  <a:cubicBezTo>
                    <a:pt x="38" y="168"/>
                    <a:pt x="10" y="138"/>
                    <a:pt x="2" y="98"/>
                  </a:cubicBezTo>
                  <a:cubicBezTo>
                    <a:pt x="1" y="91"/>
                    <a:pt x="0" y="83"/>
                    <a:pt x="0" y="75"/>
                  </a:cubicBezTo>
                  <a:cubicBezTo>
                    <a:pt x="0" y="66"/>
                    <a:pt x="1" y="58"/>
                    <a:pt x="3" y="50"/>
                  </a:cubicBezTo>
                  <a:cubicBezTo>
                    <a:pt x="3" y="49"/>
                    <a:pt x="3" y="48"/>
                    <a:pt x="3" y="47"/>
                  </a:cubicBezTo>
                  <a:cubicBezTo>
                    <a:pt x="3" y="48"/>
                    <a:pt x="4" y="49"/>
                    <a:pt x="4" y="50"/>
                  </a:cubicBezTo>
                  <a:cubicBezTo>
                    <a:pt x="5" y="50"/>
                    <a:pt x="7" y="51"/>
                    <a:pt x="8" y="52"/>
                  </a:cubicBezTo>
                  <a:cubicBezTo>
                    <a:pt x="6" y="44"/>
                    <a:pt x="13" y="28"/>
                    <a:pt x="18" y="20"/>
                  </a:cubicBezTo>
                  <a:cubicBezTo>
                    <a:pt x="25" y="10"/>
                    <a:pt x="37" y="8"/>
                    <a:pt x="48" y="5"/>
                  </a:cubicBezTo>
                  <a:cubicBezTo>
                    <a:pt x="64" y="2"/>
                    <a:pt x="78" y="0"/>
                    <a:pt x="93" y="0"/>
                  </a:cubicBezTo>
                  <a:cubicBezTo>
                    <a:pt x="104" y="0"/>
                    <a:pt x="108" y="2"/>
                    <a:pt x="117" y="8"/>
                  </a:cubicBezTo>
                  <a:cubicBezTo>
                    <a:pt x="113" y="22"/>
                    <a:pt x="125" y="43"/>
                    <a:pt x="135" y="53"/>
                  </a:cubicBezTo>
                  <a:cubicBezTo>
                    <a:pt x="137" y="52"/>
                    <a:pt x="138" y="50"/>
                    <a:pt x="140" y="50"/>
                  </a:cubicBezTo>
                  <a:cubicBezTo>
                    <a:pt x="140" y="52"/>
                    <a:pt x="141" y="53"/>
                    <a:pt x="141" y="55"/>
                  </a:cubicBezTo>
                  <a:cubicBezTo>
                    <a:pt x="142" y="61"/>
                    <a:pt x="142" y="68"/>
                    <a:pt x="142" y="75"/>
                  </a:cubicBezTo>
                </a:path>
              </a:pathLst>
            </a:custGeom>
            <a:solidFill>
              <a:srgbClr val="EFD9B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1" name="ï$ḷïḋe">
              <a:extLst>
                <a:ext uri="{FF2B5EF4-FFF2-40B4-BE49-F238E27FC236}">
                  <a16:creationId xmlns:a16="http://schemas.microsoft.com/office/drawing/2014/main" id="{F6A7DD0F-A17F-4553-8499-5CAD5F39879E}"/>
                </a:ext>
              </a:extLst>
            </p:cNvPr>
            <p:cNvSpPr/>
            <p:nvPr/>
          </p:nvSpPr>
          <p:spPr bwMode="auto">
            <a:xfrm>
              <a:off x="5505450" y="2246313"/>
              <a:ext cx="1066800" cy="588963"/>
            </a:xfrm>
            <a:custGeom>
              <a:avLst/>
              <a:gdLst>
                <a:gd name="T0" fmla="*/ 150 w 150"/>
                <a:gd name="T1" fmla="*/ 70 h 83"/>
                <a:gd name="T2" fmla="*/ 149 w 150"/>
                <a:gd name="T3" fmla="*/ 80 h 83"/>
                <a:gd name="T4" fmla="*/ 149 w 150"/>
                <a:gd name="T5" fmla="*/ 80 h 83"/>
                <a:gd name="T6" fmla="*/ 145 w 150"/>
                <a:gd name="T7" fmla="*/ 80 h 83"/>
                <a:gd name="T8" fmla="*/ 140 w 150"/>
                <a:gd name="T9" fmla="*/ 83 h 83"/>
                <a:gd name="T10" fmla="*/ 122 w 150"/>
                <a:gd name="T11" fmla="*/ 38 h 83"/>
                <a:gd name="T12" fmla="*/ 98 w 150"/>
                <a:gd name="T13" fmla="*/ 30 h 83"/>
                <a:gd name="T14" fmla="*/ 53 w 150"/>
                <a:gd name="T15" fmla="*/ 35 h 83"/>
                <a:gd name="T16" fmla="*/ 23 w 150"/>
                <a:gd name="T17" fmla="*/ 50 h 83"/>
                <a:gd name="T18" fmla="*/ 13 w 150"/>
                <a:gd name="T19" fmla="*/ 82 h 83"/>
                <a:gd name="T20" fmla="*/ 6 w 150"/>
                <a:gd name="T21" fmla="*/ 80 h 83"/>
                <a:gd name="T22" fmla="*/ 10 w 150"/>
                <a:gd name="T23" fmla="*/ 41 h 83"/>
                <a:gd name="T24" fmla="*/ 73 w 150"/>
                <a:gd name="T25" fmla="*/ 0 h 83"/>
                <a:gd name="T26" fmla="*/ 125 w 150"/>
                <a:gd name="T27" fmla="*/ 32 h 83"/>
                <a:gd name="T28" fmla="*/ 140 w 150"/>
                <a:gd name="T29" fmla="*/ 37 h 83"/>
                <a:gd name="T30" fmla="*/ 150 w 150"/>
                <a:gd name="T31" fmla="*/ 7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0" h="83">
                  <a:moveTo>
                    <a:pt x="150" y="70"/>
                  </a:moveTo>
                  <a:cubicBezTo>
                    <a:pt x="150" y="74"/>
                    <a:pt x="149" y="77"/>
                    <a:pt x="149" y="80"/>
                  </a:cubicBezTo>
                  <a:cubicBezTo>
                    <a:pt x="149" y="80"/>
                    <a:pt x="149" y="80"/>
                    <a:pt x="149" y="80"/>
                  </a:cubicBezTo>
                  <a:cubicBezTo>
                    <a:pt x="147" y="79"/>
                    <a:pt x="146" y="80"/>
                    <a:pt x="145" y="80"/>
                  </a:cubicBezTo>
                  <a:cubicBezTo>
                    <a:pt x="143" y="80"/>
                    <a:pt x="142" y="82"/>
                    <a:pt x="140" y="83"/>
                  </a:cubicBezTo>
                  <a:cubicBezTo>
                    <a:pt x="130" y="73"/>
                    <a:pt x="118" y="52"/>
                    <a:pt x="122" y="38"/>
                  </a:cubicBezTo>
                  <a:cubicBezTo>
                    <a:pt x="113" y="32"/>
                    <a:pt x="109" y="30"/>
                    <a:pt x="98" y="30"/>
                  </a:cubicBezTo>
                  <a:cubicBezTo>
                    <a:pt x="83" y="30"/>
                    <a:pt x="69" y="32"/>
                    <a:pt x="53" y="35"/>
                  </a:cubicBezTo>
                  <a:cubicBezTo>
                    <a:pt x="41" y="38"/>
                    <a:pt x="30" y="40"/>
                    <a:pt x="23" y="50"/>
                  </a:cubicBezTo>
                  <a:cubicBezTo>
                    <a:pt x="18" y="58"/>
                    <a:pt x="11" y="74"/>
                    <a:pt x="13" y="82"/>
                  </a:cubicBezTo>
                  <a:cubicBezTo>
                    <a:pt x="12" y="81"/>
                    <a:pt x="8" y="80"/>
                    <a:pt x="6" y="80"/>
                  </a:cubicBezTo>
                  <a:cubicBezTo>
                    <a:pt x="6" y="79"/>
                    <a:pt x="0" y="56"/>
                    <a:pt x="10" y="41"/>
                  </a:cubicBezTo>
                  <a:cubicBezTo>
                    <a:pt x="26" y="16"/>
                    <a:pt x="45" y="0"/>
                    <a:pt x="73" y="0"/>
                  </a:cubicBezTo>
                  <a:cubicBezTo>
                    <a:pt x="96" y="0"/>
                    <a:pt x="125" y="13"/>
                    <a:pt x="125" y="32"/>
                  </a:cubicBezTo>
                  <a:cubicBezTo>
                    <a:pt x="132" y="29"/>
                    <a:pt x="136" y="33"/>
                    <a:pt x="140" y="37"/>
                  </a:cubicBezTo>
                  <a:cubicBezTo>
                    <a:pt x="147" y="47"/>
                    <a:pt x="150" y="60"/>
                    <a:pt x="150" y="70"/>
                  </a:cubicBezTo>
                  <a:close/>
                </a:path>
              </a:pathLst>
            </a:custGeom>
            <a:solidFill>
              <a:srgbClr val="67401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2" name="î$ḻídê">
              <a:extLst>
                <a:ext uri="{FF2B5EF4-FFF2-40B4-BE49-F238E27FC236}">
                  <a16:creationId xmlns:a16="http://schemas.microsoft.com/office/drawing/2014/main" id="{0428A9AF-5E4B-4D2C-AE5F-12A6E927C15D}"/>
                </a:ext>
              </a:extLst>
            </p:cNvPr>
            <p:cNvSpPr/>
            <p:nvPr/>
          </p:nvSpPr>
          <p:spPr bwMode="auto">
            <a:xfrm>
              <a:off x="6429375" y="2808288"/>
              <a:ext cx="220663" cy="361950"/>
            </a:xfrm>
            <a:custGeom>
              <a:avLst/>
              <a:gdLst>
                <a:gd name="T0" fmla="*/ 29 w 31"/>
                <a:gd name="T1" fmla="*/ 28 h 51"/>
                <a:gd name="T2" fmla="*/ 16 w 31"/>
                <a:gd name="T3" fmla="*/ 50 h 51"/>
                <a:gd name="T4" fmla="*/ 12 w 31"/>
                <a:gd name="T5" fmla="*/ 50 h 51"/>
                <a:gd name="T6" fmla="*/ 3 w 31"/>
                <a:gd name="T7" fmla="*/ 23 h 51"/>
                <a:gd name="T8" fmla="*/ 11 w 31"/>
                <a:gd name="T9" fmla="*/ 4 h 51"/>
                <a:gd name="T10" fmla="*/ 16 w 31"/>
                <a:gd name="T11" fmla="*/ 1 h 51"/>
                <a:gd name="T12" fmla="*/ 20 w 31"/>
                <a:gd name="T13" fmla="*/ 1 h 51"/>
                <a:gd name="T14" fmla="*/ 20 w 31"/>
                <a:gd name="T15" fmla="*/ 1 h 51"/>
                <a:gd name="T16" fmla="*/ 29 w 31"/>
                <a:gd name="T17" fmla="*/ 28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 h="51">
                  <a:moveTo>
                    <a:pt x="29" y="28"/>
                  </a:moveTo>
                  <a:cubicBezTo>
                    <a:pt x="27" y="39"/>
                    <a:pt x="22" y="48"/>
                    <a:pt x="16" y="50"/>
                  </a:cubicBezTo>
                  <a:cubicBezTo>
                    <a:pt x="15" y="51"/>
                    <a:pt x="13" y="51"/>
                    <a:pt x="12" y="50"/>
                  </a:cubicBezTo>
                  <a:cubicBezTo>
                    <a:pt x="5" y="49"/>
                    <a:pt x="0" y="37"/>
                    <a:pt x="3" y="23"/>
                  </a:cubicBezTo>
                  <a:cubicBezTo>
                    <a:pt x="4" y="15"/>
                    <a:pt x="7" y="8"/>
                    <a:pt x="11" y="4"/>
                  </a:cubicBezTo>
                  <a:cubicBezTo>
                    <a:pt x="13" y="3"/>
                    <a:pt x="14" y="1"/>
                    <a:pt x="16" y="1"/>
                  </a:cubicBezTo>
                  <a:cubicBezTo>
                    <a:pt x="17" y="1"/>
                    <a:pt x="18" y="0"/>
                    <a:pt x="20" y="1"/>
                  </a:cubicBezTo>
                  <a:cubicBezTo>
                    <a:pt x="20" y="1"/>
                    <a:pt x="20" y="1"/>
                    <a:pt x="20" y="1"/>
                  </a:cubicBezTo>
                  <a:cubicBezTo>
                    <a:pt x="27" y="2"/>
                    <a:pt x="31" y="14"/>
                    <a:pt x="29" y="28"/>
                  </a:cubicBezTo>
                </a:path>
              </a:pathLst>
            </a:custGeom>
            <a:solidFill>
              <a:srgbClr val="EFD9B7"/>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3" name="î$ḻîḑè">
              <a:extLst>
                <a:ext uri="{FF2B5EF4-FFF2-40B4-BE49-F238E27FC236}">
                  <a16:creationId xmlns:a16="http://schemas.microsoft.com/office/drawing/2014/main" id="{A3B1DE84-AE51-4DBE-8846-9A8529576AD4}"/>
                </a:ext>
              </a:extLst>
            </p:cNvPr>
            <p:cNvSpPr/>
            <p:nvPr/>
          </p:nvSpPr>
          <p:spPr bwMode="auto">
            <a:xfrm>
              <a:off x="5562600" y="3113088"/>
              <a:ext cx="973138" cy="596900"/>
            </a:xfrm>
            <a:custGeom>
              <a:avLst/>
              <a:gdLst>
                <a:gd name="T0" fmla="*/ 136 w 137"/>
                <a:gd name="T1" fmla="*/ 15 h 84"/>
                <a:gd name="T2" fmla="*/ 136 w 137"/>
                <a:gd name="T3" fmla="*/ 11 h 84"/>
                <a:gd name="T4" fmla="*/ 136 w 137"/>
                <a:gd name="T5" fmla="*/ 7 h 84"/>
                <a:gd name="T6" fmla="*/ 135 w 137"/>
                <a:gd name="T7" fmla="*/ 2 h 84"/>
                <a:gd name="T8" fmla="*/ 128 w 137"/>
                <a:gd name="T9" fmla="*/ 3 h 84"/>
                <a:gd name="T10" fmla="*/ 128 w 137"/>
                <a:gd name="T11" fmla="*/ 3 h 84"/>
                <a:gd name="T12" fmla="*/ 102 w 137"/>
                <a:gd name="T13" fmla="*/ 27 h 84"/>
                <a:gd name="T14" fmla="*/ 75 w 137"/>
                <a:gd name="T15" fmla="*/ 13 h 84"/>
                <a:gd name="T16" fmla="*/ 33 w 137"/>
                <a:gd name="T17" fmla="*/ 26 h 84"/>
                <a:gd name="T18" fmla="*/ 25 w 137"/>
                <a:gd name="T19" fmla="*/ 24 h 84"/>
                <a:gd name="T20" fmla="*/ 11 w 137"/>
                <a:gd name="T21" fmla="*/ 4 h 84"/>
                <a:gd name="T22" fmla="*/ 9 w 137"/>
                <a:gd name="T23" fmla="*/ 0 h 84"/>
                <a:gd name="T24" fmla="*/ 1 w 137"/>
                <a:gd name="T25" fmla="*/ 7 h 84"/>
                <a:gd name="T26" fmla="*/ 0 w 137"/>
                <a:gd name="T27" fmla="*/ 12 h 84"/>
                <a:gd name="T28" fmla="*/ 15 w 137"/>
                <a:gd name="T29" fmla="*/ 51 h 84"/>
                <a:gd name="T30" fmla="*/ 24 w 137"/>
                <a:gd name="T31" fmla="*/ 57 h 84"/>
                <a:gd name="T32" fmla="*/ 30 w 137"/>
                <a:gd name="T33" fmla="*/ 65 h 84"/>
                <a:gd name="T34" fmla="*/ 30 w 137"/>
                <a:gd name="T35" fmla="*/ 65 h 84"/>
                <a:gd name="T36" fmla="*/ 48 w 137"/>
                <a:gd name="T37" fmla="*/ 73 h 84"/>
                <a:gd name="T38" fmla="*/ 64 w 137"/>
                <a:gd name="T39" fmla="*/ 79 h 84"/>
                <a:gd name="T40" fmla="*/ 80 w 137"/>
                <a:gd name="T41" fmla="*/ 80 h 84"/>
                <a:gd name="T42" fmla="*/ 94 w 137"/>
                <a:gd name="T43" fmla="*/ 70 h 84"/>
                <a:gd name="T44" fmla="*/ 107 w 137"/>
                <a:gd name="T45" fmla="*/ 64 h 84"/>
                <a:gd name="T46" fmla="*/ 108 w 137"/>
                <a:gd name="T47" fmla="*/ 64 h 84"/>
                <a:gd name="T48" fmla="*/ 135 w 137"/>
                <a:gd name="T49" fmla="*/ 25 h 84"/>
                <a:gd name="T50" fmla="*/ 107 w 137"/>
                <a:gd name="T51" fmla="*/ 54 h 84"/>
                <a:gd name="T52" fmla="*/ 107 w 137"/>
                <a:gd name="T53" fmla="*/ 54 h 84"/>
                <a:gd name="T54" fmla="*/ 49 w 137"/>
                <a:gd name="T55" fmla="*/ 33 h 84"/>
                <a:gd name="T56" fmla="*/ 73 w 137"/>
                <a:gd name="T57" fmla="*/ 29 h 84"/>
                <a:gd name="T58" fmla="*/ 93 w 137"/>
                <a:gd name="T59" fmla="*/ 42 h 84"/>
                <a:gd name="T60" fmla="*/ 69 w 137"/>
                <a:gd name="T61" fmla="*/ 43 h 84"/>
                <a:gd name="T62" fmla="*/ 62 w 137"/>
                <a:gd name="T63" fmla="*/ 53 h 84"/>
                <a:gd name="T64" fmla="*/ 53 w 137"/>
                <a:gd name="T65" fmla="*/ 5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137" h="84">
                  <a:moveTo>
                    <a:pt x="137" y="19"/>
                  </a:moveTo>
                  <a:cubicBezTo>
                    <a:pt x="137" y="17"/>
                    <a:pt x="136" y="16"/>
                    <a:pt x="136" y="15"/>
                  </a:cubicBezTo>
                  <a:cubicBezTo>
                    <a:pt x="135" y="14"/>
                    <a:pt x="136" y="12"/>
                    <a:pt x="136" y="11"/>
                  </a:cubicBezTo>
                  <a:cubicBezTo>
                    <a:pt x="136" y="11"/>
                    <a:pt x="136" y="11"/>
                    <a:pt x="136" y="11"/>
                  </a:cubicBezTo>
                  <a:cubicBezTo>
                    <a:pt x="136" y="9"/>
                    <a:pt x="136" y="8"/>
                    <a:pt x="136" y="7"/>
                  </a:cubicBezTo>
                  <a:cubicBezTo>
                    <a:pt x="136" y="7"/>
                    <a:pt x="136" y="7"/>
                    <a:pt x="136" y="7"/>
                  </a:cubicBezTo>
                  <a:cubicBezTo>
                    <a:pt x="137" y="6"/>
                    <a:pt x="137" y="5"/>
                    <a:pt x="136" y="3"/>
                  </a:cubicBezTo>
                  <a:cubicBezTo>
                    <a:pt x="135" y="2"/>
                    <a:pt x="135" y="2"/>
                    <a:pt x="135" y="2"/>
                  </a:cubicBezTo>
                  <a:cubicBezTo>
                    <a:pt x="134" y="1"/>
                    <a:pt x="134" y="1"/>
                    <a:pt x="132" y="1"/>
                  </a:cubicBezTo>
                  <a:cubicBezTo>
                    <a:pt x="131" y="1"/>
                    <a:pt x="129" y="2"/>
                    <a:pt x="128" y="3"/>
                  </a:cubicBezTo>
                  <a:cubicBezTo>
                    <a:pt x="128" y="3"/>
                    <a:pt x="128" y="3"/>
                    <a:pt x="128" y="3"/>
                  </a:cubicBezTo>
                  <a:cubicBezTo>
                    <a:pt x="128" y="3"/>
                    <a:pt x="128" y="3"/>
                    <a:pt x="128" y="3"/>
                  </a:cubicBezTo>
                  <a:cubicBezTo>
                    <a:pt x="124" y="5"/>
                    <a:pt x="122" y="9"/>
                    <a:pt x="120" y="13"/>
                  </a:cubicBezTo>
                  <a:cubicBezTo>
                    <a:pt x="117" y="19"/>
                    <a:pt x="111" y="30"/>
                    <a:pt x="102" y="27"/>
                  </a:cubicBezTo>
                  <a:cubicBezTo>
                    <a:pt x="96" y="25"/>
                    <a:pt x="94" y="18"/>
                    <a:pt x="88" y="15"/>
                  </a:cubicBezTo>
                  <a:cubicBezTo>
                    <a:pt x="84" y="13"/>
                    <a:pt x="79" y="13"/>
                    <a:pt x="75" y="13"/>
                  </a:cubicBezTo>
                  <a:cubicBezTo>
                    <a:pt x="67" y="13"/>
                    <a:pt x="53" y="11"/>
                    <a:pt x="45" y="15"/>
                  </a:cubicBezTo>
                  <a:cubicBezTo>
                    <a:pt x="40" y="18"/>
                    <a:pt x="40" y="25"/>
                    <a:pt x="33" y="26"/>
                  </a:cubicBezTo>
                  <a:cubicBezTo>
                    <a:pt x="30" y="26"/>
                    <a:pt x="28" y="25"/>
                    <a:pt x="25" y="24"/>
                  </a:cubicBezTo>
                  <a:cubicBezTo>
                    <a:pt x="25" y="24"/>
                    <a:pt x="25" y="24"/>
                    <a:pt x="25" y="24"/>
                  </a:cubicBezTo>
                  <a:cubicBezTo>
                    <a:pt x="23" y="23"/>
                    <a:pt x="22" y="22"/>
                    <a:pt x="20" y="20"/>
                  </a:cubicBezTo>
                  <a:cubicBezTo>
                    <a:pt x="16" y="16"/>
                    <a:pt x="13" y="10"/>
                    <a:pt x="11" y="4"/>
                  </a:cubicBezTo>
                  <a:cubicBezTo>
                    <a:pt x="11" y="4"/>
                    <a:pt x="11" y="4"/>
                    <a:pt x="11" y="4"/>
                  </a:cubicBezTo>
                  <a:cubicBezTo>
                    <a:pt x="10" y="3"/>
                    <a:pt x="10" y="1"/>
                    <a:pt x="9" y="0"/>
                  </a:cubicBezTo>
                  <a:cubicBezTo>
                    <a:pt x="4" y="1"/>
                    <a:pt x="2" y="3"/>
                    <a:pt x="1" y="7"/>
                  </a:cubicBezTo>
                  <a:cubicBezTo>
                    <a:pt x="1" y="7"/>
                    <a:pt x="1" y="7"/>
                    <a:pt x="1" y="7"/>
                  </a:cubicBezTo>
                  <a:cubicBezTo>
                    <a:pt x="0" y="8"/>
                    <a:pt x="0" y="10"/>
                    <a:pt x="0" y="11"/>
                  </a:cubicBezTo>
                  <a:cubicBezTo>
                    <a:pt x="0" y="12"/>
                    <a:pt x="0" y="12"/>
                    <a:pt x="0" y="12"/>
                  </a:cubicBezTo>
                  <a:cubicBezTo>
                    <a:pt x="1" y="16"/>
                    <a:pt x="2" y="22"/>
                    <a:pt x="2" y="26"/>
                  </a:cubicBezTo>
                  <a:cubicBezTo>
                    <a:pt x="7" y="34"/>
                    <a:pt x="8" y="45"/>
                    <a:pt x="15" y="51"/>
                  </a:cubicBezTo>
                  <a:cubicBezTo>
                    <a:pt x="17" y="44"/>
                    <a:pt x="21" y="53"/>
                    <a:pt x="23" y="56"/>
                  </a:cubicBezTo>
                  <a:cubicBezTo>
                    <a:pt x="23" y="56"/>
                    <a:pt x="24" y="57"/>
                    <a:pt x="24" y="57"/>
                  </a:cubicBezTo>
                  <a:cubicBezTo>
                    <a:pt x="24" y="57"/>
                    <a:pt x="24" y="57"/>
                    <a:pt x="24" y="57"/>
                  </a:cubicBezTo>
                  <a:cubicBezTo>
                    <a:pt x="26" y="60"/>
                    <a:pt x="28" y="63"/>
                    <a:pt x="30" y="65"/>
                  </a:cubicBezTo>
                  <a:cubicBezTo>
                    <a:pt x="30" y="65"/>
                    <a:pt x="30" y="65"/>
                    <a:pt x="30" y="65"/>
                  </a:cubicBezTo>
                  <a:cubicBezTo>
                    <a:pt x="30" y="65"/>
                    <a:pt x="30" y="65"/>
                    <a:pt x="30" y="65"/>
                  </a:cubicBezTo>
                  <a:cubicBezTo>
                    <a:pt x="32" y="67"/>
                    <a:pt x="34" y="68"/>
                    <a:pt x="36" y="69"/>
                  </a:cubicBezTo>
                  <a:cubicBezTo>
                    <a:pt x="40" y="72"/>
                    <a:pt x="44" y="71"/>
                    <a:pt x="48" y="73"/>
                  </a:cubicBezTo>
                  <a:cubicBezTo>
                    <a:pt x="53" y="75"/>
                    <a:pt x="59" y="79"/>
                    <a:pt x="63" y="82"/>
                  </a:cubicBezTo>
                  <a:cubicBezTo>
                    <a:pt x="63" y="81"/>
                    <a:pt x="64" y="80"/>
                    <a:pt x="64" y="79"/>
                  </a:cubicBezTo>
                  <a:cubicBezTo>
                    <a:pt x="67" y="79"/>
                    <a:pt x="69" y="80"/>
                    <a:pt x="70" y="81"/>
                  </a:cubicBezTo>
                  <a:cubicBezTo>
                    <a:pt x="73" y="82"/>
                    <a:pt x="75" y="84"/>
                    <a:pt x="80" y="80"/>
                  </a:cubicBezTo>
                  <a:cubicBezTo>
                    <a:pt x="84" y="77"/>
                    <a:pt x="87" y="74"/>
                    <a:pt x="91" y="72"/>
                  </a:cubicBezTo>
                  <a:cubicBezTo>
                    <a:pt x="92" y="71"/>
                    <a:pt x="93" y="71"/>
                    <a:pt x="94" y="70"/>
                  </a:cubicBezTo>
                  <a:cubicBezTo>
                    <a:pt x="96" y="70"/>
                    <a:pt x="98" y="69"/>
                    <a:pt x="101" y="67"/>
                  </a:cubicBezTo>
                  <a:cubicBezTo>
                    <a:pt x="103" y="66"/>
                    <a:pt x="105" y="65"/>
                    <a:pt x="107" y="64"/>
                  </a:cubicBezTo>
                  <a:cubicBezTo>
                    <a:pt x="108" y="64"/>
                    <a:pt x="108" y="64"/>
                    <a:pt x="108" y="64"/>
                  </a:cubicBezTo>
                  <a:cubicBezTo>
                    <a:pt x="108" y="64"/>
                    <a:pt x="108" y="64"/>
                    <a:pt x="108" y="64"/>
                  </a:cubicBezTo>
                  <a:cubicBezTo>
                    <a:pt x="115" y="60"/>
                    <a:pt x="122" y="54"/>
                    <a:pt x="119" y="49"/>
                  </a:cubicBezTo>
                  <a:cubicBezTo>
                    <a:pt x="127" y="40"/>
                    <a:pt x="132" y="36"/>
                    <a:pt x="135" y="25"/>
                  </a:cubicBezTo>
                  <a:cubicBezTo>
                    <a:pt x="136" y="23"/>
                    <a:pt x="137" y="21"/>
                    <a:pt x="137" y="19"/>
                  </a:cubicBezTo>
                  <a:moveTo>
                    <a:pt x="107" y="54"/>
                  </a:moveTo>
                  <a:cubicBezTo>
                    <a:pt x="108" y="54"/>
                    <a:pt x="108" y="54"/>
                    <a:pt x="108" y="54"/>
                  </a:cubicBezTo>
                  <a:cubicBezTo>
                    <a:pt x="107" y="54"/>
                    <a:pt x="107" y="54"/>
                    <a:pt x="107" y="54"/>
                  </a:cubicBezTo>
                  <a:cubicBezTo>
                    <a:pt x="107" y="54"/>
                    <a:pt x="107" y="54"/>
                    <a:pt x="107" y="54"/>
                  </a:cubicBezTo>
                  <a:moveTo>
                    <a:pt x="49" y="33"/>
                  </a:moveTo>
                  <a:cubicBezTo>
                    <a:pt x="51" y="31"/>
                    <a:pt x="55" y="30"/>
                    <a:pt x="58" y="30"/>
                  </a:cubicBezTo>
                  <a:cubicBezTo>
                    <a:pt x="64" y="27"/>
                    <a:pt x="67" y="27"/>
                    <a:pt x="73" y="29"/>
                  </a:cubicBezTo>
                  <a:cubicBezTo>
                    <a:pt x="77" y="30"/>
                    <a:pt x="82" y="29"/>
                    <a:pt x="85" y="31"/>
                  </a:cubicBezTo>
                  <a:cubicBezTo>
                    <a:pt x="89" y="33"/>
                    <a:pt x="93" y="38"/>
                    <a:pt x="93" y="42"/>
                  </a:cubicBezTo>
                  <a:cubicBezTo>
                    <a:pt x="93" y="46"/>
                    <a:pt x="85" y="53"/>
                    <a:pt x="81" y="51"/>
                  </a:cubicBezTo>
                  <a:cubicBezTo>
                    <a:pt x="77" y="50"/>
                    <a:pt x="75" y="43"/>
                    <a:pt x="69" y="43"/>
                  </a:cubicBezTo>
                  <a:cubicBezTo>
                    <a:pt x="65" y="44"/>
                    <a:pt x="66" y="49"/>
                    <a:pt x="63" y="52"/>
                  </a:cubicBezTo>
                  <a:cubicBezTo>
                    <a:pt x="63" y="52"/>
                    <a:pt x="63" y="53"/>
                    <a:pt x="62" y="53"/>
                  </a:cubicBezTo>
                  <a:cubicBezTo>
                    <a:pt x="61" y="53"/>
                    <a:pt x="60" y="53"/>
                    <a:pt x="59" y="53"/>
                  </a:cubicBezTo>
                  <a:cubicBezTo>
                    <a:pt x="57" y="52"/>
                    <a:pt x="54" y="51"/>
                    <a:pt x="53" y="50"/>
                  </a:cubicBezTo>
                  <a:cubicBezTo>
                    <a:pt x="48" y="47"/>
                    <a:pt x="43" y="39"/>
                    <a:pt x="49" y="33"/>
                  </a:cubicBezTo>
                </a:path>
              </a:pathLst>
            </a:custGeom>
            <a:solidFill>
              <a:srgbClr val="67401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4" name="iSḷîḋê">
              <a:extLst>
                <a:ext uri="{FF2B5EF4-FFF2-40B4-BE49-F238E27FC236}">
                  <a16:creationId xmlns:a16="http://schemas.microsoft.com/office/drawing/2014/main" id="{E222789E-EF9F-4599-B29C-320D18382307}"/>
                </a:ext>
              </a:extLst>
            </p:cNvPr>
            <p:cNvSpPr/>
            <p:nvPr/>
          </p:nvSpPr>
          <p:spPr bwMode="auto">
            <a:xfrm>
              <a:off x="5861050" y="2466975"/>
              <a:ext cx="192088" cy="169863"/>
            </a:xfrm>
            <a:custGeom>
              <a:avLst/>
              <a:gdLst>
                <a:gd name="T0" fmla="*/ 27 w 27"/>
                <a:gd name="T1" fmla="*/ 0 h 24"/>
                <a:gd name="T2" fmla="*/ 18 w 27"/>
                <a:gd name="T3" fmla="*/ 7 h 24"/>
                <a:gd name="T4" fmla="*/ 0 w 27"/>
                <a:gd name="T5" fmla="*/ 24 h 24"/>
                <a:gd name="T6" fmla="*/ 13 w 27"/>
                <a:gd name="T7" fmla="*/ 2 h 24"/>
                <a:gd name="T8" fmla="*/ 27 w 27"/>
                <a:gd name="T9" fmla="*/ 0 h 24"/>
              </a:gdLst>
              <a:ahLst/>
              <a:cxnLst>
                <a:cxn ang="0">
                  <a:pos x="T0" y="T1"/>
                </a:cxn>
                <a:cxn ang="0">
                  <a:pos x="T2" y="T3"/>
                </a:cxn>
                <a:cxn ang="0">
                  <a:pos x="T4" y="T5"/>
                </a:cxn>
                <a:cxn ang="0">
                  <a:pos x="T6" y="T7"/>
                </a:cxn>
                <a:cxn ang="0">
                  <a:pos x="T8" y="T9"/>
                </a:cxn>
              </a:cxnLst>
              <a:rect l="0" t="0" r="r" b="b"/>
              <a:pathLst>
                <a:path w="27" h="24">
                  <a:moveTo>
                    <a:pt x="27" y="0"/>
                  </a:moveTo>
                  <a:cubicBezTo>
                    <a:pt x="24" y="2"/>
                    <a:pt x="21" y="5"/>
                    <a:pt x="18" y="7"/>
                  </a:cubicBezTo>
                  <a:cubicBezTo>
                    <a:pt x="12" y="12"/>
                    <a:pt x="5" y="17"/>
                    <a:pt x="0" y="24"/>
                  </a:cubicBezTo>
                  <a:cubicBezTo>
                    <a:pt x="4" y="16"/>
                    <a:pt x="8" y="9"/>
                    <a:pt x="13" y="2"/>
                  </a:cubicBezTo>
                  <a:cubicBezTo>
                    <a:pt x="18" y="2"/>
                    <a:pt x="23" y="1"/>
                    <a:pt x="27" y="0"/>
                  </a:cubicBezTo>
                  <a:close/>
                </a:path>
              </a:pathLst>
            </a:custGeom>
            <a:solidFill>
              <a:srgbClr val="67401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5" name="ï$lïde">
              <a:extLst>
                <a:ext uri="{FF2B5EF4-FFF2-40B4-BE49-F238E27FC236}">
                  <a16:creationId xmlns:a16="http://schemas.microsoft.com/office/drawing/2014/main" id="{965E306E-16E2-4835-93CD-D07052EF7F03}"/>
                </a:ext>
              </a:extLst>
            </p:cNvPr>
            <p:cNvSpPr/>
            <p:nvPr/>
          </p:nvSpPr>
          <p:spPr bwMode="auto">
            <a:xfrm>
              <a:off x="5797550" y="2487613"/>
              <a:ext cx="141288" cy="100013"/>
            </a:xfrm>
            <a:custGeom>
              <a:avLst/>
              <a:gdLst>
                <a:gd name="T0" fmla="*/ 20 w 20"/>
                <a:gd name="T1" fmla="*/ 0 h 14"/>
                <a:gd name="T2" fmla="*/ 0 w 20"/>
                <a:gd name="T3" fmla="*/ 14 h 14"/>
                <a:gd name="T4" fmla="*/ 7 w 20"/>
                <a:gd name="T5" fmla="*/ 2 h 14"/>
                <a:gd name="T6" fmla="*/ 12 w 20"/>
                <a:gd name="T7" fmla="*/ 1 h 14"/>
                <a:gd name="T8" fmla="*/ 20 w 20"/>
                <a:gd name="T9" fmla="*/ 0 h 14"/>
              </a:gdLst>
              <a:ahLst/>
              <a:cxnLst>
                <a:cxn ang="0">
                  <a:pos x="T0" y="T1"/>
                </a:cxn>
                <a:cxn ang="0">
                  <a:pos x="T2" y="T3"/>
                </a:cxn>
                <a:cxn ang="0">
                  <a:pos x="T4" y="T5"/>
                </a:cxn>
                <a:cxn ang="0">
                  <a:pos x="T6" y="T7"/>
                </a:cxn>
                <a:cxn ang="0">
                  <a:pos x="T8" y="T9"/>
                </a:cxn>
              </a:cxnLst>
              <a:rect l="0" t="0" r="r" b="b"/>
              <a:pathLst>
                <a:path w="20" h="14">
                  <a:moveTo>
                    <a:pt x="20" y="0"/>
                  </a:moveTo>
                  <a:cubicBezTo>
                    <a:pt x="12" y="3"/>
                    <a:pt x="5" y="8"/>
                    <a:pt x="0" y="14"/>
                  </a:cubicBezTo>
                  <a:cubicBezTo>
                    <a:pt x="1" y="10"/>
                    <a:pt x="4" y="5"/>
                    <a:pt x="7" y="2"/>
                  </a:cubicBezTo>
                  <a:cubicBezTo>
                    <a:pt x="9" y="2"/>
                    <a:pt x="10" y="1"/>
                    <a:pt x="12" y="1"/>
                  </a:cubicBezTo>
                  <a:cubicBezTo>
                    <a:pt x="15" y="0"/>
                    <a:pt x="17" y="0"/>
                    <a:pt x="20" y="0"/>
                  </a:cubicBezTo>
                  <a:close/>
                </a:path>
              </a:pathLst>
            </a:custGeom>
            <a:solidFill>
              <a:srgbClr val="67401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6" name="îṣļïde">
              <a:extLst>
                <a:ext uri="{FF2B5EF4-FFF2-40B4-BE49-F238E27FC236}">
                  <a16:creationId xmlns:a16="http://schemas.microsoft.com/office/drawing/2014/main" id="{B3AC205B-2B0F-4D2D-B38C-9842FA805069}"/>
                </a:ext>
              </a:extLst>
            </p:cNvPr>
            <p:cNvSpPr/>
            <p:nvPr/>
          </p:nvSpPr>
          <p:spPr bwMode="auto">
            <a:xfrm>
              <a:off x="5605463" y="2814638"/>
              <a:ext cx="909638" cy="327025"/>
            </a:xfrm>
            <a:custGeom>
              <a:avLst/>
              <a:gdLst>
                <a:gd name="T0" fmla="*/ 96 w 128"/>
                <a:gd name="T1" fmla="*/ 0 h 46"/>
                <a:gd name="T2" fmla="*/ 64 w 128"/>
                <a:gd name="T3" fmla="*/ 4 h 46"/>
                <a:gd name="T4" fmla="*/ 31 w 128"/>
                <a:gd name="T5" fmla="*/ 0 h 46"/>
                <a:gd name="T6" fmla="*/ 0 w 128"/>
                <a:gd name="T7" fmla="*/ 3 h 46"/>
                <a:gd name="T8" fmla="*/ 0 w 128"/>
                <a:gd name="T9" fmla="*/ 13 h 46"/>
                <a:gd name="T10" fmla="*/ 4 w 128"/>
                <a:gd name="T11" fmla="*/ 14 h 46"/>
                <a:gd name="T12" fmla="*/ 32 w 128"/>
                <a:gd name="T13" fmla="*/ 46 h 46"/>
                <a:gd name="T14" fmla="*/ 58 w 128"/>
                <a:gd name="T15" fmla="*/ 18 h 46"/>
                <a:gd name="T16" fmla="*/ 64 w 128"/>
                <a:gd name="T17" fmla="*/ 14 h 46"/>
                <a:gd name="T18" fmla="*/ 69 w 128"/>
                <a:gd name="T19" fmla="*/ 18 h 46"/>
                <a:gd name="T20" fmla="*/ 95 w 128"/>
                <a:gd name="T21" fmla="*/ 46 h 46"/>
                <a:gd name="T22" fmla="*/ 123 w 128"/>
                <a:gd name="T23" fmla="*/ 14 h 46"/>
                <a:gd name="T24" fmla="*/ 128 w 128"/>
                <a:gd name="T25" fmla="*/ 13 h 46"/>
                <a:gd name="T26" fmla="*/ 128 w 128"/>
                <a:gd name="T27" fmla="*/ 3 h 46"/>
                <a:gd name="T28" fmla="*/ 96 w 128"/>
                <a:gd name="T29" fmla="*/ 0 h 46"/>
                <a:gd name="T30" fmla="*/ 56 w 128"/>
                <a:gd name="T31" fmla="*/ 13 h 46"/>
                <a:gd name="T32" fmla="*/ 32 w 128"/>
                <a:gd name="T33" fmla="*/ 40 h 46"/>
                <a:gd name="T34" fmla="*/ 8 w 128"/>
                <a:gd name="T35" fmla="*/ 21 h 46"/>
                <a:gd name="T36" fmla="*/ 19 w 128"/>
                <a:gd name="T37" fmla="*/ 5 h 46"/>
                <a:gd name="T38" fmla="*/ 56 w 128"/>
                <a:gd name="T39" fmla="*/ 12 h 46"/>
                <a:gd name="T40" fmla="*/ 56 w 128"/>
                <a:gd name="T41" fmla="*/ 13 h 46"/>
                <a:gd name="T42" fmla="*/ 119 w 128"/>
                <a:gd name="T43" fmla="*/ 21 h 46"/>
                <a:gd name="T44" fmla="*/ 95 w 128"/>
                <a:gd name="T45" fmla="*/ 40 h 46"/>
                <a:gd name="T46" fmla="*/ 72 w 128"/>
                <a:gd name="T47" fmla="*/ 13 h 46"/>
                <a:gd name="T48" fmla="*/ 72 w 128"/>
                <a:gd name="T49" fmla="*/ 12 h 46"/>
                <a:gd name="T50" fmla="*/ 109 w 128"/>
                <a:gd name="T51" fmla="*/ 5 h 46"/>
                <a:gd name="T52" fmla="*/ 119 w 128"/>
                <a:gd name="T53" fmla="*/ 21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8" h="46">
                  <a:moveTo>
                    <a:pt x="96" y="0"/>
                  </a:moveTo>
                  <a:cubicBezTo>
                    <a:pt x="83" y="0"/>
                    <a:pt x="68" y="4"/>
                    <a:pt x="64" y="4"/>
                  </a:cubicBezTo>
                  <a:cubicBezTo>
                    <a:pt x="60" y="4"/>
                    <a:pt x="44" y="0"/>
                    <a:pt x="31" y="0"/>
                  </a:cubicBezTo>
                  <a:cubicBezTo>
                    <a:pt x="17" y="0"/>
                    <a:pt x="0" y="3"/>
                    <a:pt x="0" y="3"/>
                  </a:cubicBezTo>
                  <a:cubicBezTo>
                    <a:pt x="0" y="13"/>
                    <a:pt x="0" y="13"/>
                    <a:pt x="0" y="13"/>
                  </a:cubicBezTo>
                  <a:cubicBezTo>
                    <a:pt x="4" y="14"/>
                    <a:pt x="4" y="14"/>
                    <a:pt x="4" y="14"/>
                  </a:cubicBezTo>
                  <a:cubicBezTo>
                    <a:pt x="4" y="25"/>
                    <a:pt x="10" y="46"/>
                    <a:pt x="32" y="46"/>
                  </a:cubicBezTo>
                  <a:cubicBezTo>
                    <a:pt x="54" y="46"/>
                    <a:pt x="58" y="22"/>
                    <a:pt x="58" y="18"/>
                  </a:cubicBezTo>
                  <a:cubicBezTo>
                    <a:pt x="59" y="15"/>
                    <a:pt x="61" y="14"/>
                    <a:pt x="64" y="14"/>
                  </a:cubicBezTo>
                  <a:cubicBezTo>
                    <a:pt x="66" y="14"/>
                    <a:pt x="68" y="15"/>
                    <a:pt x="69" y="18"/>
                  </a:cubicBezTo>
                  <a:cubicBezTo>
                    <a:pt x="70" y="22"/>
                    <a:pt x="73" y="46"/>
                    <a:pt x="95" y="46"/>
                  </a:cubicBezTo>
                  <a:cubicBezTo>
                    <a:pt x="117" y="46"/>
                    <a:pt x="123" y="25"/>
                    <a:pt x="123" y="14"/>
                  </a:cubicBezTo>
                  <a:cubicBezTo>
                    <a:pt x="128" y="13"/>
                    <a:pt x="128" y="13"/>
                    <a:pt x="128" y="13"/>
                  </a:cubicBezTo>
                  <a:cubicBezTo>
                    <a:pt x="128" y="3"/>
                    <a:pt x="128" y="3"/>
                    <a:pt x="128" y="3"/>
                  </a:cubicBezTo>
                  <a:cubicBezTo>
                    <a:pt x="128" y="3"/>
                    <a:pt x="110" y="0"/>
                    <a:pt x="96" y="0"/>
                  </a:cubicBezTo>
                  <a:moveTo>
                    <a:pt x="56" y="13"/>
                  </a:moveTo>
                  <a:cubicBezTo>
                    <a:pt x="55" y="26"/>
                    <a:pt x="46" y="40"/>
                    <a:pt x="32" y="40"/>
                  </a:cubicBezTo>
                  <a:cubicBezTo>
                    <a:pt x="19" y="40"/>
                    <a:pt x="9" y="33"/>
                    <a:pt x="8" y="21"/>
                  </a:cubicBezTo>
                  <a:cubicBezTo>
                    <a:pt x="7" y="12"/>
                    <a:pt x="11" y="7"/>
                    <a:pt x="19" y="5"/>
                  </a:cubicBezTo>
                  <a:cubicBezTo>
                    <a:pt x="26" y="4"/>
                    <a:pt x="55" y="3"/>
                    <a:pt x="56" y="12"/>
                  </a:cubicBezTo>
                  <a:cubicBezTo>
                    <a:pt x="56" y="13"/>
                    <a:pt x="56" y="13"/>
                    <a:pt x="56" y="13"/>
                  </a:cubicBezTo>
                  <a:moveTo>
                    <a:pt x="119" y="21"/>
                  </a:moveTo>
                  <a:cubicBezTo>
                    <a:pt x="118" y="33"/>
                    <a:pt x="108" y="40"/>
                    <a:pt x="95" y="40"/>
                  </a:cubicBezTo>
                  <a:cubicBezTo>
                    <a:pt x="82" y="40"/>
                    <a:pt x="72" y="26"/>
                    <a:pt x="72" y="13"/>
                  </a:cubicBezTo>
                  <a:cubicBezTo>
                    <a:pt x="72" y="12"/>
                    <a:pt x="72" y="12"/>
                    <a:pt x="72" y="12"/>
                  </a:cubicBezTo>
                  <a:cubicBezTo>
                    <a:pt x="73" y="3"/>
                    <a:pt x="102" y="4"/>
                    <a:pt x="109" y="5"/>
                  </a:cubicBezTo>
                  <a:cubicBezTo>
                    <a:pt x="117" y="7"/>
                    <a:pt x="120" y="12"/>
                    <a:pt x="119" y="21"/>
                  </a:cubicBezTo>
                </a:path>
              </a:pathLst>
            </a:custGeom>
            <a:solidFill>
              <a:srgbClr val="4E372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7" name="î$1îḋe">
              <a:extLst>
                <a:ext uri="{FF2B5EF4-FFF2-40B4-BE49-F238E27FC236}">
                  <a16:creationId xmlns:a16="http://schemas.microsoft.com/office/drawing/2014/main" id="{F6AF02C9-C3F7-4C6A-829D-F8345583A39D}"/>
                </a:ext>
              </a:extLst>
            </p:cNvPr>
            <p:cNvSpPr/>
            <p:nvPr/>
          </p:nvSpPr>
          <p:spPr bwMode="auto">
            <a:xfrm>
              <a:off x="6116638" y="2843213"/>
              <a:ext cx="334963" cy="255588"/>
            </a:xfrm>
            <a:custGeom>
              <a:avLst/>
              <a:gdLst>
                <a:gd name="T0" fmla="*/ 23 w 47"/>
                <a:gd name="T1" fmla="*/ 0 h 36"/>
                <a:gd name="T2" fmla="*/ 0 w 47"/>
                <a:gd name="T3" fmla="*/ 8 h 36"/>
                <a:gd name="T4" fmla="*/ 0 w 47"/>
                <a:gd name="T5" fmla="*/ 9 h 36"/>
                <a:gd name="T6" fmla="*/ 23 w 47"/>
                <a:gd name="T7" fmla="*/ 36 h 36"/>
                <a:gd name="T8" fmla="*/ 46 w 47"/>
                <a:gd name="T9" fmla="*/ 22 h 36"/>
                <a:gd name="T10" fmla="*/ 47 w 47"/>
                <a:gd name="T11" fmla="*/ 18 h 36"/>
                <a:gd name="T12" fmla="*/ 47 w 47"/>
                <a:gd name="T13" fmla="*/ 14 h 36"/>
                <a:gd name="T14" fmla="*/ 37 w 47"/>
                <a:gd name="T15" fmla="*/ 1 h 36"/>
                <a:gd name="T16" fmla="*/ 23 w 47"/>
                <a:gd name="T17"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36">
                  <a:moveTo>
                    <a:pt x="23" y="0"/>
                  </a:moveTo>
                  <a:cubicBezTo>
                    <a:pt x="13" y="0"/>
                    <a:pt x="0" y="2"/>
                    <a:pt x="0" y="8"/>
                  </a:cubicBezTo>
                  <a:cubicBezTo>
                    <a:pt x="0" y="9"/>
                    <a:pt x="0" y="9"/>
                    <a:pt x="0" y="9"/>
                  </a:cubicBezTo>
                  <a:cubicBezTo>
                    <a:pt x="0" y="22"/>
                    <a:pt x="10" y="36"/>
                    <a:pt x="23" y="36"/>
                  </a:cubicBezTo>
                  <a:cubicBezTo>
                    <a:pt x="34" y="36"/>
                    <a:pt x="43" y="31"/>
                    <a:pt x="46" y="22"/>
                  </a:cubicBezTo>
                  <a:cubicBezTo>
                    <a:pt x="46" y="21"/>
                    <a:pt x="46" y="19"/>
                    <a:pt x="47" y="18"/>
                  </a:cubicBezTo>
                  <a:cubicBezTo>
                    <a:pt x="47" y="17"/>
                    <a:pt x="47" y="15"/>
                    <a:pt x="47" y="14"/>
                  </a:cubicBezTo>
                  <a:cubicBezTo>
                    <a:pt x="47" y="7"/>
                    <a:pt x="44" y="3"/>
                    <a:pt x="37" y="1"/>
                  </a:cubicBezTo>
                  <a:cubicBezTo>
                    <a:pt x="34" y="1"/>
                    <a:pt x="29" y="0"/>
                    <a:pt x="23" y="0"/>
                  </a:cubicBezTo>
                </a:path>
              </a:pathLst>
            </a:custGeom>
            <a:solidFill>
              <a:srgbClr val="F7EBD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8" name="íṡḻîdè">
              <a:extLst>
                <a:ext uri="{FF2B5EF4-FFF2-40B4-BE49-F238E27FC236}">
                  <a16:creationId xmlns:a16="http://schemas.microsoft.com/office/drawing/2014/main" id="{D1605ABB-CEEE-412F-A2DC-AFD3FA2A3B78}"/>
                </a:ext>
              </a:extLst>
            </p:cNvPr>
            <p:cNvSpPr/>
            <p:nvPr/>
          </p:nvSpPr>
          <p:spPr bwMode="auto">
            <a:xfrm>
              <a:off x="6443663" y="2943225"/>
              <a:ext cx="7938" cy="55563"/>
            </a:xfrm>
            <a:custGeom>
              <a:avLst/>
              <a:gdLst>
                <a:gd name="T0" fmla="*/ 1 w 1"/>
                <a:gd name="T1" fmla="*/ 0 h 8"/>
                <a:gd name="T2" fmla="*/ 1 w 1"/>
                <a:gd name="T3" fmla="*/ 4 h 8"/>
                <a:gd name="T4" fmla="*/ 0 w 1"/>
                <a:gd name="T5" fmla="*/ 8 h 8"/>
                <a:gd name="T6" fmla="*/ 1 w 1"/>
                <a:gd name="T7" fmla="*/ 3 h 8"/>
                <a:gd name="T8" fmla="*/ 1 w 1"/>
                <a:gd name="T9" fmla="*/ 0 h 8"/>
                <a:gd name="T10" fmla="*/ 1 w 1"/>
                <a:gd name="T11" fmla="*/ 0 h 8"/>
              </a:gdLst>
              <a:ahLst/>
              <a:cxnLst>
                <a:cxn ang="0">
                  <a:pos x="T0" y="T1"/>
                </a:cxn>
                <a:cxn ang="0">
                  <a:pos x="T2" y="T3"/>
                </a:cxn>
                <a:cxn ang="0">
                  <a:pos x="T4" y="T5"/>
                </a:cxn>
                <a:cxn ang="0">
                  <a:pos x="T6" y="T7"/>
                </a:cxn>
                <a:cxn ang="0">
                  <a:pos x="T8" y="T9"/>
                </a:cxn>
                <a:cxn ang="0">
                  <a:pos x="T10" y="T11"/>
                </a:cxn>
              </a:cxnLst>
              <a:rect l="0" t="0" r="r" b="b"/>
              <a:pathLst>
                <a:path w="1" h="8">
                  <a:moveTo>
                    <a:pt x="1" y="0"/>
                  </a:moveTo>
                  <a:cubicBezTo>
                    <a:pt x="1" y="1"/>
                    <a:pt x="1" y="3"/>
                    <a:pt x="1" y="4"/>
                  </a:cubicBezTo>
                  <a:cubicBezTo>
                    <a:pt x="0" y="5"/>
                    <a:pt x="0" y="7"/>
                    <a:pt x="0" y="8"/>
                  </a:cubicBezTo>
                  <a:cubicBezTo>
                    <a:pt x="1" y="6"/>
                    <a:pt x="1" y="4"/>
                    <a:pt x="1" y="3"/>
                  </a:cubicBezTo>
                  <a:cubicBezTo>
                    <a:pt x="1" y="2"/>
                    <a:pt x="1" y="1"/>
                    <a:pt x="1" y="0"/>
                  </a:cubicBezTo>
                  <a:cubicBezTo>
                    <a:pt x="1" y="0"/>
                    <a:pt x="1" y="0"/>
                    <a:pt x="1" y="0"/>
                  </a:cubicBezTo>
                </a:path>
              </a:pathLst>
            </a:custGeom>
            <a:solidFill>
              <a:srgbClr val="F7EBD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9" name="íşḻîḑè">
              <a:extLst>
                <a:ext uri="{FF2B5EF4-FFF2-40B4-BE49-F238E27FC236}">
                  <a16:creationId xmlns:a16="http://schemas.microsoft.com/office/drawing/2014/main" id="{BAAFDC92-C3DD-4732-82E6-3988981DF3EA}"/>
                </a:ext>
              </a:extLst>
            </p:cNvPr>
            <p:cNvSpPr/>
            <p:nvPr/>
          </p:nvSpPr>
          <p:spPr bwMode="auto">
            <a:xfrm>
              <a:off x="6116638" y="2843213"/>
              <a:ext cx="334963" cy="100013"/>
            </a:xfrm>
            <a:custGeom>
              <a:avLst/>
              <a:gdLst>
                <a:gd name="T0" fmla="*/ 23 w 47"/>
                <a:gd name="T1" fmla="*/ 0 h 14"/>
                <a:gd name="T2" fmla="*/ 0 w 47"/>
                <a:gd name="T3" fmla="*/ 8 h 14"/>
                <a:gd name="T4" fmla="*/ 0 w 47"/>
                <a:gd name="T5" fmla="*/ 8 h 14"/>
                <a:gd name="T6" fmla="*/ 23 w 47"/>
                <a:gd name="T7" fmla="*/ 0 h 14"/>
                <a:gd name="T8" fmla="*/ 37 w 47"/>
                <a:gd name="T9" fmla="*/ 1 h 14"/>
                <a:gd name="T10" fmla="*/ 47 w 47"/>
                <a:gd name="T11" fmla="*/ 14 h 14"/>
                <a:gd name="T12" fmla="*/ 47 w 47"/>
                <a:gd name="T13" fmla="*/ 14 h 14"/>
                <a:gd name="T14" fmla="*/ 37 w 47"/>
                <a:gd name="T15" fmla="*/ 1 h 14"/>
                <a:gd name="T16" fmla="*/ 23 w 47"/>
                <a:gd name="T17" fmla="*/ 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 h="14">
                  <a:moveTo>
                    <a:pt x="23" y="0"/>
                  </a:moveTo>
                  <a:cubicBezTo>
                    <a:pt x="13" y="0"/>
                    <a:pt x="0" y="2"/>
                    <a:pt x="0" y="8"/>
                  </a:cubicBezTo>
                  <a:cubicBezTo>
                    <a:pt x="0" y="8"/>
                    <a:pt x="0" y="8"/>
                    <a:pt x="0" y="8"/>
                  </a:cubicBezTo>
                  <a:cubicBezTo>
                    <a:pt x="0" y="2"/>
                    <a:pt x="13" y="0"/>
                    <a:pt x="23" y="0"/>
                  </a:cubicBezTo>
                  <a:cubicBezTo>
                    <a:pt x="29" y="0"/>
                    <a:pt x="34" y="1"/>
                    <a:pt x="37" y="1"/>
                  </a:cubicBezTo>
                  <a:cubicBezTo>
                    <a:pt x="44" y="3"/>
                    <a:pt x="47" y="7"/>
                    <a:pt x="47" y="14"/>
                  </a:cubicBezTo>
                  <a:cubicBezTo>
                    <a:pt x="47" y="14"/>
                    <a:pt x="47" y="14"/>
                    <a:pt x="47" y="14"/>
                  </a:cubicBezTo>
                  <a:cubicBezTo>
                    <a:pt x="47" y="7"/>
                    <a:pt x="44" y="3"/>
                    <a:pt x="37" y="1"/>
                  </a:cubicBezTo>
                  <a:cubicBezTo>
                    <a:pt x="34" y="1"/>
                    <a:pt x="29" y="0"/>
                    <a:pt x="23" y="0"/>
                  </a:cubicBezTo>
                </a:path>
              </a:pathLst>
            </a:custGeom>
            <a:solidFill>
              <a:srgbClr val="A1958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0" name="i$ḻïďe">
              <a:extLst>
                <a:ext uri="{FF2B5EF4-FFF2-40B4-BE49-F238E27FC236}">
                  <a16:creationId xmlns:a16="http://schemas.microsoft.com/office/drawing/2014/main" id="{ED885892-820A-48B4-9D69-16C2CB0E143C}"/>
                </a:ext>
              </a:extLst>
            </p:cNvPr>
            <p:cNvSpPr/>
            <p:nvPr/>
          </p:nvSpPr>
          <p:spPr bwMode="auto">
            <a:xfrm>
              <a:off x="5662613" y="2843213"/>
              <a:ext cx="341313" cy="255588"/>
            </a:xfrm>
            <a:custGeom>
              <a:avLst/>
              <a:gdLst>
                <a:gd name="T0" fmla="*/ 24 w 48"/>
                <a:gd name="T1" fmla="*/ 0 h 36"/>
                <a:gd name="T2" fmla="*/ 11 w 48"/>
                <a:gd name="T3" fmla="*/ 1 h 36"/>
                <a:gd name="T4" fmla="*/ 0 w 48"/>
                <a:gd name="T5" fmla="*/ 14 h 36"/>
                <a:gd name="T6" fmla="*/ 0 w 48"/>
                <a:gd name="T7" fmla="*/ 17 h 36"/>
                <a:gd name="T8" fmla="*/ 24 w 48"/>
                <a:gd name="T9" fmla="*/ 36 h 36"/>
                <a:gd name="T10" fmla="*/ 48 w 48"/>
                <a:gd name="T11" fmla="*/ 9 h 36"/>
                <a:gd name="T12" fmla="*/ 48 w 48"/>
                <a:gd name="T13" fmla="*/ 8 h 36"/>
                <a:gd name="T14" fmla="*/ 24 w 48"/>
                <a:gd name="T15" fmla="*/ 0 h 3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36">
                  <a:moveTo>
                    <a:pt x="24" y="0"/>
                  </a:moveTo>
                  <a:cubicBezTo>
                    <a:pt x="18" y="0"/>
                    <a:pt x="13" y="1"/>
                    <a:pt x="11" y="1"/>
                  </a:cubicBezTo>
                  <a:cubicBezTo>
                    <a:pt x="4" y="3"/>
                    <a:pt x="0" y="7"/>
                    <a:pt x="0" y="14"/>
                  </a:cubicBezTo>
                  <a:cubicBezTo>
                    <a:pt x="0" y="15"/>
                    <a:pt x="0" y="16"/>
                    <a:pt x="0" y="17"/>
                  </a:cubicBezTo>
                  <a:cubicBezTo>
                    <a:pt x="1" y="29"/>
                    <a:pt x="11" y="36"/>
                    <a:pt x="24" y="36"/>
                  </a:cubicBezTo>
                  <a:cubicBezTo>
                    <a:pt x="38" y="36"/>
                    <a:pt x="47" y="22"/>
                    <a:pt x="48" y="9"/>
                  </a:cubicBezTo>
                  <a:cubicBezTo>
                    <a:pt x="48" y="8"/>
                    <a:pt x="48" y="8"/>
                    <a:pt x="48" y="8"/>
                  </a:cubicBezTo>
                  <a:cubicBezTo>
                    <a:pt x="47" y="2"/>
                    <a:pt x="35" y="0"/>
                    <a:pt x="24" y="0"/>
                  </a:cubicBezTo>
                </a:path>
              </a:pathLst>
            </a:custGeom>
            <a:solidFill>
              <a:srgbClr val="F7EBD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1" name="ïš1ïḓè">
              <a:extLst>
                <a:ext uri="{FF2B5EF4-FFF2-40B4-BE49-F238E27FC236}">
                  <a16:creationId xmlns:a16="http://schemas.microsoft.com/office/drawing/2014/main" id="{CD311586-183C-49B9-A70C-3440B010FB4E}"/>
                </a:ext>
              </a:extLst>
            </p:cNvPr>
            <p:cNvSpPr/>
            <p:nvPr/>
          </p:nvSpPr>
          <p:spPr bwMode="auto">
            <a:xfrm>
              <a:off x="5562600" y="2835275"/>
              <a:ext cx="42863" cy="650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02" name="iş1ïdè">
              <a:extLst>
                <a:ext uri="{FF2B5EF4-FFF2-40B4-BE49-F238E27FC236}">
                  <a16:creationId xmlns:a16="http://schemas.microsoft.com/office/drawing/2014/main" id="{A64B5D3E-7E91-40A4-B238-EC2B919D5F87}"/>
                </a:ext>
              </a:extLst>
            </p:cNvPr>
            <p:cNvSpPr/>
            <p:nvPr/>
          </p:nvSpPr>
          <p:spPr bwMode="auto">
            <a:xfrm>
              <a:off x="6515100" y="2835275"/>
              <a:ext cx="28575" cy="650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03" name="íṥḻïḋê">
              <a:extLst>
                <a:ext uri="{FF2B5EF4-FFF2-40B4-BE49-F238E27FC236}">
                  <a16:creationId xmlns:a16="http://schemas.microsoft.com/office/drawing/2014/main" id="{F14C1001-663D-4E7B-92EA-23637EDF7773}"/>
                </a:ext>
              </a:extLst>
            </p:cNvPr>
            <p:cNvSpPr/>
            <p:nvPr/>
          </p:nvSpPr>
          <p:spPr bwMode="auto">
            <a:xfrm>
              <a:off x="4546600" y="4106863"/>
              <a:ext cx="404813" cy="1057275"/>
            </a:xfrm>
            <a:custGeom>
              <a:avLst/>
              <a:gdLst>
                <a:gd name="T0" fmla="*/ 255 w 255"/>
                <a:gd name="T1" fmla="*/ 0 h 666"/>
                <a:gd name="T2" fmla="*/ 255 w 255"/>
                <a:gd name="T3" fmla="*/ 666 h 666"/>
                <a:gd name="T4" fmla="*/ 0 w 255"/>
                <a:gd name="T5" fmla="*/ 483 h 666"/>
                <a:gd name="T6" fmla="*/ 255 w 255"/>
                <a:gd name="T7" fmla="*/ 0 h 666"/>
              </a:gdLst>
              <a:ahLst/>
              <a:cxnLst>
                <a:cxn ang="0">
                  <a:pos x="T0" y="T1"/>
                </a:cxn>
                <a:cxn ang="0">
                  <a:pos x="T2" y="T3"/>
                </a:cxn>
                <a:cxn ang="0">
                  <a:pos x="T4" y="T5"/>
                </a:cxn>
                <a:cxn ang="0">
                  <a:pos x="T6" y="T7"/>
                </a:cxn>
              </a:cxnLst>
              <a:rect l="0" t="0" r="r" b="b"/>
              <a:pathLst>
                <a:path w="255" h="666">
                  <a:moveTo>
                    <a:pt x="255" y="0"/>
                  </a:moveTo>
                  <a:lnTo>
                    <a:pt x="255" y="666"/>
                  </a:lnTo>
                  <a:lnTo>
                    <a:pt x="0" y="483"/>
                  </a:lnTo>
                  <a:lnTo>
                    <a:pt x="255" y="0"/>
                  </a:lnTo>
                  <a:close/>
                </a:path>
              </a:pathLst>
            </a:custGeom>
            <a:solidFill>
              <a:srgbClr val="80C41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4" name="ïṩ1iḍe">
              <a:extLst>
                <a:ext uri="{FF2B5EF4-FFF2-40B4-BE49-F238E27FC236}">
                  <a16:creationId xmlns:a16="http://schemas.microsoft.com/office/drawing/2014/main" id="{FA8C33DA-8296-4950-837C-5A7C8D57929C}"/>
                </a:ext>
              </a:extLst>
            </p:cNvPr>
            <p:cNvSpPr/>
            <p:nvPr/>
          </p:nvSpPr>
          <p:spPr bwMode="auto">
            <a:xfrm>
              <a:off x="4546600" y="4106863"/>
              <a:ext cx="404813" cy="1057275"/>
            </a:xfrm>
            <a:custGeom>
              <a:avLst/>
              <a:gdLst>
                <a:gd name="T0" fmla="*/ 255 w 255"/>
                <a:gd name="T1" fmla="*/ 0 h 666"/>
                <a:gd name="T2" fmla="*/ 255 w 255"/>
                <a:gd name="T3" fmla="*/ 666 h 666"/>
                <a:gd name="T4" fmla="*/ 0 w 255"/>
                <a:gd name="T5" fmla="*/ 483 h 666"/>
                <a:gd name="T6" fmla="*/ 255 w 255"/>
                <a:gd name="T7" fmla="*/ 0 h 666"/>
              </a:gdLst>
              <a:ahLst/>
              <a:cxnLst>
                <a:cxn ang="0">
                  <a:pos x="T0" y="T1"/>
                </a:cxn>
                <a:cxn ang="0">
                  <a:pos x="T2" y="T3"/>
                </a:cxn>
                <a:cxn ang="0">
                  <a:pos x="T4" y="T5"/>
                </a:cxn>
                <a:cxn ang="0">
                  <a:pos x="T6" y="T7"/>
                </a:cxn>
              </a:cxnLst>
              <a:rect l="0" t="0" r="r" b="b"/>
              <a:pathLst>
                <a:path w="255" h="666">
                  <a:moveTo>
                    <a:pt x="255" y="0"/>
                  </a:moveTo>
                  <a:lnTo>
                    <a:pt x="255" y="666"/>
                  </a:lnTo>
                  <a:lnTo>
                    <a:pt x="0" y="483"/>
                  </a:lnTo>
                  <a:lnTo>
                    <a:pt x="255"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5" name="iş1íḓê">
              <a:extLst>
                <a:ext uri="{FF2B5EF4-FFF2-40B4-BE49-F238E27FC236}">
                  <a16:creationId xmlns:a16="http://schemas.microsoft.com/office/drawing/2014/main" id="{B7CE70EF-0BD3-46CF-9F04-C0DE4380F46D}"/>
                </a:ext>
              </a:extLst>
            </p:cNvPr>
            <p:cNvSpPr/>
            <p:nvPr/>
          </p:nvSpPr>
          <p:spPr bwMode="auto">
            <a:xfrm>
              <a:off x="4483100" y="4689475"/>
              <a:ext cx="1093788" cy="758825"/>
            </a:xfrm>
            <a:custGeom>
              <a:avLst/>
              <a:gdLst>
                <a:gd name="T0" fmla="*/ 120 w 154"/>
                <a:gd name="T1" fmla="*/ 24 h 107"/>
                <a:gd name="T2" fmla="*/ 148 w 154"/>
                <a:gd name="T3" fmla="*/ 73 h 107"/>
                <a:gd name="T4" fmla="*/ 99 w 154"/>
                <a:gd name="T5" fmla="*/ 101 h 107"/>
                <a:gd name="T6" fmla="*/ 34 w 154"/>
                <a:gd name="T7" fmla="*/ 83 h 107"/>
                <a:gd name="T8" fmla="*/ 5 w 154"/>
                <a:gd name="T9" fmla="*/ 34 h 107"/>
                <a:gd name="T10" fmla="*/ 55 w 154"/>
                <a:gd name="T11" fmla="*/ 6 h 107"/>
                <a:gd name="T12" fmla="*/ 120 w 154"/>
                <a:gd name="T13" fmla="*/ 24 h 107"/>
              </a:gdLst>
              <a:ahLst/>
              <a:cxnLst>
                <a:cxn ang="0">
                  <a:pos x="T0" y="T1"/>
                </a:cxn>
                <a:cxn ang="0">
                  <a:pos x="T2" y="T3"/>
                </a:cxn>
                <a:cxn ang="0">
                  <a:pos x="T4" y="T5"/>
                </a:cxn>
                <a:cxn ang="0">
                  <a:pos x="T6" y="T7"/>
                </a:cxn>
                <a:cxn ang="0">
                  <a:pos x="T8" y="T9"/>
                </a:cxn>
                <a:cxn ang="0">
                  <a:pos x="T10" y="T11"/>
                </a:cxn>
                <a:cxn ang="0">
                  <a:pos x="T12" y="T13"/>
                </a:cxn>
              </a:cxnLst>
              <a:rect l="0" t="0" r="r" b="b"/>
              <a:pathLst>
                <a:path w="154" h="107">
                  <a:moveTo>
                    <a:pt x="120" y="24"/>
                  </a:moveTo>
                  <a:cubicBezTo>
                    <a:pt x="141" y="29"/>
                    <a:pt x="154" y="51"/>
                    <a:pt x="148" y="73"/>
                  </a:cubicBezTo>
                  <a:cubicBezTo>
                    <a:pt x="142" y="94"/>
                    <a:pt x="120" y="107"/>
                    <a:pt x="99" y="101"/>
                  </a:cubicBezTo>
                  <a:cubicBezTo>
                    <a:pt x="34" y="83"/>
                    <a:pt x="34" y="83"/>
                    <a:pt x="34" y="83"/>
                  </a:cubicBezTo>
                  <a:cubicBezTo>
                    <a:pt x="12" y="78"/>
                    <a:pt x="0" y="56"/>
                    <a:pt x="5" y="34"/>
                  </a:cubicBezTo>
                  <a:cubicBezTo>
                    <a:pt x="11" y="13"/>
                    <a:pt x="33" y="0"/>
                    <a:pt x="55" y="6"/>
                  </a:cubicBezTo>
                  <a:cubicBezTo>
                    <a:pt x="120" y="24"/>
                    <a:pt x="120" y="24"/>
                    <a:pt x="120" y="24"/>
                  </a:cubicBezTo>
                </a:path>
              </a:pathLst>
            </a:custGeom>
            <a:solidFill>
              <a:srgbClr val="80C41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6" name="íšľïḓè">
              <a:extLst>
                <a:ext uri="{FF2B5EF4-FFF2-40B4-BE49-F238E27FC236}">
                  <a16:creationId xmlns:a16="http://schemas.microsoft.com/office/drawing/2014/main" id="{A4A1E3E7-21B0-4379-B707-B96DEC56F084}"/>
                </a:ext>
              </a:extLst>
            </p:cNvPr>
            <p:cNvSpPr/>
            <p:nvPr/>
          </p:nvSpPr>
          <p:spPr bwMode="auto">
            <a:xfrm>
              <a:off x="7189788" y="4106863"/>
              <a:ext cx="404813" cy="1057275"/>
            </a:xfrm>
            <a:custGeom>
              <a:avLst/>
              <a:gdLst>
                <a:gd name="T0" fmla="*/ 0 w 255"/>
                <a:gd name="T1" fmla="*/ 0 h 666"/>
                <a:gd name="T2" fmla="*/ 0 w 255"/>
                <a:gd name="T3" fmla="*/ 666 h 666"/>
                <a:gd name="T4" fmla="*/ 255 w 255"/>
                <a:gd name="T5" fmla="*/ 483 h 666"/>
                <a:gd name="T6" fmla="*/ 0 w 255"/>
                <a:gd name="T7" fmla="*/ 0 h 666"/>
              </a:gdLst>
              <a:ahLst/>
              <a:cxnLst>
                <a:cxn ang="0">
                  <a:pos x="T0" y="T1"/>
                </a:cxn>
                <a:cxn ang="0">
                  <a:pos x="T2" y="T3"/>
                </a:cxn>
                <a:cxn ang="0">
                  <a:pos x="T4" y="T5"/>
                </a:cxn>
                <a:cxn ang="0">
                  <a:pos x="T6" y="T7"/>
                </a:cxn>
              </a:cxnLst>
              <a:rect l="0" t="0" r="r" b="b"/>
              <a:pathLst>
                <a:path w="255" h="666">
                  <a:moveTo>
                    <a:pt x="0" y="0"/>
                  </a:moveTo>
                  <a:lnTo>
                    <a:pt x="0" y="666"/>
                  </a:lnTo>
                  <a:lnTo>
                    <a:pt x="255" y="483"/>
                  </a:lnTo>
                  <a:lnTo>
                    <a:pt x="0" y="0"/>
                  </a:lnTo>
                  <a:close/>
                </a:path>
              </a:pathLst>
            </a:custGeom>
            <a:solidFill>
              <a:srgbClr val="80C41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7" name="ïṩḷîḍe">
              <a:extLst>
                <a:ext uri="{FF2B5EF4-FFF2-40B4-BE49-F238E27FC236}">
                  <a16:creationId xmlns:a16="http://schemas.microsoft.com/office/drawing/2014/main" id="{D29FB0F0-0D55-4ACA-AAF3-61A59EF30EAF}"/>
                </a:ext>
              </a:extLst>
            </p:cNvPr>
            <p:cNvSpPr/>
            <p:nvPr/>
          </p:nvSpPr>
          <p:spPr bwMode="auto">
            <a:xfrm>
              <a:off x="7189788" y="4106863"/>
              <a:ext cx="404813" cy="1057275"/>
            </a:xfrm>
            <a:custGeom>
              <a:avLst/>
              <a:gdLst>
                <a:gd name="T0" fmla="*/ 0 w 255"/>
                <a:gd name="T1" fmla="*/ 0 h 666"/>
                <a:gd name="T2" fmla="*/ 0 w 255"/>
                <a:gd name="T3" fmla="*/ 666 h 666"/>
                <a:gd name="T4" fmla="*/ 255 w 255"/>
                <a:gd name="T5" fmla="*/ 483 h 666"/>
                <a:gd name="T6" fmla="*/ 0 w 255"/>
                <a:gd name="T7" fmla="*/ 0 h 666"/>
              </a:gdLst>
              <a:ahLst/>
              <a:cxnLst>
                <a:cxn ang="0">
                  <a:pos x="T0" y="T1"/>
                </a:cxn>
                <a:cxn ang="0">
                  <a:pos x="T2" y="T3"/>
                </a:cxn>
                <a:cxn ang="0">
                  <a:pos x="T4" y="T5"/>
                </a:cxn>
                <a:cxn ang="0">
                  <a:pos x="T6" y="T7"/>
                </a:cxn>
              </a:cxnLst>
              <a:rect l="0" t="0" r="r" b="b"/>
              <a:pathLst>
                <a:path w="255" h="666">
                  <a:moveTo>
                    <a:pt x="0" y="0"/>
                  </a:moveTo>
                  <a:lnTo>
                    <a:pt x="0" y="666"/>
                  </a:lnTo>
                  <a:lnTo>
                    <a:pt x="255" y="483"/>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8" name="iṣḻîḋê">
              <a:extLst>
                <a:ext uri="{FF2B5EF4-FFF2-40B4-BE49-F238E27FC236}">
                  <a16:creationId xmlns:a16="http://schemas.microsoft.com/office/drawing/2014/main" id="{68B860E6-7FC0-4D56-A88A-562EFBE84331}"/>
                </a:ext>
              </a:extLst>
            </p:cNvPr>
            <p:cNvSpPr/>
            <p:nvPr/>
          </p:nvSpPr>
          <p:spPr bwMode="auto">
            <a:xfrm>
              <a:off x="6564313" y="4689475"/>
              <a:ext cx="1095375" cy="758825"/>
            </a:xfrm>
            <a:custGeom>
              <a:avLst/>
              <a:gdLst>
                <a:gd name="T0" fmla="*/ 34 w 154"/>
                <a:gd name="T1" fmla="*/ 24 h 107"/>
                <a:gd name="T2" fmla="*/ 6 w 154"/>
                <a:gd name="T3" fmla="*/ 73 h 107"/>
                <a:gd name="T4" fmla="*/ 55 w 154"/>
                <a:gd name="T5" fmla="*/ 101 h 107"/>
                <a:gd name="T6" fmla="*/ 120 w 154"/>
                <a:gd name="T7" fmla="*/ 83 h 107"/>
                <a:gd name="T8" fmla="*/ 148 w 154"/>
                <a:gd name="T9" fmla="*/ 34 h 107"/>
                <a:gd name="T10" fmla="*/ 99 w 154"/>
                <a:gd name="T11" fmla="*/ 6 h 107"/>
                <a:gd name="T12" fmla="*/ 34 w 154"/>
                <a:gd name="T13" fmla="*/ 24 h 107"/>
              </a:gdLst>
              <a:ahLst/>
              <a:cxnLst>
                <a:cxn ang="0">
                  <a:pos x="T0" y="T1"/>
                </a:cxn>
                <a:cxn ang="0">
                  <a:pos x="T2" y="T3"/>
                </a:cxn>
                <a:cxn ang="0">
                  <a:pos x="T4" y="T5"/>
                </a:cxn>
                <a:cxn ang="0">
                  <a:pos x="T6" y="T7"/>
                </a:cxn>
                <a:cxn ang="0">
                  <a:pos x="T8" y="T9"/>
                </a:cxn>
                <a:cxn ang="0">
                  <a:pos x="T10" y="T11"/>
                </a:cxn>
                <a:cxn ang="0">
                  <a:pos x="T12" y="T13"/>
                </a:cxn>
              </a:cxnLst>
              <a:rect l="0" t="0" r="r" b="b"/>
              <a:pathLst>
                <a:path w="154" h="107">
                  <a:moveTo>
                    <a:pt x="34" y="24"/>
                  </a:moveTo>
                  <a:cubicBezTo>
                    <a:pt x="12" y="29"/>
                    <a:pt x="0" y="51"/>
                    <a:pt x="6" y="73"/>
                  </a:cubicBezTo>
                  <a:cubicBezTo>
                    <a:pt x="11" y="94"/>
                    <a:pt x="33" y="107"/>
                    <a:pt x="55" y="101"/>
                  </a:cubicBezTo>
                  <a:cubicBezTo>
                    <a:pt x="120" y="83"/>
                    <a:pt x="120" y="83"/>
                    <a:pt x="120" y="83"/>
                  </a:cubicBezTo>
                  <a:cubicBezTo>
                    <a:pt x="141" y="78"/>
                    <a:pt x="154" y="56"/>
                    <a:pt x="148" y="34"/>
                  </a:cubicBezTo>
                  <a:cubicBezTo>
                    <a:pt x="142" y="13"/>
                    <a:pt x="120" y="0"/>
                    <a:pt x="99" y="6"/>
                  </a:cubicBezTo>
                  <a:cubicBezTo>
                    <a:pt x="34" y="24"/>
                    <a:pt x="34" y="24"/>
                    <a:pt x="34" y="24"/>
                  </a:cubicBezTo>
                </a:path>
              </a:pathLst>
            </a:custGeom>
            <a:solidFill>
              <a:srgbClr val="80C41C"/>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9" name="íśḻiďè">
              <a:extLst>
                <a:ext uri="{FF2B5EF4-FFF2-40B4-BE49-F238E27FC236}">
                  <a16:creationId xmlns:a16="http://schemas.microsoft.com/office/drawing/2014/main" id="{9237AFC1-57C9-42E4-89C6-3855271BE02A}"/>
                </a:ext>
              </a:extLst>
            </p:cNvPr>
            <p:cNvSpPr/>
            <p:nvPr/>
          </p:nvSpPr>
          <p:spPr bwMode="auto">
            <a:xfrm>
              <a:off x="5022850" y="4127500"/>
              <a:ext cx="2089150" cy="1357313"/>
            </a:xfrm>
            <a:custGeom>
              <a:avLst/>
              <a:gdLst>
                <a:gd name="T0" fmla="*/ 294 w 294"/>
                <a:gd name="T1" fmla="*/ 8 h 191"/>
                <a:gd name="T2" fmla="*/ 294 w 294"/>
                <a:gd name="T3" fmla="*/ 183 h 191"/>
                <a:gd name="T4" fmla="*/ 286 w 294"/>
                <a:gd name="T5" fmla="*/ 191 h 191"/>
                <a:gd name="T6" fmla="*/ 8 w 294"/>
                <a:gd name="T7" fmla="*/ 191 h 191"/>
                <a:gd name="T8" fmla="*/ 0 w 294"/>
                <a:gd name="T9" fmla="*/ 183 h 191"/>
                <a:gd name="T10" fmla="*/ 0 w 294"/>
                <a:gd name="T11" fmla="*/ 8 h 191"/>
                <a:gd name="T12" fmla="*/ 8 w 294"/>
                <a:gd name="T13" fmla="*/ 0 h 191"/>
                <a:gd name="T14" fmla="*/ 286 w 294"/>
                <a:gd name="T15" fmla="*/ 0 h 191"/>
                <a:gd name="T16" fmla="*/ 294 w 294"/>
                <a:gd name="T17" fmla="*/ 8 h 1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 h="191">
                  <a:moveTo>
                    <a:pt x="294" y="8"/>
                  </a:moveTo>
                  <a:cubicBezTo>
                    <a:pt x="294" y="183"/>
                    <a:pt x="294" y="183"/>
                    <a:pt x="294" y="183"/>
                  </a:cubicBezTo>
                  <a:cubicBezTo>
                    <a:pt x="294" y="187"/>
                    <a:pt x="290" y="191"/>
                    <a:pt x="286" y="191"/>
                  </a:cubicBezTo>
                  <a:cubicBezTo>
                    <a:pt x="8" y="191"/>
                    <a:pt x="8" y="191"/>
                    <a:pt x="8" y="191"/>
                  </a:cubicBezTo>
                  <a:cubicBezTo>
                    <a:pt x="4" y="191"/>
                    <a:pt x="0" y="187"/>
                    <a:pt x="0" y="183"/>
                  </a:cubicBezTo>
                  <a:cubicBezTo>
                    <a:pt x="0" y="8"/>
                    <a:pt x="0" y="8"/>
                    <a:pt x="0" y="8"/>
                  </a:cubicBezTo>
                  <a:cubicBezTo>
                    <a:pt x="0" y="4"/>
                    <a:pt x="4" y="0"/>
                    <a:pt x="8" y="0"/>
                  </a:cubicBezTo>
                  <a:cubicBezTo>
                    <a:pt x="286" y="0"/>
                    <a:pt x="286" y="0"/>
                    <a:pt x="286" y="0"/>
                  </a:cubicBezTo>
                  <a:cubicBezTo>
                    <a:pt x="290" y="0"/>
                    <a:pt x="294" y="4"/>
                    <a:pt x="294" y="8"/>
                  </a:cubicBezTo>
                </a:path>
              </a:pathLst>
            </a:custGeom>
            <a:solidFill>
              <a:srgbClr val="BBC7C5"/>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0" name="išľiḓê">
              <a:extLst>
                <a:ext uri="{FF2B5EF4-FFF2-40B4-BE49-F238E27FC236}">
                  <a16:creationId xmlns:a16="http://schemas.microsoft.com/office/drawing/2014/main" id="{33B32EA6-824A-438B-997E-CD01B43B02B9}"/>
                </a:ext>
              </a:extLst>
            </p:cNvPr>
            <p:cNvSpPr/>
            <p:nvPr/>
          </p:nvSpPr>
          <p:spPr bwMode="auto">
            <a:xfrm>
              <a:off x="5022850" y="4071938"/>
              <a:ext cx="2089150" cy="112713"/>
            </a:xfrm>
            <a:custGeom>
              <a:avLst/>
              <a:gdLst>
                <a:gd name="T0" fmla="*/ 294 w 294"/>
                <a:gd name="T1" fmla="*/ 8 h 16"/>
                <a:gd name="T2" fmla="*/ 294 w 294"/>
                <a:gd name="T3" fmla="*/ 16 h 16"/>
                <a:gd name="T4" fmla="*/ 286 w 294"/>
                <a:gd name="T5" fmla="*/ 8 h 16"/>
                <a:gd name="T6" fmla="*/ 8 w 294"/>
                <a:gd name="T7" fmla="*/ 8 h 16"/>
                <a:gd name="T8" fmla="*/ 0 w 294"/>
                <a:gd name="T9" fmla="*/ 16 h 16"/>
                <a:gd name="T10" fmla="*/ 0 w 294"/>
                <a:gd name="T11" fmla="*/ 8 h 16"/>
                <a:gd name="T12" fmla="*/ 8 w 294"/>
                <a:gd name="T13" fmla="*/ 0 h 16"/>
                <a:gd name="T14" fmla="*/ 286 w 294"/>
                <a:gd name="T15" fmla="*/ 0 h 16"/>
                <a:gd name="T16" fmla="*/ 294 w 294"/>
                <a:gd name="T17" fmla="*/ 8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94" h="16">
                  <a:moveTo>
                    <a:pt x="294" y="8"/>
                  </a:moveTo>
                  <a:cubicBezTo>
                    <a:pt x="294" y="16"/>
                    <a:pt x="294" y="16"/>
                    <a:pt x="294" y="16"/>
                  </a:cubicBezTo>
                  <a:cubicBezTo>
                    <a:pt x="294" y="12"/>
                    <a:pt x="290" y="8"/>
                    <a:pt x="286" y="8"/>
                  </a:cubicBezTo>
                  <a:cubicBezTo>
                    <a:pt x="8" y="8"/>
                    <a:pt x="8" y="8"/>
                    <a:pt x="8" y="8"/>
                  </a:cubicBezTo>
                  <a:cubicBezTo>
                    <a:pt x="4" y="8"/>
                    <a:pt x="0" y="12"/>
                    <a:pt x="0" y="16"/>
                  </a:cubicBezTo>
                  <a:cubicBezTo>
                    <a:pt x="0" y="8"/>
                    <a:pt x="0" y="8"/>
                    <a:pt x="0" y="8"/>
                  </a:cubicBezTo>
                  <a:cubicBezTo>
                    <a:pt x="0" y="4"/>
                    <a:pt x="4" y="0"/>
                    <a:pt x="8" y="0"/>
                  </a:cubicBezTo>
                  <a:cubicBezTo>
                    <a:pt x="286" y="0"/>
                    <a:pt x="286" y="0"/>
                    <a:pt x="286" y="0"/>
                  </a:cubicBezTo>
                  <a:cubicBezTo>
                    <a:pt x="290" y="0"/>
                    <a:pt x="294" y="4"/>
                    <a:pt x="294" y="8"/>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1" name="íŝlíḑe">
              <a:extLst>
                <a:ext uri="{FF2B5EF4-FFF2-40B4-BE49-F238E27FC236}">
                  <a16:creationId xmlns:a16="http://schemas.microsoft.com/office/drawing/2014/main" id="{737254B0-F9F3-4FFF-8D5A-D587D18AB14E}"/>
                </a:ext>
              </a:extLst>
            </p:cNvPr>
            <p:cNvSpPr/>
            <p:nvPr/>
          </p:nvSpPr>
          <p:spPr bwMode="auto">
            <a:xfrm>
              <a:off x="7112000" y="5313363"/>
              <a:ext cx="177800" cy="50800"/>
            </a:xfrm>
            <a:custGeom>
              <a:avLst/>
              <a:gdLst>
                <a:gd name="T0" fmla="*/ 112 w 112"/>
                <a:gd name="T1" fmla="*/ 0 h 32"/>
                <a:gd name="T2" fmla="*/ 0 w 112"/>
                <a:gd name="T3" fmla="*/ 32 h 32"/>
                <a:gd name="T4" fmla="*/ 0 w 112"/>
                <a:gd name="T5" fmla="*/ 32 h 32"/>
                <a:gd name="T6" fmla="*/ 112 w 112"/>
                <a:gd name="T7" fmla="*/ 0 h 32"/>
                <a:gd name="T8" fmla="*/ 112 w 112"/>
                <a:gd name="T9" fmla="*/ 0 h 32"/>
              </a:gdLst>
              <a:ahLst/>
              <a:cxnLst>
                <a:cxn ang="0">
                  <a:pos x="T0" y="T1"/>
                </a:cxn>
                <a:cxn ang="0">
                  <a:pos x="T2" y="T3"/>
                </a:cxn>
                <a:cxn ang="0">
                  <a:pos x="T4" y="T5"/>
                </a:cxn>
                <a:cxn ang="0">
                  <a:pos x="T6" y="T7"/>
                </a:cxn>
                <a:cxn ang="0">
                  <a:pos x="T8" y="T9"/>
                </a:cxn>
              </a:cxnLst>
              <a:rect l="0" t="0" r="r" b="b"/>
              <a:pathLst>
                <a:path w="112" h="32">
                  <a:moveTo>
                    <a:pt x="112" y="0"/>
                  </a:moveTo>
                  <a:lnTo>
                    <a:pt x="0" y="32"/>
                  </a:lnTo>
                  <a:lnTo>
                    <a:pt x="0" y="32"/>
                  </a:lnTo>
                  <a:lnTo>
                    <a:pt x="112" y="0"/>
                  </a:lnTo>
                  <a:lnTo>
                    <a:pt x="112" y="0"/>
                  </a:lnTo>
                  <a:close/>
                </a:path>
              </a:pathLst>
            </a:custGeom>
            <a:solidFill>
              <a:srgbClr val="DEE2E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2" name="ïṡḷîďê">
              <a:extLst>
                <a:ext uri="{FF2B5EF4-FFF2-40B4-BE49-F238E27FC236}">
                  <a16:creationId xmlns:a16="http://schemas.microsoft.com/office/drawing/2014/main" id="{580D7267-8160-4D57-89DE-BF0D6BCD4936}"/>
                </a:ext>
              </a:extLst>
            </p:cNvPr>
            <p:cNvSpPr/>
            <p:nvPr/>
          </p:nvSpPr>
          <p:spPr bwMode="auto">
            <a:xfrm>
              <a:off x="7112000" y="5313363"/>
              <a:ext cx="177800" cy="50800"/>
            </a:xfrm>
            <a:custGeom>
              <a:avLst/>
              <a:gdLst>
                <a:gd name="T0" fmla="*/ 112 w 112"/>
                <a:gd name="T1" fmla="*/ 0 h 32"/>
                <a:gd name="T2" fmla="*/ 0 w 112"/>
                <a:gd name="T3" fmla="*/ 32 h 32"/>
                <a:gd name="T4" fmla="*/ 0 w 112"/>
                <a:gd name="T5" fmla="*/ 32 h 32"/>
                <a:gd name="T6" fmla="*/ 112 w 112"/>
                <a:gd name="T7" fmla="*/ 0 h 32"/>
                <a:gd name="T8" fmla="*/ 112 w 112"/>
                <a:gd name="T9" fmla="*/ 0 h 32"/>
              </a:gdLst>
              <a:ahLst/>
              <a:cxnLst>
                <a:cxn ang="0">
                  <a:pos x="T0" y="T1"/>
                </a:cxn>
                <a:cxn ang="0">
                  <a:pos x="T2" y="T3"/>
                </a:cxn>
                <a:cxn ang="0">
                  <a:pos x="T4" y="T5"/>
                </a:cxn>
                <a:cxn ang="0">
                  <a:pos x="T6" y="T7"/>
                </a:cxn>
                <a:cxn ang="0">
                  <a:pos x="T8" y="T9"/>
                </a:cxn>
              </a:cxnLst>
              <a:rect l="0" t="0" r="r" b="b"/>
              <a:pathLst>
                <a:path w="112" h="32">
                  <a:moveTo>
                    <a:pt x="112" y="0"/>
                  </a:moveTo>
                  <a:lnTo>
                    <a:pt x="0" y="32"/>
                  </a:lnTo>
                  <a:lnTo>
                    <a:pt x="0" y="32"/>
                  </a:lnTo>
                  <a:lnTo>
                    <a:pt x="112" y="0"/>
                  </a:lnTo>
                  <a:lnTo>
                    <a:pt x="1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3" name="iṩ1ïďê">
              <a:extLst>
                <a:ext uri="{FF2B5EF4-FFF2-40B4-BE49-F238E27FC236}">
                  <a16:creationId xmlns:a16="http://schemas.microsoft.com/office/drawing/2014/main" id="{2631587D-855B-4E51-9090-A5695E63E355}"/>
                </a:ext>
              </a:extLst>
            </p:cNvPr>
            <p:cNvSpPr/>
            <p:nvPr/>
          </p:nvSpPr>
          <p:spPr bwMode="auto">
            <a:xfrm>
              <a:off x="7112000" y="4773613"/>
              <a:ext cx="177800" cy="590550"/>
            </a:xfrm>
            <a:custGeom>
              <a:avLst/>
              <a:gdLst>
                <a:gd name="T0" fmla="*/ 0 w 112"/>
                <a:gd name="T1" fmla="*/ 0 h 372"/>
                <a:gd name="T2" fmla="*/ 0 w 112"/>
                <a:gd name="T3" fmla="*/ 372 h 372"/>
                <a:gd name="T4" fmla="*/ 112 w 112"/>
                <a:gd name="T5" fmla="*/ 340 h 372"/>
                <a:gd name="T6" fmla="*/ 0 w 112"/>
                <a:gd name="T7" fmla="*/ 0 h 372"/>
              </a:gdLst>
              <a:ahLst/>
              <a:cxnLst>
                <a:cxn ang="0">
                  <a:pos x="T0" y="T1"/>
                </a:cxn>
                <a:cxn ang="0">
                  <a:pos x="T2" y="T3"/>
                </a:cxn>
                <a:cxn ang="0">
                  <a:pos x="T4" y="T5"/>
                </a:cxn>
                <a:cxn ang="0">
                  <a:pos x="T6" y="T7"/>
                </a:cxn>
              </a:cxnLst>
              <a:rect l="0" t="0" r="r" b="b"/>
              <a:pathLst>
                <a:path w="112" h="372">
                  <a:moveTo>
                    <a:pt x="0" y="0"/>
                  </a:moveTo>
                  <a:lnTo>
                    <a:pt x="0" y="372"/>
                  </a:lnTo>
                  <a:lnTo>
                    <a:pt x="112" y="340"/>
                  </a:lnTo>
                  <a:lnTo>
                    <a:pt x="0" y="0"/>
                  </a:lnTo>
                  <a:close/>
                </a:path>
              </a:pathLst>
            </a:custGeom>
            <a:solidFill>
              <a:srgbClr val="70AE1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4" name="iṡļidè">
              <a:extLst>
                <a:ext uri="{FF2B5EF4-FFF2-40B4-BE49-F238E27FC236}">
                  <a16:creationId xmlns:a16="http://schemas.microsoft.com/office/drawing/2014/main" id="{D16C02A0-D5A2-4601-BAD6-3BA843AE04DD}"/>
                </a:ext>
              </a:extLst>
            </p:cNvPr>
            <p:cNvSpPr/>
            <p:nvPr/>
          </p:nvSpPr>
          <p:spPr bwMode="auto">
            <a:xfrm>
              <a:off x="7112000" y="4773613"/>
              <a:ext cx="177800" cy="590550"/>
            </a:xfrm>
            <a:custGeom>
              <a:avLst/>
              <a:gdLst>
                <a:gd name="T0" fmla="*/ 0 w 112"/>
                <a:gd name="T1" fmla="*/ 0 h 372"/>
                <a:gd name="T2" fmla="*/ 0 w 112"/>
                <a:gd name="T3" fmla="*/ 372 h 372"/>
                <a:gd name="T4" fmla="*/ 112 w 112"/>
                <a:gd name="T5" fmla="*/ 340 h 372"/>
                <a:gd name="T6" fmla="*/ 0 w 112"/>
                <a:gd name="T7" fmla="*/ 0 h 372"/>
              </a:gdLst>
              <a:ahLst/>
              <a:cxnLst>
                <a:cxn ang="0">
                  <a:pos x="T0" y="T1"/>
                </a:cxn>
                <a:cxn ang="0">
                  <a:pos x="T2" y="T3"/>
                </a:cxn>
                <a:cxn ang="0">
                  <a:pos x="T4" y="T5"/>
                </a:cxn>
                <a:cxn ang="0">
                  <a:pos x="T6" y="T7"/>
                </a:cxn>
              </a:cxnLst>
              <a:rect l="0" t="0" r="r" b="b"/>
              <a:pathLst>
                <a:path w="112" h="372">
                  <a:moveTo>
                    <a:pt x="0" y="0"/>
                  </a:moveTo>
                  <a:lnTo>
                    <a:pt x="0" y="372"/>
                  </a:lnTo>
                  <a:lnTo>
                    <a:pt x="112" y="34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5" name="ï$1iďê">
              <a:extLst>
                <a:ext uri="{FF2B5EF4-FFF2-40B4-BE49-F238E27FC236}">
                  <a16:creationId xmlns:a16="http://schemas.microsoft.com/office/drawing/2014/main" id="{B7728DDF-EF7F-4051-9159-5D1FF066A1D1}"/>
                </a:ext>
              </a:extLst>
            </p:cNvPr>
            <p:cNvSpPr/>
            <p:nvPr/>
          </p:nvSpPr>
          <p:spPr bwMode="auto">
            <a:xfrm>
              <a:off x="7112000" y="4773613"/>
              <a:ext cx="0" cy="590550"/>
            </a:xfrm>
            <a:custGeom>
              <a:avLst/>
              <a:gdLst>
                <a:gd name="T0" fmla="*/ 0 h 372"/>
                <a:gd name="T1" fmla="*/ 372 h 372"/>
                <a:gd name="T2" fmla="*/ 372 h 372"/>
                <a:gd name="T3" fmla="*/ 372 h 372"/>
                <a:gd name="T4" fmla="*/ 0 h 372"/>
                <a:gd name="T5" fmla="*/ 0 h 372"/>
              </a:gdLst>
              <a:ahLst/>
              <a:cxnLst>
                <a:cxn ang="0">
                  <a:pos x="0" y="T0"/>
                </a:cxn>
                <a:cxn ang="0">
                  <a:pos x="0" y="T1"/>
                </a:cxn>
                <a:cxn ang="0">
                  <a:pos x="0" y="T2"/>
                </a:cxn>
                <a:cxn ang="0">
                  <a:pos x="0" y="T3"/>
                </a:cxn>
                <a:cxn ang="0">
                  <a:pos x="0" y="T4"/>
                </a:cxn>
                <a:cxn ang="0">
                  <a:pos x="0" y="T5"/>
                </a:cxn>
              </a:cxnLst>
              <a:rect l="0" t="0" r="r" b="b"/>
              <a:pathLst>
                <a:path h="372">
                  <a:moveTo>
                    <a:pt x="0" y="0"/>
                  </a:moveTo>
                  <a:lnTo>
                    <a:pt x="0" y="372"/>
                  </a:lnTo>
                  <a:lnTo>
                    <a:pt x="0" y="372"/>
                  </a:lnTo>
                  <a:lnTo>
                    <a:pt x="0" y="372"/>
                  </a:lnTo>
                  <a:lnTo>
                    <a:pt x="0" y="0"/>
                  </a:lnTo>
                  <a:lnTo>
                    <a:pt x="0" y="0"/>
                  </a:lnTo>
                  <a:close/>
                </a:path>
              </a:pathLst>
            </a:custGeom>
            <a:solidFill>
              <a:srgbClr val="A3B1B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6" name="ïṧļïḋé">
              <a:extLst>
                <a:ext uri="{FF2B5EF4-FFF2-40B4-BE49-F238E27FC236}">
                  <a16:creationId xmlns:a16="http://schemas.microsoft.com/office/drawing/2014/main" id="{22C8E754-D29C-4A2E-B6F1-3E90F7C25FDA}"/>
                </a:ext>
              </a:extLst>
            </p:cNvPr>
            <p:cNvSpPr/>
            <p:nvPr/>
          </p:nvSpPr>
          <p:spPr bwMode="auto">
            <a:xfrm>
              <a:off x="7112000" y="4773613"/>
              <a:ext cx="0" cy="590550"/>
            </a:xfrm>
            <a:custGeom>
              <a:avLst/>
              <a:gdLst>
                <a:gd name="T0" fmla="*/ 0 h 372"/>
                <a:gd name="T1" fmla="*/ 372 h 372"/>
                <a:gd name="T2" fmla="*/ 372 h 372"/>
                <a:gd name="T3" fmla="*/ 372 h 372"/>
                <a:gd name="T4" fmla="*/ 0 h 372"/>
                <a:gd name="T5" fmla="*/ 0 h 372"/>
              </a:gdLst>
              <a:ahLst/>
              <a:cxnLst>
                <a:cxn ang="0">
                  <a:pos x="0" y="T0"/>
                </a:cxn>
                <a:cxn ang="0">
                  <a:pos x="0" y="T1"/>
                </a:cxn>
                <a:cxn ang="0">
                  <a:pos x="0" y="T2"/>
                </a:cxn>
                <a:cxn ang="0">
                  <a:pos x="0" y="T3"/>
                </a:cxn>
                <a:cxn ang="0">
                  <a:pos x="0" y="T4"/>
                </a:cxn>
                <a:cxn ang="0">
                  <a:pos x="0" y="T5"/>
                </a:cxn>
              </a:cxnLst>
              <a:rect l="0" t="0" r="r" b="b"/>
              <a:pathLst>
                <a:path h="372">
                  <a:moveTo>
                    <a:pt x="0" y="0"/>
                  </a:moveTo>
                  <a:lnTo>
                    <a:pt x="0" y="372"/>
                  </a:lnTo>
                  <a:lnTo>
                    <a:pt x="0" y="372"/>
                  </a:lnTo>
                  <a:lnTo>
                    <a:pt x="0" y="372"/>
                  </a:lnTo>
                  <a:lnTo>
                    <a:pt x="0" y="0"/>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7" name="ïŝ1ïḓê">
              <a:extLst>
                <a:ext uri="{FF2B5EF4-FFF2-40B4-BE49-F238E27FC236}">
                  <a16:creationId xmlns:a16="http://schemas.microsoft.com/office/drawing/2014/main" id="{595A34DD-1D57-4447-AA5D-1DED79B3E981}"/>
                </a:ext>
              </a:extLst>
            </p:cNvPr>
            <p:cNvSpPr/>
            <p:nvPr/>
          </p:nvSpPr>
          <p:spPr bwMode="auto">
            <a:xfrm>
              <a:off x="4845050" y="5313363"/>
              <a:ext cx="177800" cy="50800"/>
            </a:xfrm>
            <a:custGeom>
              <a:avLst/>
              <a:gdLst>
                <a:gd name="T0" fmla="*/ 0 w 112"/>
                <a:gd name="T1" fmla="*/ 0 h 32"/>
                <a:gd name="T2" fmla="*/ 0 w 112"/>
                <a:gd name="T3" fmla="*/ 0 h 32"/>
                <a:gd name="T4" fmla="*/ 112 w 112"/>
                <a:gd name="T5" fmla="*/ 32 h 32"/>
                <a:gd name="T6" fmla="*/ 112 w 112"/>
                <a:gd name="T7" fmla="*/ 32 h 32"/>
                <a:gd name="T8" fmla="*/ 0 w 112"/>
                <a:gd name="T9" fmla="*/ 0 h 32"/>
              </a:gdLst>
              <a:ahLst/>
              <a:cxnLst>
                <a:cxn ang="0">
                  <a:pos x="T0" y="T1"/>
                </a:cxn>
                <a:cxn ang="0">
                  <a:pos x="T2" y="T3"/>
                </a:cxn>
                <a:cxn ang="0">
                  <a:pos x="T4" y="T5"/>
                </a:cxn>
                <a:cxn ang="0">
                  <a:pos x="T6" y="T7"/>
                </a:cxn>
                <a:cxn ang="0">
                  <a:pos x="T8" y="T9"/>
                </a:cxn>
              </a:cxnLst>
              <a:rect l="0" t="0" r="r" b="b"/>
              <a:pathLst>
                <a:path w="112" h="32">
                  <a:moveTo>
                    <a:pt x="0" y="0"/>
                  </a:moveTo>
                  <a:lnTo>
                    <a:pt x="0" y="0"/>
                  </a:lnTo>
                  <a:lnTo>
                    <a:pt x="112" y="32"/>
                  </a:lnTo>
                  <a:lnTo>
                    <a:pt x="112" y="32"/>
                  </a:lnTo>
                  <a:lnTo>
                    <a:pt x="0" y="0"/>
                  </a:lnTo>
                  <a:close/>
                </a:path>
              </a:pathLst>
            </a:custGeom>
            <a:solidFill>
              <a:srgbClr val="DEE2E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8" name="išľiďè">
              <a:extLst>
                <a:ext uri="{FF2B5EF4-FFF2-40B4-BE49-F238E27FC236}">
                  <a16:creationId xmlns:a16="http://schemas.microsoft.com/office/drawing/2014/main" id="{0585A33E-FB9B-43FF-BDB7-ECD90B0D14DE}"/>
                </a:ext>
              </a:extLst>
            </p:cNvPr>
            <p:cNvSpPr/>
            <p:nvPr/>
          </p:nvSpPr>
          <p:spPr bwMode="auto">
            <a:xfrm>
              <a:off x="4845050" y="5313363"/>
              <a:ext cx="177800" cy="50800"/>
            </a:xfrm>
            <a:custGeom>
              <a:avLst/>
              <a:gdLst>
                <a:gd name="T0" fmla="*/ 0 w 112"/>
                <a:gd name="T1" fmla="*/ 0 h 32"/>
                <a:gd name="T2" fmla="*/ 0 w 112"/>
                <a:gd name="T3" fmla="*/ 0 h 32"/>
                <a:gd name="T4" fmla="*/ 112 w 112"/>
                <a:gd name="T5" fmla="*/ 32 h 32"/>
                <a:gd name="T6" fmla="*/ 112 w 112"/>
                <a:gd name="T7" fmla="*/ 32 h 32"/>
                <a:gd name="T8" fmla="*/ 0 w 112"/>
                <a:gd name="T9" fmla="*/ 0 h 32"/>
              </a:gdLst>
              <a:ahLst/>
              <a:cxnLst>
                <a:cxn ang="0">
                  <a:pos x="T0" y="T1"/>
                </a:cxn>
                <a:cxn ang="0">
                  <a:pos x="T2" y="T3"/>
                </a:cxn>
                <a:cxn ang="0">
                  <a:pos x="T4" y="T5"/>
                </a:cxn>
                <a:cxn ang="0">
                  <a:pos x="T6" y="T7"/>
                </a:cxn>
                <a:cxn ang="0">
                  <a:pos x="T8" y="T9"/>
                </a:cxn>
              </a:cxnLst>
              <a:rect l="0" t="0" r="r" b="b"/>
              <a:pathLst>
                <a:path w="112" h="32">
                  <a:moveTo>
                    <a:pt x="0" y="0"/>
                  </a:moveTo>
                  <a:lnTo>
                    <a:pt x="0" y="0"/>
                  </a:lnTo>
                  <a:lnTo>
                    <a:pt x="112" y="32"/>
                  </a:lnTo>
                  <a:lnTo>
                    <a:pt x="112" y="32"/>
                  </a:lnTo>
                  <a:lnTo>
                    <a:pt x="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19" name="ísḻíḓè">
              <a:extLst>
                <a:ext uri="{FF2B5EF4-FFF2-40B4-BE49-F238E27FC236}">
                  <a16:creationId xmlns:a16="http://schemas.microsoft.com/office/drawing/2014/main" id="{D1D04250-774D-4B0F-B388-62E6712533CC}"/>
                </a:ext>
              </a:extLst>
            </p:cNvPr>
            <p:cNvSpPr/>
            <p:nvPr/>
          </p:nvSpPr>
          <p:spPr bwMode="auto">
            <a:xfrm>
              <a:off x="4845050" y="4773613"/>
              <a:ext cx="177800" cy="590550"/>
            </a:xfrm>
            <a:custGeom>
              <a:avLst/>
              <a:gdLst>
                <a:gd name="T0" fmla="*/ 112 w 112"/>
                <a:gd name="T1" fmla="*/ 0 h 372"/>
                <a:gd name="T2" fmla="*/ 0 w 112"/>
                <a:gd name="T3" fmla="*/ 340 h 372"/>
                <a:gd name="T4" fmla="*/ 112 w 112"/>
                <a:gd name="T5" fmla="*/ 372 h 372"/>
                <a:gd name="T6" fmla="*/ 112 w 112"/>
                <a:gd name="T7" fmla="*/ 0 h 372"/>
              </a:gdLst>
              <a:ahLst/>
              <a:cxnLst>
                <a:cxn ang="0">
                  <a:pos x="T0" y="T1"/>
                </a:cxn>
                <a:cxn ang="0">
                  <a:pos x="T2" y="T3"/>
                </a:cxn>
                <a:cxn ang="0">
                  <a:pos x="T4" y="T5"/>
                </a:cxn>
                <a:cxn ang="0">
                  <a:pos x="T6" y="T7"/>
                </a:cxn>
              </a:cxnLst>
              <a:rect l="0" t="0" r="r" b="b"/>
              <a:pathLst>
                <a:path w="112" h="372">
                  <a:moveTo>
                    <a:pt x="112" y="0"/>
                  </a:moveTo>
                  <a:lnTo>
                    <a:pt x="0" y="340"/>
                  </a:lnTo>
                  <a:lnTo>
                    <a:pt x="112" y="372"/>
                  </a:lnTo>
                  <a:lnTo>
                    <a:pt x="112" y="0"/>
                  </a:lnTo>
                  <a:close/>
                </a:path>
              </a:pathLst>
            </a:custGeom>
            <a:solidFill>
              <a:srgbClr val="70AE1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0" name="i$ḷïḍè">
              <a:extLst>
                <a:ext uri="{FF2B5EF4-FFF2-40B4-BE49-F238E27FC236}">
                  <a16:creationId xmlns:a16="http://schemas.microsoft.com/office/drawing/2014/main" id="{DDBCF965-1033-4C8D-8D51-479A15A845E0}"/>
                </a:ext>
              </a:extLst>
            </p:cNvPr>
            <p:cNvSpPr/>
            <p:nvPr/>
          </p:nvSpPr>
          <p:spPr bwMode="auto">
            <a:xfrm>
              <a:off x="4845050" y="4773613"/>
              <a:ext cx="177800" cy="590550"/>
            </a:xfrm>
            <a:custGeom>
              <a:avLst/>
              <a:gdLst>
                <a:gd name="T0" fmla="*/ 112 w 112"/>
                <a:gd name="T1" fmla="*/ 0 h 372"/>
                <a:gd name="T2" fmla="*/ 0 w 112"/>
                <a:gd name="T3" fmla="*/ 340 h 372"/>
                <a:gd name="T4" fmla="*/ 112 w 112"/>
                <a:gd name="T5" fmla="*/ 372 h 372"/>
                <a:gd name="T6" fmla="*/ 112 w 112"/>
                <a:gd name="T7" fmla="*/ 0 h 372"/>
              </a:gdLst>
              <a:ahLst/>
              <a:cxnLst>
                <a:cxn ang="0">
                  <a:pos x="T0" y="T1"/>
                </a:cxn>
                <a:cxn ang="0">
                  <a:pos x="T2" y="T3"/>
                </a:cxn>
                <a:cxn ang="0">
                  <a:pos x="T4" y="T5"/>
                </a:cxn>
                <a:cxn ang="0">
                  <a:pos x="T6" y="T7"/>
                </a:cxn>
              </a:cxnLst>
              <a:rect l="0" t="0" r="r" b="b"/>
              <a:pathLst>
                <a:path w="112" h="372">
                  <a:moveTo>
                    <a:pt x="112" y="0"/>
                  </a:moveTo>
                  <a:lnTo>
                    <a:pt x="0" y="340"/>
                  </a:lnTo>
                  <a:lnTo>
                    <a:pt x="112" y="372"/>
                  </a:lnTo>
                  <a:lnTo>
                    <a:pt x="11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21" name="išľiḑe">
              <a:extLst>
                <a:ext uri="{FF2B5EF4-FFF2-40B4-BE49-F238E27FC236}">
                  <a16:creationId xmlns:a16="http://schemas.microsoft.com/office/drawing/2014/main" id="{C82B366B-ED16-4729-A962-2B11E7084074}"/>
                </a:ext>
              </a:extLst>
            </p:cNvPr>
            <p:cNvSpPr/>
            <p:nvPr/>
          </p:nvSpPr>
          <p:spPr bwMode="auto">
            <a:xfrm>
              <a:off x="5022850" y="4773613"/>
              <a:ext cx="1588" cy="590550"/>
            </a:xfrm>
            <a:prstGeom prst="rect">
              <a:avLst/>
            </a:prstGeom>
            <a:solidFill>
              <a:srgbClr val="A3B1B0"/>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22" name="í$líďe">
              <a:extLst>
                <a:ext uri="{FF2B5EF4-FFF2-40B4-BE49-F238E27FC236}">
                  <a16:creationId xmlns:a16="http://schemas.microsoft.com/office/drawing/2014/main" id="{03E3535B-FAED-4041-BBE5-AA8B4D34E4EF}"/>
                </a:ext>
              </a:extLst>
            </p:cNvPr>
            <p:cNvSpPr/>
            <p:nvPr/>
          </p:nvSpPr>
          <p:spPr bwMode="auto">
            <a:xfrm>
              <a:off x="5022850" y="4773613"/>
              <a:ext cx="1588" cy="590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223" name="ïṩļîďe">
              <a:extLst>
                <a:ext uri="{FF2B5EF4-FFF2-40B4-BE49-F238E27FC236}">
                  <a16:creationId xmlns:a16="http://schemas.microsoft.com/office/drawing/2014/main" id="{7A4FBCBB-8BFD-421C-8FC3-56DC933EF19D}"/>
                </a:ext>
              </a:extLst>
            </p:cNvPr>
            <p:cNvSpPr/>
            <p:nvPr/>
          </p:nvSpPr>
          <p:spPr bwMode="auto">
            <a:xfrm>
              <a:off x="5975350" y="4554538"/>
              <a:ext cx="184150" cy="184150"/>
            </a:xfrm>
            <a:prstGeom prst="ellipse">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grpSp>
      <p:sp>
        <p:nvSpPr>
          <p:cNvPr id="224" name="文本框 223">
            <a:extLst>
              <a:ext uri="{FF2B5EF4-FFF2-40B4-BE49-F238E27FC236}">
                <a16:creationId xmlns:a16="http://schemas.microsoft.com/office/drawing/2014/main" id="{411D3414-1807-4623-8AF0-195BFBD7412F}"/>
              </a:ext>
            </a:extLst>
          </p:cNvPr>
          <p:cNvSpPr txBox="1"/>
          <p:nvPr/>
        </p:nvSpPr>
        <p:spPr>
          <a:xfrm>
            <a:off x="8582877" y="1962568"/>
            <a:ext cx="3021077" cy="923330"/>
          </a:xfrm>
          <a:prstGeom prst="rect">
            <a:avLst/>
          </a:prstGeom>
          <a:noFill/>
          <a:ln w="25400" cap="flat">
            <a:noFill/>
            <a:miter lim="400000"/>
          </a:ln>
          <a:effectLst/>
        </p:spPr>
        <p:style>
          <a:lnRef idx="0">
            <a:scrgbClr r="0" g="0" b="0"/>
          </a:lnRef>
          <a:fillRef idx="0">
            <a:scrgbClr r="0" g="0" b="0"/>
          </a:fillRef>
          <a:effectRef idx="0">
            <a:scrgbClr r="0" g="0" b="0"/>
          </a:effectRef>
          <a:fontRef idx="none"/>
        </p:style>
        <p:txBody>
          <a:bodyPr wrap="square">
            <a:spAutoFit/>
          </a:bodyPr>
          <a:lstStyle/>
          <a:p>
            <a:r>
              <a:rPr kumimoji="0" lang="zh-CN" altLang="en-US" sz="1800" b="1"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Helvetica"/>
              </a:rPr>
              <a:t>建立重要岗位的工作指引和配套的课程与考核方案，加强对人员风险的防范能力。</a:t>
            </a:r>
            <a:endParaRPr lang="zh-CN" altLang="en-US" dirty="0"/>
          </a:p>
        </p:txBody>
      </p:sp>
    </p:spTree>
    <p:custDataLst>
      <p:tags r:id="rId1"/>
    </p:custDataLst>
    <p:extLst>
      <p:ext uri="{BB962C8B-B14F-4D97-AF65-F5344CB8AC3E}">
        <p14:creationId xmlns:p14="http://schemas.microsoft.com/office/powerpoint/2010/main" val="4196149291"/>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文本"/>
          <p:cNvSpPr txBox="1"/>
          <p:nvPr/>
        </p:nvSpPr>
        <p:spPr>
          <a:xfrm>
            <a:off x="10805" y="204051"/>
            <a:ext cx="6732748" cy="424733"/>
          </a:xfrm>
          <a:prstGeom prst="rect">
            <a:avLst/>
          </a:prstGeom>
        </p:spPr>
        <p:txBody>
          <a:bodyPr/>
          <a:lstStyle>
            <a:lvl1pPr marL="0" marR="0" indent="0" algn="l" defTabSz="1828800" rtl="0" latinLnBrk="0">
              <a:lnSpc>
                <a:spcPct val="90000"/>
              </a:lnSpc>
              <a:spcBef>
                <a:spcPts val="0"/>
              </a:spcBef>
              <a:spcAft>
                <a:spcPts val="0"/>
              </a:spcAft>
              <a:buClrTx/>
              <a:buSzTx/>
              <a:buFontTx/>
              <a:buNone/>
              <a:defRPr sz="4800" b="0" i="0" u="none" strike="noStrike" cap="none" spc="0" baseline="0">
                <a:ln>
                  <a:noFill/>
                </a:ln>
                <a:solidFill>
                  <a:srgbClr val="F77563"/>
                </a:solidFill>
                <a:uFillTx/>
                <a:latin typeface="微软雅黑" panose="020B0503020204020204" pitchFamily="34" charset="-122"/>
                <a:ea typeface="微软雅黑" panose="020B0503020204020204" pitchFamily="34" charset="-122"/>
                <a:cs typeface="+mj-cs"/>
                <a:sym typeface="Calibri" panose="020F0502020204030204"/>
              </a:defRPr>
            </a:lvl1pPr>
            <a:lvl2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2pPr>
            <a:lvl3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3pPr>
            <a:lvl4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4pPr>
            <a:lvl5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5pPr>
            <a:lvl6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6pPr>
            <a:lvl7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7pPr>
            <a:lvl8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8pPr>
            <a:lvl9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9pPr>
          </a:lstStyle>
          <a:p>
            <a:r>
              <a:rPr lang="zh-CN" altLang="en-US" sz="2400" b="1" dirty="0">
                <a:ln w="0"/>
                <a:solidFill>
                  <a:schemeClr val="accent4">
                    <a:lumMod val="75000"/>
                  </a:schemeClr>
                </a:solidFill>
                <a:effectLst>
                  <a:outerShdw blurRad="38100" dist="25400" dir="5400000" algn="ctr" rotWithShape="0">
                    <a:srgbClr val="6E747A">
                      <a:alpha val="43000"/>
                    </a:srgbClr>
                  </a:outerShdw>
                </a:effectLst>
                <a:cs typeface="Calibri" panose="020F0502020204030204"/>
              </a:rPr>
              <a:t>三、项目范围</a:t>
            </a:r>
          </a:p>
        </p:txBody>
      </p:sp>
      <p:cxnSp>
        <p:nvCxnSpPr>
          <p:cNvPr id="3" name="直接连接符 2"/>
          <p:cNvCxnSpPr/>
          <p:nvPr/>
        </p:nvCxnSpPr>
        <p:spPr>
          <a:xfrm flipV="1">
            <a:off x="10805" y="679726"/>
            <a:ext cx="12192000" cy="10474"/>
          </a:xfrm>
          <a:prstGeom prst="line">
            <a:avLst/>
          </a:prstGeom>
          <a:noFill/>
          <a:ln w="25400" cap="flat">
            <a:solidFill>
              <a:schemeClr val="accent1"/>
            </a:solidFill>
            <a:prstDash val="solid"/>
            <a:miter lim="800000"/>
          </a:ln>
        </p:spPr>
        <p:style>
          <a:lnRef idx="0">
            <a:scrgbClr r="0" g="0" b="0"/>
          </a:lnRef>
          <a:fillRef idx="0">
            <a:scrgbClr r="0" g="0" b="0"/>
          </a:fillRef>
          <a:effectRef idx="0">
            <a:scrgbClr r="0" g="0" b="0"/>
          </a:effectRef>
          <a:fontRef idx="none"/>
        </p:style>
      </p:cxnSp>
      <p:sp>
        <p:nvSpPr>
          <p:cNvPr id="4" name="文本框 3">
            <a:extLst>
              <a:ext uri="{FF2B5EF4-FFF2-40B4-BE49-F238E27FC236}">
                <a16:creationId xmlns:a16="http://schemas.microsoft.com/office/drawing/2014/main" id="{DECB9F5E-EBEA-4779-A1ED-8B54AC990445}"/>
              </a:ext>
            </a:extLst>
          </p:cNvPr>
          <p:cNvSpPr txBox="1"/>
          <p:nvPr/>
        </p:nvSpPr>
        <p:spPr>
          <a:xfrm>
            <a:off x="4048125" y="1123950"/>
            <a:ext cx="7648575" cy="5355310"/>
          </a:xfrm>
          <a:prstGeom prst="rect">
            <a:avLst/>
          </a:prstGeom>
          <a:noFill/>
          <a:ln w="254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91439" tIns="91439" rIns="91439" bIns="91439" numCol="1" spcCol="38100" rtlCol="0" anchor="t">
            <a:spAutoFit/>
          </a:bodyPr>
          <a:lstStyle/>
          <a:p>
            <a:pPr marL="742950" indent="-742950" defTabSz="1828800" hangingPunct="0">
              <a:lnSpc>
                <a:spcPct val="120000"/>
              </a:lnSpc>
              <a:buFont typeface="+mj-lt"/>
              <a:buAutoNum type="arabicPeriod"/>
            </a:pPr>
            <a:r>
              <a:rPr lang="zh-CN" altLang="en-US" sz="2000" b="1" dirty="0">
                <a:solidFill>
                  <a:schemeClr val="accent1"/>
                </a:solidFill>
                <a:latin typeface="+mj-lt"/>
                <a:ea typeface="+mj-ea"/>
                <a:cs typeface="+mj-cs"/>
                <a:sym typeface="Calibri" panose="020F0502020204030204"/>
              </a:rPr>
              <a:t>开展一项信息安全专项审计</a:t>
            </a:r>
            <a:r>
              <a:rPr lang="zh-CN" altLang="en-US" sz="2000" dirty="0">
                <a:solidFill>
                  <a:schemeClr val="accent1"/>
                </a:solidFill>
                <a:latin typeface="+mj-lt"/>
                <a:ea typeface="+mj-ea"/>
                <a:cs typeface="+mj-cs"/>
                <a:sym typeface="Calibri" panose="020F0502020204030204"/>
              </a:rPr>
              <a:t>：对公司信息安全管理的重点领域发起专项审计，输出专项审计报告并推动整改。</a:t>
            </a:r>
            <a:endParaRPr lang="en-US" altLang="zh-CN" sz="2000" dirty="0">
              <a:solidFill>
                <a:schemeClr val="accent1"/>
              </a:solidFill>
              <a:latin typeface="+mj-lt"/>
              <a:ea typeface="+mj-ea"/>
              <a:cs typeface="+mj-cs"/>
              <a:sym typeface="Calibri" panose="020F0502020204030204"/>
            </a:endParaRPr>
          </a:p>
          <a:p>
            <a:pPr marL="742950" marR="0" indent="-742950" algn="l" defTabSz="1828800" rtl="0" fontAlgn="auto" latinLnBrk="0" hangingPunct="0">
              <a:lnSpc>
                <a:spcPct val="120000"/>
              </a:lnSpc>
              <a:spcBef>
                <a:spcPts val="0"/>
              </a:spcBef>
              <a:spcAft>
                <a:spcPts val="0"/>
              </a:spcAft>
              <a:buClrTx/>
              <a:buSzTx/>
              <a:buFont typeface="+mj-lt"/>
              <a:buAutoNum type="arabicPeriod"/>
            </a:pPr>
            <a:r>
              <a:rPr kumimoji="0" lang="zh-CN" altLang="en-US" sz="2000" b="1" i="0" u="none" strike="noStrike" cap="none" spc="0" normalizeH="0" baseline="0" dirty="0">
                <a:ln>
                  <a:noFill/>
                </a:ln>
                <a:solidFill>
                  <a:schemeClr val="accent1"/>
                </a:solidFill>
                <a:effectLst/>
                <a:uFillTx/>
                <a:latin typeface="+mj-lt"/>
                <a:ea typeface="+mj-ea"/>
                <a:cs typeface="+mj-cs"/>
                <a:sym typeface="Calibri" panose="020F0502020204030204"/>
              </a:rPr>
              <a:t>梳理信息安全工作内容</a:t>
            </a:r>
            <a:r>
              <a:rPr kumimoji="0" lang="zh-CN" altLang="en-US" sz="2000" b="0" i="0" u="none" strike="noStrike" cap="none" spc="0" normalizeH="0" baseline="0" dirty="0">
                <a:ln>
                  <a:noFill/>
                </a:ln>
                <a:solidFill>
                  <a:schemeClr val="accent1"/>
                </a:solidFill>
                <a:effectLst/>
                <a:uFillTx/>
                <a:latin typeface="+mj-lt"/>
                <a:ea typeface="+mj-ea"/>
                <a:cs typeface="+mj-cs"/>
                <a:sym typeface="Calibri" panose="020F0502020204030204"/>
              </a:rPr>
              <a:t>：梳理信息安全的业务范围，明确信息安全的管理项（审批）、信息安全的赋能项（审核），建立对应的管理规则与行为规范，推进不少于</a:t>
            </a:r>
            <a:r>
              <a:rPr kumimoji="0" lang="en-US" altLang="zh-CN" sz="2000" b="0" i="0" u="none" strike="noStrike" cap="none" spc="0" normalizeH="0" baseline="0" dirty="0">
                <a:ln>
                  <a:noFill/>
                </a:ln>
                <a:solidFill>
                  <a:schemeClr val="accent1"/>
                </a:solidFill>
                <a:effectLst/>
                <a:uFillTx/>
                <a:latin typeface="+mj-lt"/>
                <a:ea typeface="+mj-ea"/>
                <a:cs typeface="+mj-cs"/>
                <a:sym typeface="Calibri" panose="020F0502020204030204"/>
              </a:rPr>
              <a:t>4</a:t>
            </a:r>
            <a:r>
              <a:rPr kumimoji="0" lang="zh-CN" altLang="en-US" sz="2000" b="0" i="0" u="none" strike="noStrike" cap="none" spc="0" normalizeH="0" baseline="0" dirty="0">
                <a:ln>
                  <a:noFill/>
                </a:ln>
                <a:solidFill>
                  <a:schemeClr val="accent1"/>
                </a:solidFill>
                <a:effectLst/>
                <a:uFillTx/>
                <a:latin typeface="+mj-lt"/>
                <a:ea typeface="+mj-ea"/>
                <a:cs typeface="+mj-cs"/>
                <a:sym typeface="Calibri" panose="020F0502020204030204"/>
              </a:rPr>
              <a:t>个事项的流程化实现。</a:t>
            </a:r>
            <a:endParaRPr kumimoji="0" lang="en-US" altLang="zh-CN" sz="2000" b="0" i="0" u="none" strike="noStrike" cap="none" spc="0" normalizeH="0" baseline="0" dirty="0">
              <a:ln>
                <a:noFill/>
              </a:ln>
              <a:solidFill>
                <a:schemeClr val="accent1"/>
              </a:solidFill>
              <a:effectLst/>
              <a:uFillTx/>
              <a:latin typeface="+mj-lt"/>
              <a:ea typeface="+mj-ea"/>
              <a:cs typeface="+mj-cs"/>
              <a:sym typeface="Calibri" panose="020F0502020204030204"/>
            </a:endParaRPr>
          </a:p>
          <a:p>
            <a:pPr marL="742950" marR="0" indent="-742950" algn="l" defTabSz="1828800" rtl="0" fontAlgn="auto" latinLnBrk="0" hangingPunct="0">
              <a:lnSpc>
                <a:spcPct val="120000"/>
              </a:lnSpc>
              <a:spcBef>
                <a:spcPts val="0"/>
              </a:spcBef>
              <a:spcAft>
                <a:spcPts val="0"/>
              </a:spcAft>
              <a:buClrTx/>
              <a:buSzTx/>
              <a:buFont typeface="+mj-lt"/>
              <a:buAutoNum type="arabicPeriod"/>
            </a:pPr>
            <a:r>
              <a:rPr lang="zh-CN" altLang="en-US" sz="2000" b="1" dirty="0">
                <a:solidFill>
                  <a:schemeClr val="accent1"/>
                </a:solidFill>
                <a:latin typeface="+mj-lt"/>
                <a:ea typeface="+mj-ea"/>
                <a:cs typeface="+mj-cs"/>
                <a:sym typeface="Calibri" panose="020F0502020204030204"/>
              </a:rPr>
              <a:t>产出组织结构和人才画像</a:t>
            </a:r>
            <a:r>
              <a:rPr lang="zh-CN" altLang="en-US" sz="2000" dirty="0">
                <a:solidFill>
                  <a:schemeClr val="accent1"/>
                </a:solidFill>
                <a:latin typeface="+mj-lt"/>
                <a:ea typeface="+mj-ea"/>
                <a:cs typeface="+mj-cs"/>
                <a:sym typeface="Calibri" panose="020F0502020204030204"/>
              </a:rPr>
              <a:t>：根据梳理结果，适应性地设计出符合合规性要求、公司管理要求与信息安全行业规律的组织结构，对所需人才、岗位设置进行清晰描述。</a:t>
            </a:r>
            <a:endParaRPr lang="en-US" altLang="zh-CN" sz="2000" dirty="0">
              <a:solidFill>
                <a:schemeClr val="accent1"/>
              </a:solidFill>
              <a:latin typeface="+mj-lt"/>
              <a:ea typeface="+mj-ea"/>
              <a:cs typeface="+mj-cs"/>
              <a:sym typeface="Calibri" panose="020F0502020204030204"/>
            </a:endParaRPr>
          </a:p>
          <a:p>
            <a:pPr marL="742950" marR="0" indent="-742950" algn="l" defTabSz="1828800" rtl="0" fontAlgn="auto" latinLnBrk="0" hangingPunct="0">
              <a:lnSpc>
                <a:spcPct val="120000"/>
              </a:lnSpc>
              <a:spcBef>
                <a:spcPts val="0"/>
              </a:spcBef>
              <a:spcAft>
                <a:spcPts val="0"/>
              </a:spcAft>
              <a:buClrTx/>
              <a:buSzTx/>
              <a:buFont typeface="+mj-lt"/>
              <a:buAutoNum type="arabicPeriod"/>
            </a:pPr>
            <a:r>
              <a:rPr lang="zh-CN" altLang="en-US" sz="2000" b="1" dirty="0">
                <a:solidFill>
                  <a:schemeClr val="accent1"/>
                </a:solidFill>
                <a:latin typeface="+mj-lt"/>
                <a:ea typeface="+mj-ea"/>
                <a:cs typeface="+mj-cs"/>
                <a:sym typeface="Calibri" panose="020F0502020204030204"/>
              </a:rPr>
              <a:t>建立重要岗位工作指引</a:t>
            </a:r>
            <a:r>
              <a:rPr lang="zh-CN" altLang="en-US" sz="2000" dirty="0">
                <a:solidFill>
                  <a:schemeClr val="accent1"/>
                </a:solidFill>
                <a:latin typeface="+mj-lt"/>
                <a:ea typeface="+mj-ea"/>
                <a:cs typeface="+mj-cs"/>
                <a:sym typeface="Calibri" panose="020F0502020204030204"/>
              </a:rPr>
              <a:t>：对基础运维类、应用管理类、数据库管理类重要岗位建立规范操作的工作指引，配套产出培训课程与考核方案。</a:t>
            </a:r>
            <a:endParaRPr lang="en-US" altLang="zh-CN" sz="2000" dirty="0">
              <a:solidFill>
                <a:schemeClr val="accent1"/>
              </a:solidFill>
              <a:latin typeface="+mj-lt"/>
              <a:ea typeface="+mj-ea"/>
              <a:cs typeface="+mj-cs"/>
              <a:sym typeface="Calibri" panose="020F0502020204030204"/>
            </a:endParaRPr>
          </a:p>
          <a:p>
            <a:pPr marL="742950" marR="0" indent="-742950" algn="l" defTabSz="1828800" rtl="0" fontAlgn="auto" latinLnBrk="0" hangingPunct="0">
              <a:lnSpc>
                <a:spcPct val="120000"/>
              </a:lnSpc>
              <a:spcBef>
                <a:spcPts val="0"/>
              </a:spcBef>
              <a:spcAft>
                <a:spcPts val="0"/>
              </a:spcAft>
              <a:buClrTx/>
              <a:buSzTx/>
              <a:buFont typeface="+mj-lt"/>
              <a:buAutoNum type="arabicPeriod"/>
            </a:pPr>
            <a:r>
              <a:rPr kumimoji="0" lang="zh-CN" altLang="en-US" sz="2000" b="1" i="0" u="none" strike="noStrike" cap="none" spc="0" normalizeH="0" baseline="0" dirty="0">
                <a:ln>
                  <a:noFill/>
                </a:ln>
                <a:solidFill>
                  <a:schemeClr val="accent1"/>
                </a:solidFill>
                <a:effectLst/>
                <a:uFillTx/>
                <a:latin typeface="+mj-lt"/>
                <a:ea typeface="+mj-ea"/>
                <a:cs typeface="+mj-cs"/>
                <a:sym typeface="Calibri" panose="020F0502020204030204"/>
              </a:rPr>
              <a:t>刷新新员工信息安全培训课程</a:t>
            </a:r>
            <a:r>
              <a:rPr kumimoji="0" lang="zh-CN" altLang="en-US" sz="2000" b="0" i="0" u="none" strike="noStrike" cap="none" spc="0" normalizeH="0" baseline="0" dirty="0">
                <a:ln>
                  <a:noFill/>
                </a:ln>
                <a:solidFill>
                  <a:schemeClr val="accent1"/>
                </a:solidFill>
                <a:effectLst/>
                <a:uFillTx/>
                <a:latin typeface="+mj-lt"/>
                <a:ea typeface="+mj-ea"/>
                <a:cs typeface="+mj-cs"/>
                <a:sym typeface="Calibri" panose="020F0502020204030204"/>
              </a:rPr>
              <a:t>：按照公司最新管理要求，对新入职员工的信息安全培训课程进行更新。</a:t>
            </a:r>
          </a:p>
        </p:txBody>
      </p:sp>
      <p:grpSp>
        <p:nvGrpSpPr>
          <p:cNvPr id="62" name="组合 61"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AD7125FD-C64A-4C3E-806E-F3B18F2BD200}"/>
              </a:ext>
            </a:extLst>
          </p:cNvPr>
          <p:cNvGrpSpPr>
            <a:grpSpLocks noChangeAspect="1"/>
          </p:cNvGrpSpPr>
          <p:nvPr/>
        </p:nvGrpSpPr>
        <p:grpSpPr>
          <a:xfrm>
            <a:off x="495300" y="2334574"/>
            <a:ext cx="2999727" cy="2866076"/>
            <a:chOff x="3854450" y="1284288"/>
            <a:chExt cx="4489450" cy="4289425"/>
          </a:xfrm>
        </p:grpSpPr>
        <p:sp>
          <p:nvSpPr>
            <p:cNvPr id="68" name="iśḷíḑè">
              <a:extLst>
                <a:ext uri="{FF2B5EF4-FFF2-40B4-BE49-F238E27FC236}">
                  <a16:creationId xmlns:a16="http://schemas.microsoft.com/office/drawing/2014/main" id="{857BB61E-BD14-4996-8F5D-01A60FE6D706}"/>
                </a:ext>
              </a:extLst>
            </p:cNvPr>
            <p:cNvSpPr/>
            <p:nvPr/>
          </p:nvSpPr>
          <p:spPr bwMode="auto">
            <a:xfrm>
              <a:off x="4183063" y="2262188"/>
              <a:ext cx="1073150" cy="1389063"/>
            </a:xfrm>
            <a:custGeom>
              <a:avLst/>
              <a:gdLst>
                <a:gd name="T0" fmla="*/ 96 w 375"/>
                <a:gd name="T1" fmla="*/ 90 h 486"/>
                <a:gd name="T2" fmla="*/ 108 w 375"/>
                <a:gd name="T3" fmla="*/ 14 h 486"/>
                <a:gd name="T4" fmla="*/ 141 w 375"/>
                <a:gd name="T5" fmla="*/ 19 h 486"/>
                <a:gd name="T6" fmla="*/ 111 w 375"/>
                <a:gd name="T7" fmla="*/ 98 h 486"/>
                <a:gd name="T8" fmla="*/ 149 w 375"/>
                <a:gd name="T9" fmla="*/ 104 h 486"/>
                <a:gd name="T10" fmla="*/ 182 w 375"/>
                <a:gd name="T11" fmla="*/ 109 h 486"/>
                <a:gd name="T12" fmla="*/ 146 w 375"/>
                <a:gd name="T13" fmla="*/ 195 h 486"/>
                <a:gd name="T14" fmla="*/ 191 w 375"/>
                <a:gd name="T15" fmla="*/ 182 h 486"/>
                <a:gd name="T16" fmla="*/ 224 w 375"/>
                <a:gd name="T17" fmla="*/ 187 h 486"/>
                <a:gd name="T18" fmla="*/ 188 w 375"/>
                <a:gd name="T19" fmla="*/ 274 h 486"/>
                <a:gd name="T20" fmla="*/ 239 w 375"/>
                <a:gd name="T21" fmla="*/ 255 h 486"/>
                <a:gd name="T22" fmla="*/ 272 w 375"/>
                <a:gd name="T23" fmla="*/ 260 h 486"/>
                <a:gd name="T24" fmla="*/ 238 w 375"/>
                <a:gd name="T25" fmla="*/ 345 h 486"/>
                <a:gd name="T26" fmla="*/ 294 w 375"/>
                <a:gd name="T27" fmla="*/ 406 h 486"/>
                <a:gd name="T28" fmla="*/ 337 w 375"/>
                <a:gd name="T29" fmla="*/ 330 h 486"/>
                <a:gd name="T30" fmla="*/ 332 w 375"/>
                <a:gd name="T31" fmla="*/ 362 h 486"/>
                <a:gd name="T32" fmla="*/ 366 w 375"/>
                <a:gd name="T33" fmla="*/ 467 h 486"/>
                <a:gd name="T34" fmla="*/ 279 w 375"/>
                <a:gd name="T35" fmla="*/ 415 h 486"/>
                <a:gd name="T36" fmla="*/ 189 w 375"/>
                <a:gd name="T37" fmla="*/ 430 h 486"/>
                <a:gd name="T38" fmla="*/ 191 w 375"/>
                <a:gd name="T39" fmla="*/ 397 h 486"/>
                <a:gd name="T40" fmla="*/ 216 w 375"/>
                <a:gd name="T41" fmla="*/ 344 h 486"/>
                <a:gd name="T42" fmla="*/ 124 w 375"/>
                <a:gd name="T43" fmla="*/ 360 h 486"/>
                <a:gd name="T44" fmla="*/ 126 w 375"/>
                <a:gd name="T45" fmla="*/ 327 h 486"/>
                <a:gd name="T46" fmla="*/ 166 w 375"/>
                <a:gd name="T47" fmla="*/ 272 h 486"/>
                <a:gd name="T48" fmla="*/ 76 w 375"/>
                <a:gd name="T49" fmla="*/ 287 h 486"/>
                <a:gd name="T50" fmla="*/ 79 w 375"/>
                <a:gd name="T51" fmla="*/ 254 h 486"/>
                <a:gd name="T52" fmla="*/ 127 w 375"/>
                <a:gd name="T53" fmla="*/ 196 h 486"/>
                <a:gd name="T54" fmla="*/ 76 w 375"/>
                <a:gd name="T55" fmla="*/ 210 h 486"/>
                <a:gd name="T56" fmla="*/ 44 w 375"/>
                <a:gd name="T57" fmla="*/ 207 h 486"/>
                <a:gd name="T58" fmla="*/ 120 w 375"/>
                <a:gd name="T59" fmla="*/ 178 h 486"/>
                <a:gd name="T60" fmla="*/ 41 w 375"/>
                <a:gd name="T61" fmla="*/ 100 h 486"/>
                <a:gd name="T62" fmla="*/ 11 w 375"/>
                <a:gd name="T63" fmla="*/ 86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375" h="486">
                  <a:moveTo>
                    <a:pt x="25" y="56"/>
                  </a:moveTo>
                  <a:cubicBezTo>
                    <a:pt x="52" y="58"/>
                    <a:pt x="79" y="71"/>
                    <a:pt x="96" y="90"/>
                  </a:cubicBezTo>
                  <a:cubicBezTo>
                    <a:pt x="96" y="90"/>
                    <a:pt x="96" y="90"/>
                    <a:pt x="97" y="90"/>
                  </a:cubicBezTo>
                  <a:cubicBezTo>
                    <a:pt x="91" y="65"/>
                    <a:pt x="96" y="37"/>
                    <a:pt x="108" y="14"/>
                  </a:cubicBezTo>
                  <a:cubicBezTo>
                    <a:pt x="116" y="0"/>
                    <a:pt x="138" y="2"/>
                    <a:pt x="141" y="19"/>
                  </a:cubicBezTo>
                  <a:cubicBezTo>
                    <a:pt x="141" y="19"/>
                    <a:pt x="141" y="19"/>
                    <a:pt x="141" y="19"/>
                  </a:cubicBezTo>
                  <a:cubicBezTo>
                    <a:pt x="143" y="30"/>
                    <a:pt x="140" y="41"/>
                    <a:pt x="136" y="51"/>
                  </a:cubicBezTo>
                  <a:cubicBezTo>
                    <a:pt x="130" y="68"/>
                    <a:pt x="121" y="84"/>
                    <a:pt x="111" y="98"/>
                  </a:cubicBezTo>
                  <a:cubicBezTo>
                    <a:pt x="118" y="123"/>
                    <a:pt x="126" y="148"/>
                    <a:pt x="136" y="172"/>
                  </a:cubicBezTo>
                  <a:cubicBezTo>
                    <a:pt x="133" y="149"/>
                    <a:pt x="138" y="124"/>
                    <a:pt x="149" y="104"/>
                  </a:cubicBezTo>
                  <a:cubicBezTo>
                    <a:pt x="157" y="89"/>
                    <a:pt x="178" y="92"/>
                    <a:pt x="182" y="108"/>
                  </a:cubicBezTo>
                  <a:cubicBezTo>
                    <a:pt x="182" y="108"/>
                    <a:pt x="182" y="109"/>
                    <a:pt x="182" y="109"/>
                  </a:cubicBezTo>
                  <a:cubicBezTo>
                    <a:pt x="184" y="119"/>
                    <a:pt x="181" y="130"/>
                    <a:pt x="177" y="141"/>
                  </a:cubicBezTo>
                  <a:cubicBezTo>
                    <a:pt x="170" y="160"/>
                    <a:pt x="159" y="179"/>
                    <a:pt x="146" y="195"/>
                  </a:cubicBezTo>
                  <a:cubicBezTo>
                    <a:pt x="156" y="219"/>
                    <a:pt x="168" y="242"/>
                    <a:pt x="181" y="264"/>
                  </a:cubicBezTo>
                  <a:cubicBezTo>
                    <a:pt x="173" y="237"/>
                    <a:pt x="178" y="206"/>
                    <a:pt x="191" y="182"/>
                  </a:cubicBezTo>
                  <a:cubicBezTo>
                    <a:pt x="199" y="167"/>
                    <a:pt x="221" y="170"/>
                    <a:pt x="224" y="186"/>
                  </a:cubicBezTo>
                  <a:cubicBezTo>
                    <a:pt x="224" y="186"/>
                    <a:pt x="224" y="187"/>
                    <a:pt x="224" y="187"/>
                  </a:cubicBezTo>
                  <a:cubicBezTo>
                    <a:pt x="226" y="197"/>
                    <a:pt x="223" y="208"/>
                    <a:pt x="219" y="219"/>
                  </a:cubicBezTo>
                  <a:cubicBezTo>
                    <a:pt x="212" y="239"/>
                    <a:pt x="201" y="258"/>
                    <a:pt x="188" y="274"/>
                  </a:cubicBezTo>
                  <a:cubicBezTo>
                    <a:pt x="200" y="294"/>
                    <a:pt x="213" y="314"/>
                    <a:pt x="228" y="332"/>
                  </a:cubicBezTo>
                  <a:cubicBezTo>
                    <a:pt x="222" y="307"/>
                    <a:pt x="226" y="278"/>
                    <a:pt x="239" y="255"/>
                  </a:cubicBezTo>
                  <a:cubicBezTo>
                    <a:pt x="247" y="241"/>
                    <a:pt x="268" y="244"/>
                    <a:pt x="272" y="260"/>
                  </a:cubicBezTo>
                  <a:cubicBezTo>
                    <a:pt x="272" y="260"/>
                    <a:pt x="272" y="260"/>
                    <a:pt x="272" y="260"/>
                  </a:cubicBezTo>
                  <a:cubicBezTo>
                    <a:pt x="274" y="271"/>
                    <a:pt x="271" y="282"/>
                    <a:pt x="267" y="292"/>
                  </a:cubicBezTo>
                  <a:cubicBezTo>
                    <a:pt x="260" y="311"/>
                    <a:pt x="250" y="329"/>
                    <a:pt x="238" y="345"/>
                  </a:cubicBezTo>
                  <a:cubicBezTo>
                    <a:pt x="254" y="364"/>
                    <a:pt x="271" y="383"/>
                    <a:pt x="289" y="401"/>
                  </a:cubicBezTo>
                  <a:cubicBezTo>
                    <a:pt x="290" y="403"/>
                    <a:pt x="292" y="404"/>
                    <a:pt x="294" y="406"/>
                  </a:cubicBezTo>
                  <a:cubicBezTo>
                    <a:pt x="286" y="380"/>
                    <a:pt x="291" y="349"/>
                    <a:pt x="304" y="325"/>
                  </a:cubicBezTo>
                  <a:cubicBezTo>
                    <a:pt x="312" y="311"/>
                    <a:pt x="333" y="314"/>
                    <a:pt x="337" y="330"/>
                  </a:cubicBezTo>
                  <a:cubicBezTo>
                    <a:pt x="337" y="330"/>
                    <a:pt x="337" y="330"/>
                    <a:pt x="337" y="330"/>
                  </a:cubicBezTo>
                  <a:cubicBezTo>
                    <a:pt x="339" y="341"/>
                    <a:pt x="336" y="352"/>
                    <a:pt x="332" y="362"/>
                  </a:cubicBezTo>
                  <a:cubicBezTo>
                    <a:pt x="325" y="381"/>
                    <a:pt x="315" y="399"/>
                    <a:pt x="303" y="414"/>
                  </a:cubicBezTo>
                  <a:cubicBezTo>
                    <a:pt x="323" y="433"/>
                    <a:pt x="344" y="451"/>
                    <a:pt x="366" y="467"/>
                  </a:cubicBezTo>
                  <a:cubicBezTo>
                    <a:pt x="375" y="473"/>
                    <a:pt x="365" y="486"/>
                    <a:pt x="356" y="480"/>
                  </a:cubicBezTo>
                  <a:cubicBezTo>
                    <a:pt x="329" y="460"/>
                    <a:pt x="303" y="438"/>
                    <a:pt x="279" y="415"/>
                  </a:cubicBezTo>
                  <a:cubicBezTo>
                    <a:pt x="261" y="424"/>
                    <a:pt x="241" y="430"/>
                    <a:pt x="221" y="432"/>
                  </a:cubicBezTo>
                  <a:cubicBezTo>
                    <a:pt x="211" y="434"/>
                    <a:pt x="199" y="434"/>
                    <a:pt x="189" y="430"/>
                  </a:cubicBezTo>
                  <a:cubicBezTo>
                    <a:pt x="189" y="430"/>
                    <a:pt x="189" y="430"/>
                    <a:pt x="189" y="430"/>
                  </a:cubicBezTo>
                  <a:cubicBezTo>
                    <a:pt x="174" y="423"/>
                    <a:pt x="176" y="402"/>
                    <a:pt x="191" y="397"/>
                  </a:cubicBezTo>
                  <a:cubicBezTo>
                    <a:pt x="215" y="390"/>
                    <a:pt x="242" y="391"/>
                    <a:pt x="264" y="400"/>
                  </a:cubicBezTo>
                  <a:cubicBezTo>
                    <a:pt x="247" y="383"/>
                    <a:pt x="231" y="364"/>
                    <a:pt x="216" y="344"/>
                  </a:cubicBezTo>
                  <a:cubicBezTo>
                    <a:pt x="197" y="353"/>
                    <a:pt x="177" y="360"/>
                    <a:pt x="156" y="362"/>
                  </a:cubicBezTo>
                  <a:cubicBezTo>
                    <a:pt x="146" y="364"/>
                    <a:pt x="134" y="364"/>
                    <a:pt x="124" y="360"/>
                  </a:cubicBezTo>
                  <a:cubicBezTo>
                    <a:pt x="124" y="360"/>
                    <a:pt x="124" y="360"/>
                    <a:pt x="124" y="360"/>
                  </a:cubicBezTo>
                  <a:cubicBezTo>
                    <a:pt x="109" y="353"/>
                    <a:pt x="111" y="332"/>
                    <a:pt x="126" y="327"/>
                  </a:cubicBezTo>
                  <a:cubicBezTo>
                    <a:pt x="153" y="319"/>
                    <a:pt x="184" y="321"/>
                    <a:pt x="208" y="335"/>
                  </a:cubicBezTo>
                  <a:cubicBezTo>
                    <a:pt x="193" y="315"/>
                    <a:pt x="179" y="293"/>
                    <a:pt x="166" y="272"/>
                  </a:cubicBezTo>
                  <a:cubicBezTo>
                    <a:pt x="148" y="280"/>
                    <a:pt x="129" y="286"/>
                    <a:pt x="109" y="289"/>
                  </a:cubicBezTo>
                  <a:cubicBezTo>
                    <a:pt x="98" y="290"/>
                    <a:pt x="86" y="291"/>
                    <a:pt x="76" y="287"/>
                  </a:cubicBezTo>
                  <a:cubicBezTo>
                    <a:pt x="76" y="287"/>
                    <a:pt x="76" y="287"/>
                    <a:pt x="76" y="287"/>
                  </a:cubicBezTo>
                  <a:cubicBezTo>
                    <a:pt x="61" y="280"/>
                    <a:pt x="63" y="258"/>
                    <a:pt x="79" y="254"/>
                  </a:cubicBezTo>
                  <a:cubicBezTo>
                    <a:pt x="105" y="246"/>
                    <a:pt x="136" y="248"/>
                    <a:pt x="160" y="261"/>
                  </a:cubicBezTo>
                  <a:cubicBezTo>
                    <a:pt x="148" y="240"/>
                    <a:pt x="137" y="218"/>
                    <a:pt x="127" y="196"/>
                  </a:cubicBezTo>
                  <a:cubicBezTo>
                    <a:pt x="127" y="196"/>
                    <a:pt x="127" y="195"/>
                    <a:pt x="127" y="195"/>
                  </a:cubicBezTo>
                  <a:cubicBezTo>
                    <a:pt x="111" y="202"/>
                    <a:pt x="94" y="207"/>
                    <a:pt x="76" y="210"/>
                  </a:cubicBezTo>
                  <a:cubicBezTo>
                    <a:pt x="66" y="211"/>
                    <a:pt x="54" y="212"/>
                    <a:pt x="44" y="207"/>
                  </a:cubicBezTo>
                  <a:cubicBezTo>
                    <a:pt x="44" y="207"/>
                    <a:pt x="44" y="207"/>
                    <a:pt x="44" y="207"/>
                  </a:cubicBezTo>
                  <a:cubicBezTo>
                    <a:pt x="29" y="201"/>
                    <a:pt x="31" y="179"/>
                    <a:pt x="46" y="174"/>
                  </a:cubicBezTo>
                  <a:cubicBezTo>
                    <a:pt x="70" y="167"/>
                    <a:pt x="97" y="168"/>
                    <a:pt x="120" y="178"/>
                  </a:cubicBezTo>
                  <a:cubicBezTo>
                    <a:pt x="111" y="154"/>
                    <a:pt x="102" y="130"/>
                    <a:pt x="96" y="105"/>
                  </a:cubicBezTo>
                  <a:cubicBezTo>
                    <a:pt x="77" y="106"/>
                    <a:pt x="59" y="104"/>
                    <a:pt x="41" y="100"/>
                  </a:cubicBezTo>
                  <a:cubicBezTo>
                    <a:pt x="30" y="97"/>
                    <a:pt x="19" y="94"/>
                    <a:pt x="11" y="86"/>
                  </a:cubicBezTo>
                  <a:cubicBezTo>
                    <a:pt x="11" y="86"/>
                    <a:pt x="11" y="86"/>
                    <a:pt x="11" y="86"/>
                  </a:cubicBezTo>
                  <a:cubicBezTo>
                    <a:pt x="0" y="74"/>
                    <a:pt x="9" y="55"/>
                    <a:pt x="25" y="56"/>
                  </a:cubicBezTo>
                  <a:close/>
                </a:path>
              </a:pathLst>
            </a:custGeom>
            <a:solidFill>
              <a:srgbClr val="00B59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5" name="íşľîḋè">
              <a:extLst>
                <a:ext uri="{FF2B5EF4-FFF2-40B4-BE49-F238E27FC236}">
                  <a16:creationId xmlns:a16="http://schemas.microsoft.com/office/drawing/2014/main" id="{71793E5C-0045-4156-9338-EE5CA063697C}"/>
                </a:ext>
              </a:extLst>
            </p:cNvPr>
            <p:cNvSpPr/>
            <p:nvPr/>
          </p:nvSpPr>
          <p:spPr bwMode="auto">
            <a:xfrm>
              <a:off x="7138988" y="1289051"/>
              <a:ext cx="606425" cy="1227138"/>
            </a:xfrm>
            <a:custGeom>
              <a:avLst/>
              <a:gdLst>
                <a:gd name="T0" fmla="*/ 136 w 212"/>
                <a:gd name="T1" fmla="*/ 65 h 429"/>
                <a:gd name="T2" fmla="*/ 110 w 212"/>
                <a:gd name="T3" fmla="*/ 10 h 429"/>
                <a:gd name="T4" fmla="*/ 86 w 212"/>
                <a:gd name="T5" fmla="*/ 21 h 429"/>
                <a:gd name="T6" fmla="*/ 126 w 212"/>
                <a:gd name="T7" fmla="*/ 74 h 429"/>
                <a:gd name="T8" fmla="*/ 98 w 212"/>
                <a:gd name="T9" fmla="*/ 87 h 429"/>
                <a:gd name="T10" fmla="*/ 74 w 212"/>
                <a:gd name="T11" fmla="*/ 98 h 429"/>
                <a:gd name="T12" fmla="*/ 120 w 212"/>
                <a:gd name="T13" fmla="*/ 157 h 429"/>
                <a:gd name="T14" fmla="*/ 82 w 212"/>
                <a:gd name="T15" fmla="*/ 157 h 429"/>
                <a:gd name="T16" fmla="*/ 58 w 212"/>
                <a:gd name="T17" fmla="*/ 168 h 429"/>
                <a:gd name="T18" fmla="*/ 105 w 212"/>
                <a:gd name="T19" fmla="*/ 227 h 429"/>
                <a:gd name="T20" fmla="*/ 61 w 212"/>
                <a:gd name="T21" fmla="*/ 223 h 429"/>
                <a:gd name="T22" fmla="*/ 37 w 212"/>
                <a:gd name="T23" fmla="*/ 235 h 429"/>
                <a:gd name="T24" fmla="*/ 82 w 212"/>
                <a:gd name="T25" fmla="*/ 292 h 429"/>
                <a:gd name="T26" fmla="*/ 51 w 212"/>
                <a:gd name="T27" fmla="*/ 351 h 429"/>
                <a:gd name="T28" fmla="*/ 1 w 212"/>
                <a:gd name="T29" fmla="*/ 302 h 429"/>
                <a:gd name="T30" fmla="*/ 12 w 212"/>
                <a:gd name="T31" fmla="*/ 326 h 429"/>
                <a:gd name="T32" fmla="*/ 8 w 212"/>
                <a:gd name="T33" fmla="*/ 414 h 429"/>
                <a:gd name="T34" fmla="*/ 65 w 212"/>
                <a:gd name="T35" fmla="*/ 355 h 429"/>
                <a:gd name="T36" fmla="*/ 138 w 212"/>
                <a:gd name="T37" fmla="*/ 346 h 429"/>
                <a:gd name="T38" fmla="*/ 129 w 212"/>
                <a:gd name="T39" fmla="*/ 321 h 429"/>
                <a:gd name="T40" fmla="*/ 98 w 212"/>
                <a:gd name="T41" fmla="*/ 286 h 429"/>
                <a:gd name="T42" fmla="*/ 173 w 212"/>
                <a:gd name="T43" fmla="*/ 278 h 429"/>
                <a:gd name="T44" fmla="*/ 164 w 212"/>
                <a:gd name="T45" fmla="*/ 253 h 429"/>
                <a:gd name="T46" fmla="*/ 121 w 212"/>
                <a:gd name="T47" fmla="*/ 220 h 429"/>
                <a:gd name="T48" fmla="*/ 194 w 212"/>
                <a:gd name="T49" fmla="*/ 211 h 429"/>
                <a:gd name="T50" fmla="*/ 185 w 212"/>
                <a:gd name="T51" fmla="*/ 187 h 429"/>
                <a:gd name="T52" fmla="*/ 135 w 212"/>
                <a:gd name="T53" fmla="*/ 153 h 429"/>
                <a:gd name="T54" fmla="*/ 177 w 212"/>
                <a:gd name="T55" fmla="*/ 152 h 429"/>
                <a:gd name="T56" fmla="*/ 202 w 212"/>
                <a:gd name="T57" fmla="*/ 143 h 429"/>
                <a:gd name="T58" fmla="*/ 137 w 212"/>
                <a:gd name="T59" fmla="*/ 138 h 429"/>
                <a:gd name="T60" fmla="*/ 181 w 212"/>
                <a:gd name="T61" fmla="*/ 60 h 429"/>
                <a:gd name="T62" fmla="*/ 201 w 212"/>
                <a:gd name="T63" fmla="*/ 43 h 4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2" h="429">
                  <a:moveTo>
                    <a:pt x="184" y="23"/>
                  </a:moveTo>
                  <a:cubicBezTo>
                    <a:pt x="163" y="31"/>
                    <a:pt x="145" y="46"/>
                    <a:pt x="136" y="65"/>
                  </a:cubicBezTo>
                  <a:cubicBezTo>
                    <a:pt x="136" y="65"/>
                    <a:pt x="136" y="65"/>
                    <a:pt x="136" y="65"/>
                  </a:cubicBezTo>
                  <a:cubicBezTo>
                    <a:pt x="135" y="45"/>
                    <a:pt x="125" y="24"/>
                    <a:pt x="110" y="10"/>
                  </a:cubicBezTo>
                  <a:cubicBezTo>
                    <a:pt x="101" y="0"/>
                    <a:pt x="85" y="7"/>
                    <a:pt x="86" y="20"/>
                  </a:cubicBezTo>
                  <a:cubicBezTo>
                    <a:pt x="86" y="20"/>
                    <a:pt x="86" y="21"/>
                    <a:pt x="86" y="21"/>
                  </a:cubicBezTo>
                  <a:cubicBezTo>
                    <a:pt x="87" y="29"/>
                    <a:pt x="91" y="37"/>
                    <a:pt x="97" y="44"/>
                  </a:cubicBezTo>
                  <a:cubicBezTo>
                    <a:pt x="105" y="56"/>
                    <a:pt x="115" y="66"/>
                    <a:pt x="126" y="74"/>
                  </a:cubicBezTo>
                  <a:cubicBezTo>
                    <a:pt x="126" y="95"/>
                    <a:pt x="125" y="116"/>
                    <a:pt x="123" y="137"/>
                  </a:cubicBezTo>
                  <a:cubicBezTo>
                    <a:pt x="121" y="119"/>
                    <a:pt x="111" y="101"/>
                    <a:pt x="98" y="87"/>
                  </a:cubicBezTo>
                  <a:cubicBezTo>
                    <a:pt x="89" y="78"/>
                    <a:pt x="73" y="85"/>
                    <a:pt x="74" y="98"/>
                  </a:cubicBezTo>
                  <a:cubicBezTo>
                    <a:pt x="74" y="98"/>
                    <a:pt x="74" y="98"/>
                    <a:pt x="74" y="98"/>
                  </a:cubicBezTo>
                  <a:cubicBezTo>
                    <a:pt x="75" y="107"/>
                    <a:pt x="79" y="115"/>
                    <a:pt x="84" y="122"/>
                  </a:cubicBezTo>
                  <a:cubicBezTo>
                    <a:pt x="94" y="136"/>
                    <a:pt x="107" y="147"/>
                    <a:pt x="120" y="157"/>
                  </a:cubicBezTo>
                  <a:cubicBezTo>
                    <a:pt x="117" y="177"/>
                    <a:pt x="113" y="197"/>
                    <a:pt x="108" y="217"/>
                  </a:cubicBezTo>
                  <a:cubicBezTo>
                    <a:pt x="108" y="195"/>
                    <a:pt x="98" y="173"/>
                    <a:pt x="82" y="157"/>
                  </a:cubicBezTo>
                  <a:cubicBezTo>
                    <a:pt x="73" y="147"/>
                    <a:pt x="57" y="154"/>
                    <a:pt x="58" y="167"/>
                  </a:cubicBezTo>
                  <a:cubicBezTo>
                    <a:pt x="58" y="168"/>
                    <a:pt x="58" y="168"/>
                    <a:pt x="58" y="168"/>
                  </a:cubicBezTo>
                  <a:cubicBezTo>
                    <a:pt x="59" y="176"/>
                    <a:pt x="63" y="184"/>
                    <a:pt x="69" y="191"/>
                  </a:cubicBezTo>
                  <a:cubicBezTo>
                    <a:pt x="79" y="205"/>
                    <a:pt x="91" y="217"/>
                    <a:pt x="105" y="227"/>
                  </a:cubicBezTo>
                  <a:cubicBezTo>
                    <a:pt x="100" y="245"/>
                    <a:pt x="94" y="263"/>
                    <a:pt x="86" y="280"/>
                  </a:cubicBezTo>
                  <a:cubicBezTo>
                    <a:pt x="86" y="259"/>
                    <a:pt x="76" y="238"/>
                    <a:pt x="61" y="223"/>
                  </a:cubicBezTo>
                  <a:cubicBezTo>
                    <a:pt x="52" y="214"/>
                    <a:pt x="36" y="221"/>
                    <a:pt x="37" y="234"/>
                  </a:cubicBezTo>
                  <a:cubicBezTo>
                    <a:pt x="37" y="234"/>
                    <a:pt x="37" y="234"/>
                    <a:pt x="37" y="235"/>
                  </a:cubicBezTo>
                  <a:cubicBezTo>
                    <a:pt x="37" y="243"/>
                    <a:pt x="42" y="251"/>
                    <a:pt x="47" y="258"/>
                  </a:cubicBezTo>
                  <a:cubicBezTo>
                    <a:pt x="57" y="271"/>
                    <a:pt x="68" y="282"/>
                    <a:pt x="82" y="292"/>
                  </a:cubicBezTo>
                  <a:cubicBezTo>
                    <a:pt x="73" y="311"/>
                    <a:pt x="64" y="329"/>
                    <a:pt x="54" y="346"/>
                  </a:cubicBezTo>
                  <a:cubicBezTo>
                    <a:pt x="53" y="348"/>
                    <a:pt x="52" y="350"/>
                    <a:pt x="51" y="351"/>
                  </a:cubicBezTo>
                  <a:cubicBezTo>
                    <a:pt x="51" y="329"/>
                    <a:pt x="41" y="307"/>
                    <a:pt x="26" y="292"/>
                  </a:cubicBezTo>
                  <a:cubicBezTo>
                    <a:pt x="17" y="282"/>
                    <a:pt x="0" y="289"/>
                    <a:pt x="1" y="302"/>
                  </a:cubicBezTo>
                  <a:cubicBezTo>
                    <a:pt x="1" y="302"/>
                    <a:pt x="1" y="303"/>
                    <a:pt x="1" y="303"/>
                  </a:cubicBezTo>
                  <a:cubicBezTo>
                    <a:pt x="2" y="311"/>
                    <a:pt x="7" y="319"/>
                    <a:pt x="12" y="326"/>
                  </a:cubicBezTo>
                  <a:cubicBezTo>
                    <a:pt x="21" y="339"/>
                    <a:pt x="33" y="350"/>
                    <a:pt x="46" y="360"/>
                  </a:cubicBezTo>
                  <a:cubicBezTo>
                    <a:pt x="34" y="379"/>
                    <a:pt x="22" y="397"/>
                    <a:pt x="8" y="414"/>
                  </a:cubicBezTo>
                  <a:cubicBezTo>
                    <a:pt x="2" y="421"/>
                    <a:pt x="13" y="429"/>
                    <a:pt x="19" y="422"/>
                  </a:cubicBezTo>
                  <a:cubicBezTo>
                    <a:pt x="36" y="401"/>
                    <a:pt x="51" y="378"/>
                    <a:pt x="65" y="355"/>
                  </a:cubicBezTo>
                  <a:cubicBezTo>
                    <a:pt x="81" y="358"/>
                    <a:pt x="97" y="358"/>
                    <a:pt x="113" y="355"/>
                  </a:cubicBezTo>
                  <a:cubicBezTo>
                    <a:pt x="122" y="354"/>
                    <a:pt x="131" y="352"/>
                    <a:pt x="138" y="346"/>
                  </a:cubicBezTo>
                  <a:cubicBezTo>
                    <a:pt x="138" y="346"/>
                    <a:pt x="138" y="346"/>
                    <a:pt x="138" y="346"/>
                  </a:cubicBezTo>
                  <a:cubicBezTo>
                    <a:pt x="148" y="338"/>
                    <a:pt x="142" y="321"/>
                    <a:pt x="129" y="321"/>
                  </a:cubicBezTo>
                  <a:cubicBezTo>
                    <a:pt x="109" y="322"/>
                    <a:pt x="88" y="328"/>
                    <a:pt x="73" y="340"/>
                  </a:cubicBezTo>
                  <a:cubicBezTo>
                    <a:pt x="82" y="323"/>
                    <a:pt x="91" y="305"/>
                    <a:pt x="98" y="286"/>
                  </a:cubicBezTo>
                  <a:cubicBezTo>
                    <a:pt x="115" y="289"/>
                    <a:pt x="132" y="290"/>
                    <a:pt x="148" y="287"/>
                  </a:cubicBezTo>
                  <a:cubicBezTo>
                    <a:pt x="157" y="286"/>
                    <a:pt x="166" y="284"/>
                    <a:pt x="173" y="278"/>
                  </a:cubicBezTo>
                  <a:cubicBezTo>
                    <a:pt x="173" y="278"/>
                    <a:pt x="173" y="278"/>
                    <a:pt x="173" y="278"/>
                  </a:cubicBezTo>
                  <a:cubicBezTo>
                    <a:pt x="183" y="270"/>
                    <a:pt x="177" y="253"/>
                    <a:pt x="164" y="253"/>
                  </a:cubicBezTo>
                  <a:cubicBezTo>
                    <a:pt x="141" y="253"/>
                    <a:pt x="118" y="262"/>
                    <a:pt x="102" y="278"/>
                  </a:cubicBezTo>
                  <a:cubicBezTo>
                    <a:pt x="109" y="259"/>
                    <a:pt x="116" y="239"/>
                    <a:pt x="121" y="220"/>
                  </a:cubicBezTo>
                  <a:cubicBezTo>
                    <a:pt x="137" y="223"/>
                    <a:pt x="154" y="223"/>
                    <a:pt x="170" y="220"/>
                  </a:cubicBezTo>
                  <a:cubicBezTo>
                    <a:pt x="178" y="219"/>
                    <a:pt x="187" y="217"/>
                    <a:pt x="194" y="211"/>
                  </a:cubicBezTo>
                  <a:cubicBezTo>
                    <a:pt x="194" y="211"/>
                    <a:pt x="194" y="211"/>
                    <a:pt x="194" y="211"/>
                  </a:cubicBezTo>
                  <a:cubicBezTo>
                    <a:pt x="205" y="203"/>
                    <a:pt x="199" y="187"/>
                    <a:pt x="185" y="187"/>
                  </a:cubicBezTo>
                  <a:cubicBezTo>
                    <a:pt x="163" y="187"/>
                    <a:pt x="139" y="195"/>
                    <a:pt x="123" y="211"/>
                  </a:cubicBezTo>
                  <a:cubicBezTo>
                    <a:pt x="128" y="192"/>
                    <a:pt x="132" y="172"/>
                    <a:pt x="135" y="153"/>
                  </a:cubicBezTo>
                  <a:cubicBezTo>
                    <a:pt x="135" y="153"/>
                    <a:pt x="135" y="153"/>
                    <a:pt x="135" y="153"/>
                  </a:cubicBezTo>
                  <a:cubicBezTo>
                    <a:pt x="149" y="155"/>
                    <a:pt x="163" y="154"/>
                    <a:pt x="177" y="152"/>
                  </a:cubicBezTo>
                  <a:cubicBezTo>
                    <a:pt x="186" y="151"/>
                    <a:pt x="195" y="149"/>
                    <a:pt x="202" y="143"/>
                  </a:cubicBezTo>
                  <a:cubicBezTo>
                    <a:pt x="202" y="143"/>
                    <a:pt x="202" y="143"/>
                    <a:pt x="202" y="143"/>
                  </a:cubicBezTo>
                  <a:cubicBezTo>
                    <a:pt x="212" y="135"/>
                    <a:pt x="206" y="119"/>
                    <a:pt x="193" y="119"/>
                  </a:cubicBezTo>
                  <a:cubicBezTo>
                    <a:pt x="173" y="119"/>
                    <a:pt x="152" y="125"/>
                    <a:pt x="137" y="138"/>
                  </a:cubicBezTo>
                  <a:cubicBezTo>
                    <a:pt x="139" y="117"/>
                    <a:pt x="140" y="97"/>
                    <a:pt x="140" y="76"/>
                  </a:cubicBezTo>
                  <a:cubicBezTo>
                    <a:pt x="154" y="73"/>
                    <a:pt x="168" y="68"/>
                    <a:pt x="181" y="60"/>
                  </a:cubicBezTo>
                  <a:cubicBezTo>
                    <a:pt x="189" y="56"/>
                    <a:pt x="197" y="51"/>
                    <a:pt x="201" y="43"/>
                  </a:cubicBezTo>
                  <a:cubicBezTo>
                    <a:pt x="201" y="43"/>
                    <a:pt x="201" y="43"/>
                    <a:pt x="201" y="43"/>
                  </a:cubicBezTo>
                  <a:cubicBezTo>
                    <a:pt x="208" y="31"/>
                    <a:pt x="196" y="18"/>
                    <a:pt x="184" y="23"/>
                  </a:cubicBezTo>
                  <a:close/>
                </a:path>
              </a:pathLst>
            </a:custGeom>
            <a:solidFill>
              <a:srgbClr val="00B59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6" name="ïṥḻîde">
              <a:extLst>
                <a:ext uri="{FF2B5EF4-FFF2-40B4-BE49-F238E27FC236}">
                  <a16:creationId xmlns:a16="http://schemas.microsoft.com/office/drawing/2014/main" id="{6076568A-B6D3-427C-A7FD-626E53CEB732}"/>
                </a:ext>
              </a:extLst>
            </p:cNvPr>
            <p:cNvSpPr/>
            <p:nvPr/>
          </p:nvSpPr>
          <p:spPr bwMode="auto">
            <a:xfrm>
              <a:off x="7131050" y="2616201"/>
              <a:ext cx="1101725" cy="1589088"/>
            </a:xfrm>
            <a:custGeom>
              <a:avLst/>
              <a:gdLst>
                <a:gd name="T0" fmla="*/ 357 w 385"/>
                <a:gd name="T1" fmla="*/ 190 h 556"/>
                <a:gd name="T2" fmla="*/ 242 w 385"/>
                <a:gd name="T3" fmla="*/ 308 h 556"/>
                <a:gd name="T4" fmla="*/ 105 w 385"/>
                <a:gd name="T5" fmla="*/ 402 h 556"/>
                <a:gd name="T6" fmla="*/ 43 w 385"/>
                <a:gd name="T7" fmla="*/ 528 h 556"/>
                <a:gd name="T8" fmla="*/ 37 w 385"/>
                <a:gd name="T9" fmla="*/ 556 h 556"/>
                <a:gd name="T10" fmla="*/ 20 w 385"/>
                <a:gd name="T11" fmla="*/ 524 h 556"/>
                <a:gd name="T12" fmla="*/ 5 w 385"/>
                <a:gd name="T13" fmla="*/ 376 h 556"/>
                <a:gd name="T14" fmla="*/ 131 w 385"/>
                <a:gd name="T15" fmla="*/ 175 h 556"/>
                <a:gd name="T16" fmla="*/ 210 w 385"/>
                <a:gd name="T17" fmla="*/ 137 h 556"/>
                <a:gd name="T18" fmla="*/ 235 w 385"/>
                <a:gd name="T19" fmla="*/ 126 h 556"/>
                <a:gd name="T20" fmla="*/ 252 w 385"/>
                <a:gd name="T21" fmla="*/ 116 h 556"/>
                <a:gd name="T22" fmla="*/ 257 w 385"/>
                <a:gd name="T23" fmla="*/ 113 h 556"/>
                <a:gd name="T24" fmla="*/ 276 w 385"/>
                <a:gd name="T25" fmla="*/ 100 h 556"/>
                <a:gd name="T26" fmla="*/ 331 w 385"/>
                <a:gd name="T27" fmla="*/ 0 h 556"/>
                <a:gd name="T28" fmla="*/ 357 w 385"/>
                <a:gd name="T29" fmla="*/ 190 h 5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5" h="556">
                  <a:moveTo>
                    <a:pt x="357" y="190"/>
                  </a:moveTo>
                  <a:cubicBezTo>
                    <a:pt x="334" y="241"/>
                    <a:pt x="289" y="277"/>
                    <a:pt x="242" y="308"/>
                  </a:cubicBezTo>
                  <a:cubicBezTo>
                    <a:pt x="196" y="338"/>
                    <a:pt x="146" y="364"/>
                    <a:pt x="105" y="402"/>
                  </a:cubicBezTo>
                  <a:cubicBezTo>
                    <a:pt x="63" y="442"/>
                    <a:pt x="53" y="480"/>
                    <a:pt x="43" y="528"/>
                  </a:cubicBezTo>
                  <a:cubicBezTo>
                    <a:pt x="41" y="537"/>
                    <a:pt x="39" y="546"/>
                    <a:pt x="37" y="556"/>
                  </a:cubicBezTo>
                  <a:cubicBezTo>
                    <a:pt x="30" y="547"/>
                    <a:pt x="25" y="536"/>
                    <a:pt x="20" y="524"/>
                  </a:cubicBezTo>
                  <a:cubicBezTo>
                    <a:pt x="3" y="478"/>
                    <a:pt x="0" y="417"/>
                    <a:pt x="5" y="376"/>
                  </a:cubicBezTo>
                  <a:cubicBezTo>
                    <a:pt x="15" y="295"/>
                    <a:pt x="61" y="218"/>
                    <a:pt x="131" y="175"/>
                  </a:cubicBezTo>
                  <a:cubicBezTo>
                    <a:pt x="156" y="160"/>
                    <a:pt x="183" y="149"/>
                    <a:pt x="210" y="137"/>
                  </a:cubicBezTo>
                  <a:cubicBezTo>
                    <a:pt x="218" y="134"/>
                    <a:pt x="226" y="130"/>
                    <a:pt x="235" y="126"/>
                  </a:cubicBezTo>
                  <a:cubicBezTo>
                    <a:pt x="240" y="123"/>
                    <a:pt x="246" y="120"/>
                    <a:pt x="252" y="116"/>
                  </a:cubicBezTo>
                  <a:cubicBezTo>
                    <a:pt x="254" y="115"/>
                    <a:pt x="256" y="114"/>
                    <a:pt x="257" y="113"/>
                  </a:cubicBezTo>
                  <a:cubicBezTo>
                    <a:pt x="264" y="109"/>
                    <a:pt x="270" y="105"/>
                    <a:pt x="276" y="100"/>
                  </a:cubicBezTo>
                  <a:cubicBezTo>
                    <a:pt x="308" y="75"/>
                    <a:pt x="333" y="40"/>
                    <a:pt x="331" y="0"/>
                  </a:cubicBezTo>
                  <a:cubicBezTo>
                    <a:pt x="375" y="52"/>
                    <a:pt x="385" y="129"/>
                    <a:pt x="357" y="190"/>
                  </a:cubicBezTo>
                  <a:close/>
                </a:path>
              </a:pathLst>
            </a:custGeom>
            <a:solidFill>
              <a:srgbClr val="00B59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8" name="iṣ1îḑè">
              <a:extLst>
                <a:ext uri="{FF2B5EF4-FFF2-40B4-BE49-F238E27FC236}">
                  <a16:creationId xmlns:a16="http://schemas.microsoft.com/office/drawing/2014/main" id="{62786814-85DC-4D70-9940-591B4EA730AC}"/>
                </a:ext>
              </a:extLst>
            </p:cNvPr>
            <p:cNvSpPr/>
            <p:nvPr/>
          </p:nvSpPr>
          <p:spPr bwMode="auto">
            <a:xfrm>
              <a:off x="7185025" y="2901951"/>
              <a:ext cx="809625" cy="1303338"/>
            </a:xfrm>
            <a:custGeom>
              <a:avLst/>
              <a:gdLst>
                <a:gd name="T0" fmla="*/ 271 w 283"/>
                <a:gd name="T1" fmla="*/ 88 h 456"/>
                <a:gd name="T2" fmla="*/ 175 w 283"/>
                <a:gd name="T3" fmla="*/ 153 h 456"/>
                <a:gd name="T4" fmla="*/ 141 w 283"/>
                <a:gd name="T5" fmla="*/ 181 h 456"/>
                <a:gd name="T6" fmla="*/ 197 w 283"/>
                <a:gd name="T7" fmla="*/ 182 h 456"/>
                <a:gd name="T8" fmla="*/ 197 w 283"/>
                <a:gd name="T9" fmla="*/ 204 h 456"/>
                <a:gd name="T10" fmla="*/ 121 w 283"/>
                <a:gd name="T11" fmla="*/ 203 h 456"/>
                <a:gd name="T12" fmla="*/ 118 w 283"/>
                <a:gd name="T13" fmla="*/ 202 h 456"/>
                <a:gd name="T14" fmla="*/ 49 w 283"/>
                <a:gd name="T15" fmla="*/ 295 h 456"/>
                <a:gd name="T16" fmla="*/ 24 w 283"/>
                <a:gd name="T17" fmla="*/ 428 h 456"/>
                <a:gd name="T18" fmla="*/ 18 w 283"/>
                <a:gd name="T19" fmla="*/ 456 h 456"/>
                <a:gd name="T20" fmla="*/ 1 w 283"/>
                <a:gd name="T21" fmla="*/ 424 h 456"/>
                <a:gd name="T22" fmla="*/ 2 w 283"/>
                <a:gd name="T23" fmla="*/ 378 h 456"/>
                <a:gd name="T24" fmla="*/ 53 w 283"/>
                <a:gd name="T25" fmla="*/ 246 h 456"/>
                <a:gd name="T26" fmla="*/ 38 w 283"/>
                <a:gd name="T27" fmla="*/ 177 h 456"/>
                <a:gd name="T28" fmla="*/ 60 w 283"/>
                <a:gd name="T29" fmla="*/ 171 h 456"/>
                <a:gd name="T30" fmla="*/ 71 w 283"/>
                <a:gd name="T31" fmla="*/ 222 h 456"/>
                <a:gd name="T32" fmla="*/ 175 w 283"/>
                <a:gd name="T33" fmla="*/ 127 h 456"/>
                <a:gd name="T34" fmla="*/ 191 w 283"/>
                <a:gd name="T35" fmla="*/ 37 h 456"/>
                <a:gd name="T36" fmla="*/ 216 w 283"/>
                <a:gd name="T37" fmla="*/ 26 h 456"/>
                <a:gd name="T38" fmla="*/ 215 w 283"/>
                <a:gd name="T39" fmla="*/ 29 h 456"/>
                <a:gd name="T40" fmla="*/ 199 w 283"/>
                <a:gd name="T41" fmla="*/ 109 h 456"/>
                <a:gd name="T42" fmla="*/ 217 w 283"/>
                <a:gd name="T43" fmla="*/ 97 h 456"/>
                <a:gd name="T44" fmla="*/ 233 w 283"/>
                <a:gd name="T45" fmla="*/ 16 h 456"/>
                <a:gd name="T46" fmla="*/ 238 w 283"/>
                <a:gd name="T47" fmla="*/ 13 h 456"/>
                <a:gd name="T48" fmla="*/ 257 w 283"/>
                <a:gd name="T49" fmla="*/ 0 h 456"/>
                <a:gd name="T50" fmla="*/ 244 w 283"/>
                <a:gd name="T51" fmla="*/ 79 h 456"/>
                <a:gd name="T52" fmla="*/ 260 w 283"/>
                <a:gd name="T53" fmla="*/ 68 h 456"/>
                <a:gd name="T54" fmla="*/ 271 w 283"/>
                <a:gd name="T55" fmla="*/ 88 h 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83" h="456">
                  <a:moveTo>
                    <a:pt x="271" y="88"/>
                  </a:moveTo>
                  <a:cubicBezTo>
                    <a:pt x="238" y="109"/>
                    <a:pt x="206" y="130"/>
                    <a:pt x="175" y="153"/>
                  </a:cubicBezTo>
                  <a:cubicBezTo>
                    <a:pt x="164" y="162"/>
                    <a:pt x="152" y="171"/>
                    <a:pt x="141" y="181"/>
                  </a:cubicBezTo>
                  <a:cubicBezTo>
                    <a:pt x="160" y="181"/>
                    <a:pt x="178" y="182"/>
                    <a:pt x="197" y="182"/>
                  </a:cubicBezTo>
                  <a:cubicBezTo>
                    <a:pt x="211" y="182"/>
                    <a:pt x="211" y="204"/>
                    <a:pt x="197" y="204"/>
                  </a:cubicBezTo>
                  <a:cubicBezTo>
                    <a:pt x="172" y="204"/>
                    <a:pt x="146" y="203"/>
                    <a:pt x="121" y="203"/>
                  </a:cubicBezTo>
                  <a:cubicBezTo>
                    <a:pt x="120" y="203"/>
                    <a:pt x="119" y="203"/>
                    <a:pt x="118" y="202"/>
                  </a:cubicBezTo>
                  <a:cubicBezTo>
                    <a:pt x="91" y="230"/>
                    <a:pt x="67" y="261"/>
                    <a:pt x="49" y="295"/>
                  </a:cubicBezTo>
                  <a:cubicBezTo>
                    <a:pt x="29" y="336"/>
                    <a:pt x="18" y="383"/>
                    <a:pt x="24" y="428"/>
                  </a:cubicBezTo>
                  <a:cubicBezTo>
                    <a:pt x="22" y="437"/>
                    <a:pt x="20" y="446"/>
                    <a:pt x="18" y="456"/>
                  </a:cubicBezTo>
                  <a:cubicBezTo>
                    <a:pt x="11" y="447"/>
                    <a:pt x="6" y="436"/>
                    <a:pt x="1" y="424"/>
                  </a:cubicBezTo>
                  <a:cubicBezTo>
                    <a:pt x="0" y="409"/>
                    <a:pt x="0" y="393"/>
                    <a:pt x="2" y="378"/>
                  </a:cubicBezTo>
                  <a:cubicBezTo>
                    <a:pt x="7" y="328"/>
                    <a:pt x="26" y="285"/>
                    <a:pt x="53" y="246"/>
                  </a:cubicBezTo>
                  <a:cubicBezTo>
                    <a:pt x="49" y="223"/>
                    <a:pt x="44" y="200"/>
                    <a:pt x="38" y="177"/>
                  </a:cubicBezTo>
                  <a:cubicBezTo>
                    <a:pt x="35" y="163"/>
                    <a:pt x="56" y="157"/>
                    <a:pt x="60" y="171"/>
                  </a:cubicBezTo>
                  <a:cubicBezTo>
                    <a:pt x="64" y="188"/>
                    <a:pt x="67" y="205"/>
                    <a:pt x="71" y="222"/>
                  </a:cubicBezTo>
                  <a:cubicBezTo>
                    <a:pt x="100" y="187"/>
                    <a:pt x="137" y="155"/>
                    <a:pt x="175" y="127"/>
                  </a:cubicBezTo>
                  <a:cubicBezTo>
                    <a:pt x="178" y="97"/>
                    <a:pt x="184" y="67"/>
                    <a:pt x="191" y="37"/>
                  </a:cubicBezTo>
                  <a:cubicBezTo>
                    <a:pt x="199" y="34"/>
                    <a:pt x="207" y="30"/>
                    <a:pt x="216" y="26"/>
                  </a:cubicBezTo>
                  <a:cubicBezTo>
                    <a:pt x="216" y="27"/>
                    <a:pt x="216" y="28"/>
                    <a:pt x="215" y="29"/>
                  </a:cubicBezTo>
                  <a:cubicBezTo>
                    <a:pt x="209" y="56"/>
                    <a:pt x="203" y="82"/>
                    <a:pt x="199" y="109"/>
                  </a:cubicBezTo>
                  <a:cubicBezTo>
                    <a:pt x="205" y="105"/>
                    <a:pt x="211" y="101"/>
                    <a:pt x="217" y="97"/>
                  </a:cubicBezTo>
                  <a:cubicBezTo>
                    <a:pt x="223" y="70"/>
                    <a:pt x="229" y="43"/>
                    <a:pt x="233" y="16"/>
                  </a:cubicBezTo>
                  <a:cubicBezTo>
                    <a:pt x="235" y="15"/>
                    <a:pt x="237" y="14"/>
                    <a:pt x="238" y="13"/>
                  </a:cubicBezTo>
                  <a:cubicBezTo>
                    <a:pt x="245" y="9"/>
                    <a:pt x="251" y="5"/>
                    <a:pt x="257" y="0"/>
                  </a:cubicBezTo>
                  <a:cubicBezTo>
                    <a:pt x="254" y="26"/>
                    <a:pt x="249" y="53"/>
                    <a:pt x="244" y="79"/>
                  </a:cubicBezTo>
                  <a:cubicBezTo>
                    <a:pt x="249" y="75"/>
                    <a:pt x="254" y="72"/>
                    <a:pt x="260" y="68"/>
                  </a:cubicBezTo>
                  <a:cubicBezTo>
                    <a:pt x="271" y="61"/>
                    <a:pt x="283" y="80"/>
                    <a:pt x="271" y="88"/>
                  </a:cubicBezTo>
                  <a:close/>
                </a:path>
              </a:pathLst>
            </a:custGeom>
            <a:solidFill>
              <a:srgbClr val="00937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79" name="íṩ1îḑé">
              <a:extLst>
                <a:ext uri="{FF2B5EF4-FFF2-40B4-BE49-F238E27FC236}">
                  <a16:creationId xmlns:a16="http://schemas.microsoft.com/office/drawing/2014/main" id="{B892FE6F-8C82-459A-BE66-9580D18BB166}"/>
                </a:ext>
              </a:extLst>
            </p:cNvPr>
            <p:cNvSpPr/>
            <p:nvPr/>
          </p:nvSpPr>
          <p:spPr bwMode="auto">
            <a:xfrm>
              <a:off x="6392863" y="1506538"/>
              <a:ext cx="760413" cy="923925"/>
            </a:xfrm>
            <a:custGeom>
              <a:avLst/>
              <a:gdLst>
                <a:gd name="T0" fmla="*/ 22 w 266"/>
                <a:gd name="T1" fmla="*/ 121 h 323"/>
                <a:gd name="T2" fmla="*/ 103 w 266"/>
                <a:gd name="T3" fmla="*/ 185 h 323"/>
                <a:gd name="T4" fmla="*/ 196 w 266"/>
                <a:gd name="T5" fmla="*/ 233 h 323"/>
                <a:gd name="T6" fmla="*/ 245 w 266"/>
                <a:gd name="T7" fmla="*/ 306 h 323"/>
                <a:gd name="T8" fmla="*/ 251 w 266"/>
                <a:gd name="T9" fmla="*/ 323 h 323"/>
                <a:gd name="T10" fmla="*/ 259 w 266"/>
                <a:gd name="T11" fmla="*/ 302 h 323"/>
                <a:gd name="T12" fmla="*/ 256 w 266"/>
                <a:gd name="T13" fmla="*/ 208 h 323"/>
                <a:gd name="T14" fmla="*/ 162 w 266"/>
                <a:gd name="T15" fmla="*/ 93 h 323"/>
                <a:gd name="T16" fmla="*/ 110 w 266"/>
                <a:gd name="T17" fmla="*/ 76 h 323"/>
                <a:gd name="T18" fmla="*/ 93 w 266"/>
                <a:gd name="T19" fmla="*/ 70 h 323"/>
                <a:gd name="T20" fmla="*/ 82 w 266"/>
                <a:gd name="T21" fmla="*/ 66 h 323"/>
                <a:gd name="T22" fmla="*/ 78 w 266"/>
                <a:gd name="T23" fmla="*/ 64 h 323"/>
                <a:gd name="T24" fmla="*/ 65 w 266"/>
                <a:gd name="T25" fmla="*/ 58 h 323"/>
                <a:gd name="T26" fmla="*/ 23 w 266"/>
                <a:gd name="T27" fmla="*/ 0 h 323"/>
                <a:gd name="T28" fmla="*/ 22 w 266"/>
                <a:gd name="T29" fmla="*/ 121 h 3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66" h="323">
                  <a:moveTo>
                    <a:pt x="22" y="121"/>
                  </a:moveTo>
                  <a:cubicBezTo>
                    <a:pt x="41" y="150"/>
                    <a:pt x="72" y="169"/>
                    <a:pt x="103" y="185"/>
                  </a:cubicBezTo>
                  <a:cubicBezTo>
                    <a:pt x="134" y="200"/>
                    <a:pt x="168" y="212"/>
                    <a:pt x="196" y="233"/>
                  </a:cubicBezTo>
                  <a:cubicBezTo>
                    <a:pt x="226" y="254"/>
                    <a:pt x="235" y="277"/>
                    <a:pt x="245" y="306"/>
                  </a:cubicBezTo>
                  <a:cubicBezTo>
                    <a:pt x="247" y="312"/>
                    <a:pt x="249" y="318"/>
                    <a:pt x="251" y="323"/>
                  </a:cubicBezTo>
                  <a:cubicBezTo>
                    <a:pt x="254" y="317"/>
                    <a:pt x="257" y="310"/>
                    <a:pt x="259" y="302"/>
                  </a:cubicBezTo>
                  <a:cubicBezTo>
                    <a:pt x="266" y="272"/>
                    <a:pt x="263" y="234"/>
                    <a:pt x="256" y="208"/>
                  </a:cubicBezTo>
                  <a:cubicBezTo>
                    <a:pt x="244" y="159"/>
                    <a:pt x="209" y="114"/>
                    <a:pt x="162" y="93"/>
                  </a:cubicBezTo>
                  <a:cubicBezTo>
                    <a:pt x="145" y="86"/>
                    <a:pt x="127" y="81"/>
                    <a:pt x="110" y="76"/>
                  </a:cubicBezTo>
                  <a:cubicBezTo>
                    <a:pt x="104" y="74"/>
                    <a:pt x="99" y="72"/>
                    <a:pt x="93" y="70"/>
                  </a:cubicBezTo>
                  <a:cubicBezTo>
                    <a:pt x="90" y="69"/>
                    <a:pt x="86" y="68"/>
                    <a:pt x="82" y="66"/>
                  </a:cubicBezTo>
                  <a:cubicBezTo>
                    <a:pt x="81" y="65"/>
                    <a:pt x="79" y="65"/>
                    <a:pt x="78" y="64"/>
                  </a:cubicBezTo>
                  <a:cubicBezTo>
                    <a:pt x="74" y="62"/>
                    <a:pt x="70" y="60"/>
                    <a:pt x="65" y="58"/>
                  </a:cubicBezTo>
                  <a:cubicBezTo>
                    <a:pt x="44" y="45"/>
                    <a:pt x="25" y="25"/>
                    <a:pt x="23" y="0"/>
                  </a:cubicBezTo>
                  <a:cubicBezTo>
                    <a:pt x="0" y="35"/>
                    <a:pt x="0" y="84"/>
                    <a:pt x="22" y="121"/>
                  </a:cubicBezTo>
                  <a:close/>
                </a:path>
              </a:pathLst>
            </a:custGeom>
            <a:solidFill>
              <a:srgbClr val="00B59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0" name="íṡliḍè">
              <a:extLst>
                <a:ext uri="{FF2B5EF4-FFF2-40B4-BE49-F238E27FC236}">
                  <a16:creationId xmlns:a16="http://schemas.microsoft.com/office/drawing/2014/main" id="{C9E3F39D-2A65-48FE-96B7-0D6E0604019F}"/>
                </a:ext>
              </a:extLst>
            </p:cNvPr>
            <p:cNvSpPr/>
            <p:nvPr/>
          </p:nvSpPr>
          <p:spPr bwMode="auto">
            <a:xfrm>
              <a:off x="6553200" y="1673226"/>
              <a:ext cx="579438" cy="757238"/>
            </a:xfrm>
            <a:custGeom>
              <a:avLst/>
              <a:gdLst>
                <a:gd name="T0" fmla="*/ 8 w 203"/>
                <a:gd name="T1" fmla="*/ 55 h 265"/>
                <a:gd name="T2" fmla="*/ 73 w 203"/>
                <a:gd name="T3" fmla="*/ 89 h 265"/>
                <a:gd name="T4" fmla="*/ 96 w 203"/>
                <a:gd name="T5" fmla="*/ 104 h 265"/>
                <a:gd name="T6" fmla="*/ 62 w 203"/>
                <a:gd name="T7" fmla="*/ 108 h 265"/>
                <a:gd name="T8" fmla="*/ 63 w 203"/>
                <a:gd name="T9" fmla="*/ 122 h 265"/>
                <a:gd name="T10" fmla="*/ 110 w 203"/>
                <a:gd name="T11" fmla="*/ 116 h 265"/>
                <a:gd name="T12" fmla="*/ 112 w 203"/>
                <a:gd name="T13" fmla="*/ 115 h 265"/>
                <a:gd name="T14" fmla="*/ 163 w 203"/>
                <a:gd name="T15" fmla="*/ 168 h 265"/>
                <a:gd name="T16" fmla="*/ 189 w 203"/>
                <a:gd name="T17" fmla="*/ 248 h 265"/>
                <a:gd name="T18" fmla="*/ 195 w 203"/>
                <a:gd name="T19" fmla="*/ 265 h 265"/>
                <a:gd name="T20" fmla="*/ 203 w 203"/>
                <a:gd name="T21" fmla="*/ 244 h 265"/>
                <a:gd name="T22" fmla="*/ 199 w 203"/>
                <a:gd name="T23" fmla="*/ 215 h 265"/>
                <a:gd name="T24" fmla="*/ 157 w 203"/>
                <a:gd name="T25" fmla="*/ 137 h 265"/>
                <a:gd name="T26" fmla="*/ 160 w 203"/>
                <a:gd name="T27" fmla="*/ 93 h 265"/>
                <a:gd name="T28" fmla="*/ 146 w 203"/>
                <a:gd name="T29" fmla="*/ 91 h 265"/>
                <a:gd name="T30" fmla="*/ 143 w 203"/>
                <a:gd name="T31" fmla="*/ 124 h 265"/>
                <a:gd name="T32" fmla="*/ 71 w 203"/>
                <a:gd name="T33" fmla="*/ 72 h 265"/>
                <a:gd name="T34" fmla="*/ 54 w 203"/>
                <a:gd name="T35" fmla="*/ 18 h 265"/>
                <a:gd name="T36" fmla="*/ 37 w 203"/>
                <a:gd name="T37" fmla="*/ 12 h 265"/>
                <a:gd name="T38" fmla="*/ 38 w 203"/>
                <a:gd name="T39" fmla="*/ 15 h 265"/>
                <a:gd name="T40" fmla="*/ 54 w 203"/>
                <a:gd name="T41" fmla="*/ 63 h 265"/>
                <a:gd name="T42" fmla="*/ 42 w 203"/>
                <a:gd name="T43" fmla="*/ 57 h 265"/>
                <a:gd name="T44" fmla="*/ 26 w 203"/>
                <a:gd name="T45" fmla="*/ 8 h 265"/>
                <a:gd name="T46" fmla="*/ 22 w 203"/>
                <a:gd name="T47" fmla="*/ 6 h 265"/>
                <a:gd name="T48" fmla="*/ 9 w 203"/>
                <a:gd name="T49" fmla="*/ 0 h 265"/>
                <a:gd name="T50" fmla="*/ 24 w 203"/>
                <a:gd name="T51" fmla="*/ 48 h 265"/>
                <a:gd name="T52" fmla="*/ 13 w 203"/>
                <a:gd name="T53" fmla="*/ 43 h 265"/>
                <a:gd name="T54" fmla="*/ 8 w 203"/>
                <a:gd name="T55" fmla="*/ 55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03" h="265">
                  <a:moveTo>
                    <a:pt x="8" y="55"/>
                  </a:moveTo>
                  <a:cubicBezTo>
                    <a:pt x="30" y="66"/>
                    <a:pt x="52" y="77"/>
                    <a:pt x="73" y="89"/>
                  </a:cubicBezTo>
                  <a:cubicBezTo>
                    <a:pt x="81" y="94"/>
                    <a:pt x="88" y="98"/>
                    <a:pt x="96" y="104"/>
                  </a:cubicBezTo>
                  <a:cubicBezTo>
                    <a:pt x="85" y="105"/>
                    <a:pt x="73" y="107"/>
                    <a:pt x="62" y="108"/>
                  </a:cubicBezTo>
                  <a:cubicBezTo>
                    <a:pt x="53" y="110"/>
                    <a:pt x="54" y="124"/>
                    <a:pt x="63" y="122"/>
                  </a:cubicBezTo>
                  <a:cubicBezTo>
                    <a:pt x="79" y="120"/>
                    <a:pt x="95" y="118"/>
                    <a:pt x="110" y="116"/>
                  </a:cubicBezTo>
                  <a:cubicBezTo>
                    <a:pt x="111" y="116"/>
                    <a:pt x="111" y="115"/>
                    <a:pt x="112" y="115"/>
                  </a:cubicBezTo>
                  <a:cubicBezTo>
                    <a:pt x="131" y="130"/>
                    <a:pt x="149" y="147"/>
                    <a:pt x="163" y="168"/>
                  </a:cubicBezTo>
                  <a:cubicBezTo>
                    <a:pt x="179" y="191"/>
                    <a:pt x="189" y="220"/>
                    <a:pt x="189" y="248"/>
                  </a:cubicBezTo>
                  <a:cubicBezTo>
                    <a:pt x="191" y="254"/>
                    <a:pt x="193" y="260"/>
                    <a:pt x="195" y="265"/>
                  </a:cubicBezTo>
                  <a:cubicBezTo>
                    <a:pt x="198" y="259"/>
                    <a:pt x="201" y="252"/>
                    <a:pt x="203" y="244"/>
                  </a:cubicBezTo>
                  <a:cubicBezTo>
                    <a:pt x="202" y="235"/>
                    <a:pt x="201" y="225"/>
                    <a:pt x="199" y="215"/>
                  </a:cubicBezTo>
                  <a:cubicBezTo>
                    <a:pt x="191" y="185"/>
                    <a:pt x="176" y="159"/>
                    <a:pt x="157" y="137"/>
                  </a:cubicBezTo>
                  <a:cubicBezTo>
                    <a:pt x="157" y="122"/>
                    <a:pt x="158" y="107"/>
                    <a:pt x="160" y="93"/>
                  </a:cubicBezTo>
                  <a:cubicBezTo>
                    <a:pt x="161" y="84"/>
                    <a:pt x="147" y="82"/>
                    <a:pt x="146" y="91"/>
                  </a:cubicBezTo>
                  <a:cubicBezTo>
                    <a:pt x="145" y="102"/>
                    <a:pt x="144" y="113"/>
                    <a:pt x="143" y="124"/>
                  </a:cubicBezTo>
                  <a:cubicBezTo>
                    <a:pt x="122" y="104"/>
                    <a:pt x="97" y="87"/>
                    <a:pt x="71" y="72"/>
                  </a:cubicBezTo>
                  <a:cubicBezTo>
                    <a:pt x="66" y="54"/>
                    <a:pt x="61" y="36"/>
                    <a:pt x="54" y="18"/>
                  </a:cubicBezTo>
                  <a:cubicBezTo>
                    <a:pt x="48" y="16"/>
                    <a:pt x="43" y="14"/>
                    <a:pt x="37" y="12"/>
                  </a:cubicBezTo>
                  <a:cubicBezTo>
                    <a:pt x="37" y="13"/>
                    <a:pt x="38" y="14"/>
                    <a:pt x="38" y="15"/>
                  </a:cubicBezTo>
                  <a:cubicBezTo>
                    <a:pt x="44" y="31"/>
                    <a:pt x="50" y="47"/>
                    <a:pt x="54" y="63"/>
                  </a:cubicBezTo>
                  <a:cubicBezTo>
                    <a:pt x="50" y="61"/>
                    <a:pt x="46" y="59"/>
                    <a:pt x="42" y="57"/>
                  </a:cubicBezTo>
                  <a:cubicBezTo>
                    <a:pt x="36" y="41"/>
                    <a:pt x="31" y="24"/>
                    <a:pt x="26" y="8"/>
                  </a:cubicBezTo>
                  <a:cubicBezTo>
                    <a:pt x="25" y="7"/>
                    <a:pt x="23" y="7"/>
                    <a:pt x="22" y="6"/>
                  </a:cubicBezTo>
                  <a:cubicBezTo>
                    <a:pt x="18" y="4"/>
                    <a:pt x="14" y="2"/>
                    <a:pt x="9" y="0"/>
                  </a:cubicBezTo>
                  <a:cubicBezTo>
                    <a:pt x="14" y="16"/>
                    <a:pt x="19" y="32"/>
                    <a:pt x="24" y="48"/>
                  </a:cubicBezTo>
                  <a:cubicBezTo>
                    <a:pt x="20" y="46"/>
                    <a:pt x="17" y="44"/>
                    <a:pt x="13" y="43"/>
                  </a:cubicBezTo>
                  <a:cubicBezTo>
                    <a:pt x="5" y="39"/>
                    <a:pt x="0" y="52"/>
                    <a:pt x="8" y="55"/>
                  </a:cubicBezTo>
                  <a:close/>
                </a:path>
              </a:pathLst>
            </a:custGeom>
            <a:solidFill>
              <a:srgbClr val="00937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4" name="íṥlîḋè">
              <a:extLst>
                <a:ext uri="{FF2B5EF4-FFF2-40B4-BE49-F238E27FC236}">
                  <a16:creationId xmlns:a16="http://schemas.microsoft.com/office/drawing/2014/main" id="{A4B8ED88-6179-4E97-8E65-8DE8BB273EE2}"/>
                </a:ext>
              </a:extLst>
            </p:cNvPr>
            <p:cNvSpPr/>
            <p:nvPr/>
          </p:nvSpPr>
          <p:spPr bwMode="auto">
            <a:xfrm>
              <a:off x="3854450" y="3867151"/>
              <a:ext cx="1565275" cy="1566863"/>
            </a:xfrm>
            <a:custGeom>
              <a:avLst/>
              <a:gdLst>
                <a:gd name="T0" fmla="*/ 547 w 547"/>
                <a:gd name="T1" fmla="*/ 548 h 548"/>
                <a:gd name="T2" fmla="*/ 270 w 547"/>
                <a:gd name="T3" fmla="*/ 548 h 548"/>
                <a:gd name="T4" fmla="*/ 243 w 547"/>
                <a:gd name="T5" fmla="*/ 507 h 548"/>
                <a:gd name="T6" fmla="*/ 226 w 547"/>
                <a:gd name="T7" fmla="*/ 486 h 548"/>
                <a:gd name="T8" fmla="*/ 181 w 547"/>
                <a:gd name="T9" fmla="*/ 439 h 548"/>
                <a:gd name="T10" fmla="*/ 148 w 547"/>
                <a:gd name="T11" fmla="*/ 408 h 548"/>
                <a:gd name="T12" fmla="*/ 126 w 547"/>
                <a:gd name="T13" fmla="*/ 386 h 548"/>
                <a:gd name="T14" fmla="*/ 40 w 547"/>
                <a:gd name="T15" fmla="*/ 288 h 548"/>
                <a:gd name="T16" fmla="*/ 5 w 547"/>
                <a:gd name="T17" fmla="*/ 205 h 548"/>
                <a:gd name="T18" fmla="*/ 2 w 547"/>
                <a:gd name="T19" fmla="*/ 185 h 548"/>
                <a:gd name="T20" fmla="*/ 1 w 547"/>
                <a:gd name="T21" fmla="*/ 153 h 548"/>
                <a:gd name="T22" fmla="*/ 3 w 547"/>
                <a:gd name="T23" fmla="*/ 133 h 548"/>
                <a:gd name="T24" fmla="*/ 16 w 547"/>
                <a:gd name="T25" fmla="*/ 92 h 548"/>
                <a:gd name="T26" fmla="*/ 68 w 547"/>
                <a:gd name="T27" fmla="*/ 34 h 548"/>
                <a:gd name="T28" fmla="*/ 87 w 547"/>
                <a:gd name="T29" fmla="*/ 23 h 548"/>
                <a:gd name="T30" fmla="*/ 162 w 547"/>
                <a:gd name="T31" fmla="*/ 3 h 548"/>
                <a:gd name="T32" fmla="*/ 321 w 547"/>
                <a:gd name="T33" fmla="*/ 58 h 548"/>
                <a:gd name="T34" fmla="*/ 328 w 547"/>
                <a:gd name="T35" fmla="*/ 63 h 548"/>
                <a:gd name="T36" fmla="*/ 337 w 547"/>
                <a:gd name="T37" fmla="*/ 71 h 548"/>
                <a:gd name="T38" fmla="*/ 429 w 547"/>
                <a:gd name="T39" fmla="*/ 185 h 548"/>
                <a:gd name="T40" fmla="*/ 439 w 547"/>
                <a:gd name="T41" fmla="*/ 203 h 548"/>
                <a:gd name="T42" fmla="*/ 439 w 547"/>
                <a:gd name="T43" fmla="*/ 204 h 548"/>
                <a:gd name="T44" fmla="*/ 456 w 547"/>
                <a:gd name="T45" fmla="*/ 234 h 548"/>
                <a:gd name="T46" fmla="*/ 465 w 547"/>
                <a:gd name="T47" fmla="*/ 253 h 548"/>
                <a:gd name="T48" fmla="*/ 547 w 547"/>
                <a:gd name="T49" fmla="*/ 548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47" h="548">
                  <a:moveTo>
                    <a:pt x="547" y="548"/>
                  </a:moveTo>
                  <a:cubicBezTo>
                    <a:pt x="270" y="548"/>
                    <a:pt x="270" y="548"/>
                    <a:pt x="270" y="548"/>
                  </a:cubicBezTo>
                  <a:cubicBezTo>
                    <a:pt x="262" y="534"/>
                    <a:pt x="253" y="520"/>
                    <a:pt x="243" y="507"/>
                  </a:cubicBezTo>
                  <a:cubicBezTo>
                    <a:pt x="237" y="499"/>
                    <a:pt x="232" y="492"/>
                    <a:pt x="226" y="486"/>
                  </a:cubicBezTo>
                  <a:cubicBezTo>
                    <a:pt x="212" y="469"/>
                    <a:pt x="196" y="454"/>
                    <a:pt x="181" y="439"/>
                  </a:cubicBezTo>
                  <a:cubicBezTo>
                    <a:pt x="170" y="428"/>
                    <a:pt x="159" y="418"/>
                    <a:pt x="148" y="408"/>
                  </a:cubicBezTo>
                  <a:cubicBezTo>
                    <a:pt x="141" y="401"/>
                    <a:pt x="133" y="394"/>
                    <a:pt x="126" y="386"/>
                  </a:cubicBezTo>
                  <a:cubicBezTo>
                    <a:pt x="94" y="356"/>
                    <a:pt x="64" y="325"/>
                    <a:pt x="40" y="288"/>
                  </a:cubicBezTo>
                  <a:cubicBezTo>
                    <a:pt x="24" y="263"/>
                    <a:pt x="12" y="234"/>
                    <a:pt x="5" y="205"/>
                  </a:cubicBezTo>
                  <a:cubicBezTo>
                    <a:pt x="4" y="198"/>
                    <a:pt x="3" y="191"/>
                    <a:pt x="2" y="185"/>
                  </a:cubicBezTo>
                  <a:cubicBezTo>
                    <a:pt x="0" y="174"/>
                    <a:pt x="0" y="164"/>
                    <a:pt x="1" y="153"/>
                  </a:cubicBezTo>
                  <a:cubicBezTo>
                    <a:pt x="1" y="147"/>
                    <a:pt x="2" y="140"/>
                    <a:pt x="3" y="133"/>
                  </a:cubicBezTo>
                  <a:cubicBezTo>
                    <a:pt x="5" y="119"/>
                    <a:pt x="9" y="105"/>
                    <a:pt x="16" y="92"/>
                  </a:cubicBezTo>
                  <a:cubicBezTo>
                    <a:pt x="28" y="68"/>
                    <a:pt x="46" y="48"/>
                    <a:pt x="68" y="34"/>
                  </a:cubicBezTo>
                  <a:cubicBezTo>
                    <a:pt x="74" y="30"/>
                    <a:pt x="80" y="26"/>
                    <a:pt x="87" y="23"/>
                  </a:cubicBezTo>
                  <a:cubicBezTo>
                    <a:pt x="110" y="11"/>
                    <a:pt x="136" y="4"/>
                    <a:pt x="162" y="3"/>
                  </a:cubicBezTo>
                  <a:cubicBezTo>
                    <a:pt x="219" y="0"/>
                    <a:pt x="276" y="23"/>
                    <a:pt x="321" y="58"/>
                  </a:cubicBezTo>
                  <a:cubicBezTo>
                    <a:pt x="323" y="59"/>
                    <a:pt x="325" y="61"/>
                    <a:pt x="328" y="63"/>
                  </a:cubicBezTo>
                  <a:cubicBezTo>
                    <a:pt x="331" y="65"/>
                    <a:pt x="334" y="68"/>
                    <a:pt x="337" y="71"/>
                  </a:cubicBezTo>
                  <a:cubicBezTo>
                    <a:pt x="374" y="103"/>
                    <a:pt x="403" y="143"/>
                    <a:pt x="429" y="185"/>
                  </a:cubicBezTo>
                  <a:cubicBezTo>
                    <a:pt x="432" y="191"/>
                    <a:pt x="435" y="197"/>
                    <a:pt x="439" y="203"/>
                  </a:cubicBezTo>
                  <a:cubicBezTo>
                    <a:pt x="439" y="203"/>
                    <a:pt x="439" y="203"/>
                    <a:pt x="439" y="204"/>
                  </a:cubicBezTo>
                  <a:cubicBezTo>
                    <a:pt x="445" y="214"/>
                    <a:pt x="450" y="224"/>
                    <a:pt x="456" y="234"/>
                  </a:cubicBezTo>
                  <a:cubicBezTo>
                    <a:pt x="459" y="241"/>
                    <a:pt x="462" y="247"/>
                    <a:pt x="465" y="253"/>
                  </a:cubicBezTo>
                  <a:cubicBezTo>
                    <a:pt x="509" y="346"/>
                    <a:pt x="537" y="446"/>
                    <a:pt x="547" y="548"/>
                  </a:cubicBezTo>
                  <a:close/>
                </a:path>
              </a:pathLst>
            </a:custGeom>
            <a:solidFill>
              <a:srgbClr val="00B59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89" name="isļîḓe">
              <a:extLst>
                <a:ext uri="{FF2B5EF4-FFF2-40B4-BE49-F238E27FC236}">
                  <a16:creationId xmlns:a16="http://schemas.microsoft.com/office/drawing/2014/main" id="{71269D98-6F47-4F26-9EF5-1AD3675D4719}"/>
                </a:ext>
              </a:extLst>
            </p:cNvPr>
            <p:cNvSpPr/>
            <p:nvPr/>
          </p:nvSpPr>
          <p:spPr bwMode="auto">
            <a:xfrm>
              <a:off x="3857625" y="3933826"/>
              <a:ext cx="1370013" cy="1500188"/>
            </a:xfrm>
            <a:custGeom>
              <a:avLst/>
              <a:gdLst>
                <a:gd name="T0" fmla="*/ 479 w 479"/>
                <a:gd name="T1" fmla="*/ 525 h 525"/>
                <a:gd name="T2" fmla="*/ 458 w 479"/>
                <a:gd name="T3" fmla="*/ 525 h 525"/>
                <a:gd name="T4" fmla="*/ 442 w 479"/>
                <a:gd name="T5" fmla="*/ 489 h 525"/>
                <a:gd name="T6" fmla="*/ 242 w 479"/>
                <a:gd name="T7" fmla="*/ 484 h 525"/>
                <a:gd name="T8" fmla="*/ 225 w 479"/>
                <a:gd name="T9" fmla="*/ 463 h 525"/>
                <a:gd name="T10" fmla="*/ 433 w 479"/>
                <a:gd name="T11" fmla="*/ 469 h 525"/>
                <a:gd name="T12" fmla="*/ 415 w 479"/>
                <a:gd name="T13" fmla="*/ 431 h 525"/>
                <a:gd name="T14" fmla="*/ 396 w 479"/>
                <a:gd name="T15" fmla="*/ 396 h 525"/>
                <a:gd name="T16" fmla="*/ 147 w 479"/>
                <a:gd name="T17" fmla="*/ 385 h 525"/>
                <a:gd name="T18" fmla="*/ 125 w 479"/>
                <a:gd name="T19" fmla="*/ 363 h 525"/>
                <a:gd name="T20" fmla="*/ 384 w 479"/>
                <a:gd name="T21" fmla="*/ 375 h 525"/>
                <a:gd name="T22" fmla="*/ 353 w 479"/>
                <a:gd name="T23" fmla="*/ 324 h 525"/>
                <a:gd name="T24" fmla="*/ 350 w 479"/>
                <a:gd name="T25" fmla="*/ 319 h 525"/>
                <a:gd name="T26" fmla="*/ 249 w 479"/>
                <a:gd name="T27" fmla="*/ 184 h 525"/>
                <a:gd name="T28" fmla="*/ 4 w 479"/>
                <a:gd name="T29" fmla="*/ 182 h 525"/>
                <a:gd name="T30" fmla="*/ 1 w 479"/>
                <a:gd name="T31" fmla="*/ 162 h 525"/>
                <a:gd name="T32" fmla="*/ 231 w 479"/>
                <a:gd name="T33" fmla="*/ 164 h 525"/>
                <a:gd name="T34" fmla="*/ 193 w 479"/>
                <a:gd name="T35" fmla="*/ 123 h 525"/>
                <a:gd name="T36" fmla="*/ 0 w 479"/>
                <a:gd name="T37" fmla="*/ 130 h 525"/>
                <a:gd name="T38" fmla="*/ 2 w 479"/>
                <a:gd name="T39" fmla="*/ 110 h 525"/>
                <a:gd name="T40" fmla="*/ 174 w 479"/>
                <a:gd name="T41" fmla="*/ 104 h 525"/>
                <a:gd name="T42" fmla="*/ 67 w 479"/>
                <a:gd name="T43" fmla="*/ 11 h 525"/>
                <a:gd name="T44" fmla="*/ 86 w 479"/>
                <a:gd name="T45" fmla="*/ 0 h 525"/>
                <a:gd name="T46" fmla="*/ 168 w 479"/>
                <a:gd name="T47" fmla="*/ 70 h 525"/>
                <a:gd name="T48" fmla="*/ 250 w 479"/>
                <a:gd name="T49" fmla="*/ 155 h 525"/>
                <a:gd name="T50" fmla="*/ 320 w 479"/>
                <a:gd name="T51" fmla="*/ 35 h 525"/>
                <a:gd name="T52" fmla="*/ 327 w 479"/>
                <a:gd name="T53" fmla="*/ 40 h 525"/>
                <a:gd name="T54" fmla="*/ 336 w 479"/>
                <a:gd name="T55" fmla="*/ 48 h 525"/>
                <a:gd name="T56" fmla="*/ 265 w 479"/>
                <a:gd name="T57" fmla="*/ 170 h 525"/>
                <a:gd name="T58" fmla="*/ 266 w 479"/>
                <a:gd name="T59" fmla="*/ 173 h 525"/>
                <a:gd name="T60" fmla="*/ 341 w 479"/>
                <a:gd name="T61" fmla="*/ 270 h 525"/>
                <a:gd name="T62" fmla="*/ 428 w 479"/>
                <a:gd name="T63" fmla="*/ 162 h 525"/>
                <a:gd name="T64" fmla="*/ 438 w 479"/>
                <a:gd name="T65" fmla="*/ 180 h 525"/>
                <a:gd name="T66" fmla="*/ 438 w 479"/>
                <a:gd name="T67" fmla="*/ 181 h 525"/>
                <a:gd name="T68" fmla="*/ 352 w 479"/>
                <a:gd name="T69" fmla="*/ 287 h 525"/>
                <a:gd name="T70" fmla="*/ 361 w 479"/>
                <a:gd name="T71" fmla="*/ 300 h 525"/>
                <a:gd name="T72" fmla="*/ 455 w 479"/>
                <a:gd name="T73" fmla="*/ 211 h 525"/>
                <a:gd name="T74" fmla="*/ 464 w 479"/>
                <a:gd name="T75" fmla="*/ 230 h 525"/>
                <a:gd name="T76" fmla="*/ 373 w 479"/>
                <a:gd name="T77" fmla="*/ 317 h 525"/>
                <a:gd name="T78" fmla="*/ 479 w 479"/>
                <a:gd name="T79" fmla="*/ 525 h 5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79" h="525">
                  <a:moveTo>
                    <a:pt x="479" y="525"/>
                  </a:moveTo>
                  <a:cubicBezTo>
                    <a:pt x="458" y="525"/>
                    <a:pt x="458" y="525"/>
                    <a:pt x="458" y="525"/>
                  </a:cubicBezTo>
                  <a:cubicBezTo>
                    <a:pt x="453" y="513"/>
                    <a:pt x="448" y="501"/>
                    <a:pt x="442" y="489"/>
                  </a:cubicBezTo>
                  <a:cubicBezTo>
                    <a:pt x="375" y="489"/>
                    <a:pt x="308" y="487"/>
                    <a:pt x="242" y="484"/>
                  </a:cubicBezTo>
                  <a:cubicBezTo>
                    <a:pt x="236" y="476"/>
                    <a:pt x="231" y="469"/>
                    <a:pt x="225" y="463"/>
                  </a:cubicBezTo>
                  <a:cubicBezTo>
                    <a:pt x="294" y="467"/>
                    <a:pt x="364" y="469"/>
                    <a:pt x="433" y="469"/>
                  </a:cubicBezTo>
                  <a:cubicBezTo>
                    <a:pt x="427" y="456"/>
                    <a:pt x="421" y="444"/>
                    <a:pt x="415" y="431"/>
                  </a:cubicBezTo>
                  <a:cubicBezTo>
                    <a:pt x="409" y="420"/>
                    <a:pt x="402" y="408"/>
                    <a:pt x="396" y="396"/>
                  </a:cubicBezTo>
                  <a:cubicBezTo>
                    <a:pt x="313" y="392"/>
                    <a:pt x="230" y="388"/>
                    <a:pt x="147" y="385"/>
                  </a:cubicBezTo>
                  <a:cubicBezTo>
                    <a:pt x="140" y="378"/>
                    <a:pt x="132" y="371"/>
                    <a:pt x="125" y="363"/>
                  </a:cubicBezTo>
                  <a:cubicBezTo>
                    <a:pt x="211" y="367"/>
                    <a:pt x="298" y="371"/>
                    <a:pt x="384" y="375"/>
                  </a:cubicBezTo>
                  <a:cubicBezTo>
                    <a:pt x="374" y="358"/>
                    <a:pt x="364" y="341"/>
                    <a:pt x="353" y="324"/>
                  </a:cubicBezTo>
                  <a:cubicBezTo>
                    <a:pt x="351" y="322"/>
                    <a:pt x="350" y="321"/>
                    <a:pt x="350" y="319"/>
                  </a:cubicBezTo>
                  <a:cubicBezTo>
                    <a:pt x="319" y="272"/>
                    <a:pt x="286" y="227"/>
                    <a:pt x="249" y="184"/>
                  </a:cubicBezTo>
                  <a:cubicBezTo>
                    <a:pt x="167" y="183"/>
                    <a:pt x="86" y="183"/>
                    <a:pt x="4" y="182"/>
                  </a:cubicBezTo>
                  <a:cubicBezTo>
                    <a:pt x="3" y="175"/>
                    <a:pt x="2" y="168"/>
                    <a:pt x="1" y="162"/>
                  </a:cubicBezTo>
                  <a:cubicBezTo>
                    <a:pt x="231" y="164"/>
                    <a:pt x="231" y="164"/>
                    <a:pt x="231" y="164"/>
                  </a:cubicBezTo>
                  <a:cubicBezTo>
                    <a:pt x="219" y="150"/>
                    <a:pt x="206" y="136"/>
                    <a:pt x="193" y="123"/>
                  </a:cubicBezTo>
                  <a:cubicBezTo>
                    <a:pt x="129" y="127"/>
                    <a:pt x="64" y="129"/>
                    <a:pt x="0" y="130"/>
                  </a:cubicBezTo>
                  <a:cubicBezTo>
                    <a:pt x="0" y="124"/>
                    <a:pt x="1" y="117"/>
                    <a:pt x="2" y="110"/>
                  </a:cubicBezTo>
                  <a:cubicBezTo>
                    <a:pt x="59" y="110"/>
                    <a:pt x="117" y="107"/>
                    <a:pt x="174" y="104"/>
                  </a:cubicBezTo>
                  <a:cubicBezTo>
                    <a:pt x="140" y="71"/>
                    <a:pt x="105" y="40"/>
                    <a:pt x="67" y="11"/>
                  </a:cubicBezTo>
                  <a:cubicBezTo>
                    <a:pt x="73" y="7"/>
                    <a:pt x="79" y="3"/>
                    <a:pt x="86" y="0"/>
                  </a:cubicBezTo>
                  <a:cubicBezTo>
                    <a:pt x="114" y="22"/>
                    <a:pt x="141" y="46"/>
                    <a:pt x="168" y="70"/>
                  </a:cubicBezTo>
                  <a:cubicBezTo>
                    <a:pt x="197" y="97"/>
                    <a:pt x="224" y="126"/>
                    <a:pt x="250" y="155"/>
                  </a:cubicBezTo>
                  <a:cubicBezTo>
                    <a:pt x="274" y="115"/>
                    <a:pt x="297" y="75"/>
                    <a:pt x="320" y="35"/>
                  </a:cubicBezTo>
                  <a:cubicBezTo>
                    <a:pt x="322" y="36"/>
                    <a:pt x="324" y="38"/>
                    <a:pt x="327" y="40"/>
                  </a:cubicBezTo>
                  <a:cubicBezTo>
                    <a:pt x="330" y="42"/>
                    <a:pt x="333" y="45"/>
                    <a:pt x="336" y="48"/>
                  </a:cubicBezTo>
                  <a:cubicBezTo>
                    <a:pt x="312" y="88"/>
                    <a:pt x="289" y="129"/>
                    <a:pt x="265" y="170"/>
                  </a:cubicBezTo>
                  <a:cubicBezTo>
                    <a:pt x="265" y="171"/>
                    <a:pt x="266" y="172"/>
                    <a:pt x="266" y="173"/>
                  </a:cubicBezTo>
                  <a:cubicBezTo>
                    <a:pt x="292" y="204"/>
                    <a:pt x="317" y="236"/>
                    <a:pt x="341" y="270"/>
                  </a:cubicBezTo>
                  <a:cubicBezTo>
                    <a:pt x="370" y="234"/>
                    <a:pt x="399" y="198"/>
                    <a:pt x="428" y="162"/>
                  </a:cubicBezTo>
                  <a:cubicBezTo>
                    <a:pt x="431" y="168"/>
                    <a:pt x="434" y="174"/>
                    <a:pt x="438" y="180"/>
                  </a:cubicBezTo>
                  <a:cubicBezTo>
                    <a:pt x="438" y="180"/>
                    <a:pt x="438" y="180"/>
                    <a:pt x="438" y="181"/>
                  </a:cubicBezTo>
                  <a:cubicBezTo>
                    <a:pt x="410" y="216"/>
                    <a:pt x="381" y="251"/>
                    <a:pt x="352" y="287"/>
                  </a:cubicBezTo>
                  <a:cubicBezTo>
                    <a:pt x="355" y="291"/>
                    <a:pt x="358" y="296"/>
                    <a:pt x="361" y="300"/>
                  </a:cubicBezTo>
                  <a:cubicBezTo>
                    <a:pt x="392" y="270"/>
                    <a:pt x="423" y="240"/>
                    <a:pt x="455" y="211"/>
                  </a:cubicBezTo>
                  <a:cubicBezTo>
                    <a:pt x="458" y="218"/>
                    <a:pt x="461" y="224"/>
                    <a:pt x="464" y="230"/>
                  </a:cubicBezTo>
                  <a:cubicBezTo>
                    <a:pt x="433" y="258"/>
                    <a:pt x="402" y="287"/>
                    <a:pt x="373" y="317"/>
                  </a:cubicBezTo>
                  <a:cubicBezTo>
                    <a:pt x="414" y="383"/>
                    <a:pt x="450" y="453"/>
                    <a:pt x="479" y="525"/>
                  </a:cubicBezTo>
                  <a:close/>
                </a:path>
              </a:pathLst>
            </a:custGeom>
            <a:solidFill>
              <a:srgbClr val="00937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0" name="íŝḷîḑé">
              <a:extLst>
                <a:ext uri="{FF2B5EF4-FFF2-40B4-BE49-F238E27FC236}">
                  <a16:creationId xmlns:a16="http://schemas.microsoft.com/office/drawing/2014/main" id="{C0176D02-93DC-47BD-B507-F065F1CCAF67}"/>
                </a:ext>
              </a:extLst>
            </p:cNvPr>
            <p:cNvSpPr/>
            <p:nvPr/>
          </p:nvSpPr>
          <p:spPr bwMode="auto">
            <a:xfrm>
              <a:off x="6778625" y="3836988"/>
              <a:ext cx="1565275" cy="1565275"/>
            </a:xfrm>
            <a:custGeom>
              <a:avLst/>
              <a:gdLst>
                <a:gd name="T0" fmla="*/ 0 w 547"/>
                <a:gd name="T1" fmla="*/ 548 h 548"/>
                <a:gd name="T2" fmla="*/ 277 w 547"/>
                <a:gd name="T3" fmla="*/ 548 h 548"/>
                <a:gd name="T4" fmla="*/ 304 w 547"/>
                <a:gd name="T5" fmla="*/ 506 h 548"/>
                <a:gd name="T6" fmla="*/ 321 w 547"/>
                <a:gd name="T7" fmla="*/ 485 h 548"/>
                <a:gd name="T8" fmla="*/ 366 w 547"/>
                <a:gd name="T9" fmla="*/ 438 h 548"/>
                <a:gd name="T10" fmla="*/ 398 w 547"/>
                <a:gd name="T11" fmla="*/ 407 h 548"/>
                <a:gd name="T12" fmla="*/ 421 w 547"/>
                <a:gd name="T13" fmla="*/ 386 h 548"/>
                <a:gd name="T14" fmla="*/ 506 w 547"/>
                <a:gd name="T15" fmla="*/ 288 h 548"/>
                <a:gd name="T16" fmla="*/ 541 w 547"/>
                <a:gd name="T17" fmla="*/ 204 h 548"/>
                <a:gd name="T18" fmla="*/ 545 w 547"/>
                <a:gd name="T19" fmla="*/ 184 h 548"/>
                <a:gd name="T20" fmla="*/ 546 w 547"/>
                <a:gd name="T21" fmla="*/ 153 h 548"/>
                <a:gd name="T22" fmla="*/ 544 w 547"/>
                <a:gd name="T23" fmla="*/ 133 h 548"/>
                <a:gd name="T24" fmla="*/ 531 w 547"/>
                <a:gd name="T25" fmla="*/ 92 h 548"/>
                <a:gd name="T26" fmla="*/ 479 w 547"/>
                <a:gd name="T27" fmla="*/ 33 h 548"/>
                <a:gd name="T28" fmla="*/ 460 w 547"/>
                <a:gd name="T29" fmla="*/ 22 h 548"/>
                <a:gd name="T30" fmla="*/ 384 w 547"/>
                <a:gd name="T31" fmla="*/ 2 h 548"/>
                <a:gd name="T32" fmla="*/ 225 w 547"/>
                <a:gd name="T33" fmla="*/ 58 h 548"/>
                <a:gd name="T34" fmla="*/ 219 w 547"/>
                <a:gd name="T35" fmla="*/ 63 h 548"/>
                <a:gd name="T36" fmla="*/ 210 w 547"/>
                <a:gd name="T37" fmla="*/ 70 h 548"/>
                <a:gd name="T38" fmla="*/ 118 w 547"/>
                <a:gd name="T39" fmla="*/ 185 h 548"/>
                <a:gd name="T40" fmla="*/ 108 w 547"/>
                <a:gd name="T41" fmla="*/ 202 h 548"/>
                <a:gd name="T42" fmla="*/ 107 w 547"/>
                <a:gd name="T43" fmla="*/ 203 h 548"/>
                <a:gd name="T44" fmla="*/ 91 w 547"/>
                <a:gd name="T45" fmla="*/ 234 h 548"/>
                <a:gd name="T46" fmla="*/ 82 w 547"/>
                <a:gd name="T47" fmla="*/ 253 h 548"/>
                <a:gd name="T48" fmla="*/ 0 w 547"/>
                <a:gd name="T49" fmla="*/ 548 h 5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547" h="548">
                  <a:moveTo>
                    <a:pt x="0" y="548"/>
                  </a:moveTo>
                  <a:cubicBezTo>
                    <a:pt x="277" y="548"/>
                    <a:pt x="277" y="548"/>
                    <a:pt x="277" y="548"/>
                  </a:cubicBezTo>
                  <a:cubicBezTo>
                    <a:pt x="285" y="533"/>
                    <a:pt x="294" y="520"/>
                    <a:pt x="304" y="506"/>
                  </a:cubicBezTo>
                  <a:cubicBezTo>
                    <a:pt x="309" y="499"/>
                    <a:pt x="315" y="492"/>
                    <a:pt x="321" y="485"/>
                  </a:cubicBezTo>
                  <a:cubicBezTo>
                    <a:pt x="335" y="469"/>
                    <a:pt x="350" y="453"/>
                    <a:pt x="366" y="438"/>
                  </a:cubicBezTo>
                  <a:cubicBezTo>
                    <a:pt x="376" y="428"/>
                    <a:pt x="387" y="418"/>
                    <a:pt x="398" y="407"/>
                  </a:cubicBezTo>
                  <a:cubicBezTo>
                    <a:pt x="406" y="400"/>
                    <a:pt x="413" y="393"/>
                    <a:pt x="421" y="386"/>
                  </a:cubicBezTo>
                  <a:cubicBezTo>
                    <a:pt x="453" y="356"/>
                    <a:pt x="483" y="325"/>
                    <a:pt x="506" y="288"/>
                  </a:cubicBezTo>
                  <a:cubicBezTo>
                    <a:pt x="523" y="263"/>
                    <a:pt x="535" y="234"/>
                    <a:pt x="541" y="204"/>
                  </a:cubicBezTo>
                  <a:cubicBezTo>
                    <a:pt x="543" y="198"/>
                    <a:pt x="544" y="191"/>
                    <a:pt x="545" y="184"/>
                  </a:cubicBezTo>
                  <a:cubicBezTo>
                    <a:pt x="546" y="174"/>
                    <a:pt x="547" y="164"/>
                    <a:pt x="546" y="153"/>
                  </a:cubicBezTo>
                  <a:cubicBezTo>
                    <a:pt x="546" y="146"/>
                    <a:pt x="545" y="140"/>
                    <a:pt x="544" y="133"/>
                  </a:cubicBezTo>
                  <a:cubicBezTo>
                    <a:pt x="542" y="119"/>
                    <a:pt x="537" y="105"/>
                    <a:pt x="531" y="92"/>
                  </a:cubicBezTo>
                  <a:cubicBezTo>
                    <a:pt x="519" y="68"/>
                    <a:pt x="501" y="48"/>
                    <a:pt x="479" y="33"/>
                  </a:cubicBezTo>
                  <a:cubicBezTo>
                    <a:pt x="473" y="29"/>
                    <a:pt x="466" y="26"/>
                    <a:pt x="460" y="22"/>
                  </a:cubicBezTo>
                  <a:cubicBezTo>
                    <a:pt x="437" y="10"/>
                    <a:pt x="411" y="4"/>
                    <a:pt x="384" y="2"/>
                  </a:cubicBezTo>
                  <a:cubicBezTo>
                    <a:pt x="327" y="0"/>
                    <a:pt x="271" y="23"/>
                    <a:pt x="225" y="58"/>
                  </a:cubicBezTo>
                  <a:cubicBezTo>
                    <a:pt x="223" y="59"/>
                    <a:pt x="221" y="61"/>
                    <a:pt x="219" y="63"/>
                  </a:cubicBezTo>
                  <a:cubicBezTo>
                    <a:pt x="216" y="65"/>
                    <a:pt x="213" y="68"/>
                    <a:pt x="210" y="70"/>
                  </a:cubicBezTo>
                  <a:cubicBezTo>
                    <a:pt x="173" y="103"/>
                    <a:pt x="143" y="143"/>
                    <a:pt x="118" y="185"/>
                  </a:cubicBezTo>
                  <a:cubicBezTo>
                    <a:pt x="115" y="191"/>
                    <a:pt x="111" y="196"/>
                    <a:pt x="108" y="202"/>
                  </a:cubicBezTo>
                  <a:cubicBezTo>
                    <a:pt x="108" y="203"/>
                    <a:pt x="108" y="203"/>
                    <a:pt x="107" y="203"/>
                  </a:cubicBezTo>
                  <a:cubicBezTo>
                    <a:pt x="102" y="213"/>
                    <a:pt x="96" y="224"/>
                    <a:pt x="91" y="234"/>
                  </a:cubicBezTo>
                  <a:cubicBezTo>
                    <a:pt x="88" y="240"/>
                    <a:pt x="85" y="246"/>
                    <a:pt x="82" y="253"/>
                  </a:cubicBezTo>
                  <a:cubicBezTo>
                    <a:pt x="37" y="345"/>
                    <a:pt x="9" y="446"/>
                    <a:pt x="0" y="548"/>
                  </a:cubicBezTo>
                  <a:close/>
                </a:path>
              </a:pathLst>
            </a:custGeom>
            <a:solidFill>
              <a:srgbClr val="00B59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1" name="iṩḷíďe">
              <a:extLst>
                <a:ext uri="{FF2B5EF4-FFF2-40B4-BE49-F238E27FC236}">
                  <a16:creationId xmlns:a16="http://schemas.microsoft.com/office/drawing/2014/main" id="{580E97DD-D4A2-44F9-B727-7C05131645AE}"/>
                </a:ext>
              </a:extLst>
            </p:cNvPr>
            <p:cNvSpPr/>
            <p:nvPr/>
          </p:nvSpPr>
          <p:spPr bwMode="auto">
            <a:xfrm>
              <a:off x="6967538" y="3898901"/>
              <a:ext cx="1373188" cy="1503363"/>
            </a:xfrm>
            <a:custGeom>
              <a:avLst/>
              <a:gdLst>
                <a:gd name="T0" fmla="*/ 0 w 480"/>
                <a:gd name="T1" fmla="*/ 526 h 526"/>
                <a:gd name="T2" fmla="*/ 22 w 480"/>
                <a:gd name="T3" fmla="*/ 526 h 526"/>
                <a:gd name="T4" fmla="*/ 37 w 480"/>
                <a:gd name="T5" fmla="*/ 490 h 526"/>
                <a:gd name="T6" fmla="*/ 238 w 480"/>
                <a:gd name="T7" fmla="*/ 484 h 526"/>
                <a:gd name="T8" fmla="*/ 255 w 480"/>
                <a:gd name="T9" fmla="*/ 463 h 526"/>
                <a:gd name="T10" fmla="*/ 46 w 480"/>
                <a:gd name="T11" fmla="*/ 470 h 526"/>
                <a:gd name="T12" fmla="*/ 65 w 480"/>
                <a:gd name="T13" fmla="*/ 432 h 526"/>
                <a:gd name="T14" fmla="*/ 84 w 480"/>
                <a:gd name="T15" fmla="*/ 397 h 526"/>
                <a:gd name="T16" fmla="*/ 332 w 480"/>
                <a:gd name="T17" fmla="*/ 385 h 526"/>
                <a:gd name="T18" fmla="*/ 355 w 480"/>
                <a:gd name="T19" fmla="*/ 364 h 526"/>
                <a:gd name="T20" fmla="*/ 95 w 480"/>
                <a:gd name="T21" fmla="*/ 376 h 526"/>
                <a:gd name="T22" fmla="*/ 127 w 480"/>
                <a:gd name="T23" fmla="*/ 324 h 526"/>
                <a:gd name="T24" fmla="*/ 130 w 480"/>
                <a:gd name="T25" fmla="*/ 319 h 526"/>
                <a:gd name="T26" fmla="*/ 231 w 480"/>
                <a:gd name="T27" fmla="*/ 185 h 526"/>
                <a:gd name="T28" fmla="*/ 475 w 480"/>
                <a:gd name="T29" fmla="*/ 182 h 526"/>
                <a:gd name="T30" fmla="*/ 479 w 480"/>
                <a:gd name="T31" fmla="*/ 162 h 526"/>
                <a:gd name="T32" fmla="*/ 248 w 480"/>
                <a:gd name="T33" fmla="*/ 165 h 526"/>
                <a:gd name="T34" fmla="*/ 286 w 480"/>
                <a:gd name="T35" fmla="*/ 124 h 526"/>
                <a:gd name="T36" fmla="*/ 480 w 480"/>
                <a:gd name="T37" fmla="*/ 131 h 526"/>
                <a:gd name="T38" fmla="*/ 478 w 480"/>
                <a:gd name="T39" fmla="*/ 111 h 526"/>
                <a:gd name="T40" fmla="*/ 305 w 480"/>
                <a:gd name="T41" fmla="*/ 105 h 526"/>
                <a:gd name="T42" fmla="*/ 413 w 480"/>
                <a:gd name="T43" fmla="*/ 11 h 526"/>
                <a:gd name="T44" fmla="*/ 394 w 480"/>
                <a:gd name="T45" fmla="*/ 0 h 526"/>
                <a:gd name="T46" fmla="*/ 312 w 480"/>
                <a:gd name="T47" fmla="*/ 71 h 526"/>
                <a:gd name="T48" fmla="*/ 229 w 480"/>
                <a:gd name="T49" fmla="*/ 156 h 526"/>
                <a:gd name="T50" fmla="*/ 159 w 480"/>
                <a:gd name="T51" fmla="*/ 36 h 526"/>
                <a:gd name="T52" fmla="*/ 153 w 480"/>
                <a:gd name="T53" fmla="*/ 41 h 526"/>
                <a:gd name="T54" fmla="*/ 144 w 480"/>
                <a:gd name="T55" fmla="*/ 48 h 526"/>
                <a:gd name="T56" fmla="*/ 215 w 480"/>
                <a:gd name="T57" fmla="*/ 170 h 526"/>
                <a:gd name="T58" fmla="*/ 214 w 480"/>
                <a:gd name="T59" fmla="*/ 174 h 526"/>
                <a:gd name="T60" fmla="*/ 139 w 480"/>
                <a:gd name="T61" fmla="*/ 270 h 526"/>
                <a:gd name="T62" fmla="*/ 52 w 480"/>
                <a:gd name="T63" fmla="*/ 163 h 526"/>
                <a:gd name="T64" fmla="*/ 42 w 480"/>
                <a:gd name="T65" fmla="*/ 180 h 526"/>
                <a:gd name="T66" fmla="*/ 41 w 480"/>
                <a:gd name="T67" fmla="*/ 181 h 526"/>
                <a:gd name="T68" fmla="*/ 127 w 480"/>
                <a:gd name="T69" fmla="*/ 287 h 526"/>
                <a:gd name="T70" fmla="*/ 118 w 480"/>
                <a:gd name="T71" fmla="*/ 301 h 526"/>
                <a:gd name="T72" fmla="*/ 25 w 480"/>
                <a:gd name="T73" fmla="*/ 212 h 526"/>
                <a:gd name="T74" fmla="*/ 16 w 480"/>
                <a:gd name="T75" fmla="*/ 231 h 526"/>
                <a:gd name="T76" fmla="*/ 107 w 480"/>
                <a:gd name="T77" fmla="*/ 318 h 526"/>
                <a:gd name="T78" fmla="*/ 0 w 480"/>
                <a:gd name="T79" fmla="*/ 526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480" h="526">
                  <a:moveTo>
                    <a:pt x="0" y="526"/>
                  </a:moveTo>
                  <a:cubicBezTo>
                    <a:pt x="22" y="526"/>
                    <a:pt x="22" y="526"/>
                    <a:pt x="22" y="526"/>
                  </a:cubicBezTo>
                  <a:cubicBezTo>
                    <a:pt x="27" y="514"/>
                    <a:pt x="32" y="502"/>
                    <a:pt x="37" y="490"/>
                  </a:cubicBezTo>
                  <a:cubicBezTo>
                    <a:pt x="104" y="490"/>
                    <a:pt x="171" y="488"/>
                    <a:pt x="238" y="484"/>
                  </a:cubicBezTo>
                  <a:cubicBezTo>
                    <a:pt x="243" y="477"/>
                    <a:pt x="249" y="470"/>
                    <a:pt x="255" y="463"/>
                  </a:cubicBezTo>
                  <a:cubicBezTo>
                    <a:pt x="186" y="467"/>
                    <a:pt x="116" y="470"/>
                    <a:pt x="46" y="470"/>
                  </a:cubicBezTo>
                  <a:cubicBezTo>
                    <a:pt x="52" y="457"/>
                    <a:pt x="58" y="445"/>
                    <a:pt x="65" y="432"/>
                  </a:cubicBezTo>
                  <a:cubicBezTo>
                    <a:pt x="71" y="420"/>
                    <a:pt x="77" y="408"/>
                    <a:pt x="84" y="397"/>
                  </a:cubicBezTo>
                  <a:cubicBezTo>
                    <a:pt x="167" y="393"/>
                    <a:pt x="250" y="389"/>
                    <a:pt x="332" y="385"/>
                  </a:cubicBezTo>
                  <a:cubicBezTo>
                    <a:pt x="340" y="378"/>
                    <a:pt x="347" y="371"/>
                    <a:pt x="355" y="364"/>
                  </a:cubicBezTo>
                  <a:cubicBezTo>
                    <a:pt x="268" y="368"/>
                    <a:pt x="182" y="372"/>
                    <a:pt x="95" y="376"/>
                  </a:cubicBezTo>
                  <a:cubicBezTo>
                    <a:pt x="105" y="359"/>
                    <a:pt x="116" y="341"/>
                    <a:pt x="127" y="324"/>
                  </a:cubicBezTo>
                  <a:cubicBezTo>
                    <a:pt x="128" y="323"/>
                    <a:pt x="129" y="321"/>
                    <a:pt x="130" y="319"/>
                  </a:cubicBezTo>
                  <a:cubicBezTo>
                    <a:pt x="160" y="272"/>
                    <a:pt x="194" y="227"/>
                    <a:pt x="231" y="185"/>
                  </a:cubicBezTo>
                  <a:cubicBezTo>
                    <a:pt x="312" y="184"/>
                    <a:pt x="394" y="183"/>
                    <a:pt x="475" y="182"/>
                  </a:cubicBezTo>
                  <a:cubicBezTo>
                    <a:pt x="477" y="176"/>
                    <a:pt x="478" y="169"/>
                    <a:pt x="479" y="162"/>
                  </a:cubicBezTo>
                  <a:cubicBezTo>
                    <a:pt x="248" y="165"/>
                    <a:pt x="248" y="165"/>
                    <a:pt x="248" y="165"/>
                  </a:cubicBezTo>
                  <a:cubicBezTo>
                    <a:pt x="261" y="151"/>
                    <a:pt x="273" y="137"/>
                    <a:pt x="286" y="124"/>
                  </a:cubicBezTo>
                  <a:cubicBezTo>
                    <a:pt x="351" y="128"/>
                    <a:pt x="416" y="130"/>
                    <a:pt x="480" y="131"/>
                  </a:cubicBezTo>
                  <a:cubicBezTo>
                    <a:pt x="480" y="124"/>
                    <a:pt x="479" y="118"/>
                    <a:pt x="478" y="111"/>
                  </a:cubicBezTo>
                  <a:cubicBezTo>
                    <a:pt x="420" y="110"/>
                    <a:pt x="363" y="108"/>
                    <a:pt x="305" y="105"/>
                  </a:cubicBezTo>
                  <a:cubicBezTo>
                    <a:pt x="339" y="72"/>
                    <a:pt x="375" y="40"/>
                    <a:pt x="413" y="11"/>
                  </a:cubicBezTo>
                  <a:cubicBezTo>
                    <a:pt x="407" y="7"/>
                    <a:pt x="400" y="4"/>
                    <a:pt x="394" y="0"/>
                  </a:cubicBezTo>
                  <a:cubicBezTo>
                    <a:pt x="366" y="23"/>
                    <a:pt x="338" y="46"/>
                    <a:pt x="312" y="71"/>
                  </a:cubicBezTo>
                  <a:cubicBezTo>
                    <a:pt x="283" y="98"/>
                    <a:pt x="256" y="126"/>
                    <a:pt x="229" y="156"/>
                  </a:cubicBezTo>
                  <a:cubicBezTo>
                    <a:pt x="206" y="116"/>
                    <a:pt x="183" y="76"/>
                    <a:pt x="159" y="36"/>
                  </a:cubicBezTo>
                  <a:cubicBezTo>
                    <a:pt x="157" y="37"/>
                    <a:pt x="155" y="39"/>
                    <a:pt x="153" y="41"/>
                  </a:cubicBezTo>
                  <a:cubicBezTo>
                    <a:pt x="150" y="43"/>
                    <a:pt x="147" y="46"/>
                    <a:pt x="144" y="48"/>
                  </a:cubicBezTo>
                  <a:cubicBezTo>
                    <a:pt x="167" y="89"/>
                    <a:pt x="191" y="130"/>
                    <a:pt x="215" y="170"/>
                  </a:cubicBezTo>
                  <a:cubicBezTo>
                    <a:pt x="214" y="171"/>
                    <a:pt x="214" y="173"/>
                    <a:pt x="214" y="174"/>
                  </a:cubicBezTo>
                  <a:cubicBezTo>
                    <a:pt x="187" y="205"/>
                    <a:pt x="162" y="237"/>
                    <a:pt x="139" y="270"/>
                  </a:cubicBezTo>
                  <a:cubicBezTo>
                    <a:pt x="110" y="234"/>
                    <a:pt x="81" y="199"/>
                    <a:pt x="52" y="163"/>
                  </a:cubicBezTo>
                  <a:cubicBezTo>
                    <a:pt x="49" y="169"/>
                    <a:pt x="45" y="174"/>
                    <a:pt x="42" y="180"/>
                  </a:cubicBezTo>
                  <a:cubicBezTo>
                    <a:pt x="42" y="181"/>
                    <a:pt x="42" y="181"/>
                    <a:pt x="41" y="181"/>
                  </a:cubicBezTo>
                  <a:cubicBezTo>
                    <a:pt x="70" y="217"/>
                    <a:pt x="99" y="252"/>
                    <a:pt x="127" y="287"/>
                  </a:cubicBezTo>
                  <a:cubicBezTo>
                    <a:pt x="124" y="292"/>
                    <a:pt x="121" y="296"/>
                    <a:pt x="118" y="301"/>
                  </a:cubicBezTo>
                  <a:cubicBezTo>
                    <a:pt x="88" y="270"/>
                    <a:pt x="57" y="241"/>
                    <a:pt x="25" y="212"/>
                  </a:cubicBezTo>
                  <a:cubicBezTo>
                    <a:pt x="22" y="218"/>
                    <a:pt x="19" y="224"/>
                    <a:pt x="16" y="231"/>
                  </a:cubicBezTo>
                  <a:cubicBezTo>
                    <a:pt x="47" y="259"/>
                    <a:pt x="77" y="288"/>
                    <a:pt x="107" y="318"/>
                  </a:cubicBezTo>
                  <a:cubicBezTo>
                    <a:pt x="65" y="384"/>
                    <a:pt x="29" y="453"/>
                    <a:pt x="0" y="526"/>
                  </a:cubicBezTo>
                  <a:close/>
                </a:path>
              </a:pathLst>
            </a:custGeom>
            <a:solidFill>
              <a:srgbClr val="00937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2" name="iŝľîḋê">
              <a:extLst>
                <a:ext uri="{FF2B5EF4-FFF2-40B4-BE49-F238E27FC236}">
                  <a16:creationId xmlns:a16="http://schemas.microsoft.com/office/drawing/2014/main" id="{61CE9389-56E6-4631-B8CC-3BBFFB9FCF80}"/>
                </a:ext>
              </a:extLst>
            </p:cNvPr>
            <p:cNvSpPr/>
            <p:nvPr/>
          </p:nvSpPr>
          <p:spPr bwMode="auto">
            <a:xfrm>
              <a:off x="4756150" y="2138363"/>
              <a:ext cx="2643188" cy="3298825"/>
            </a:xfrm>
            <a:custGeom>
              <a:avLst/>
              <a:gdLst>
                <a:gd name="T0" fmla="*/ 1665 w 1665"/>
                <a:gd name="T1" fmla="*/ 0 h 2078"/>
                <a:gd name="T2" fmla="*/ 1595 w 1665"/>
                <a:gd name="T3" fmla="*/ 2051 h 2078"/>
                <a:gd name="T4" fmla="*/ 66 w 1665"/>
                <a:gd name="T5" fmla="*/ 2078 h 2078"/>
                <a:gd name="T6" fmla="*/ 0 w 1665"/>
                <a:gd name="T7" fmla="*/ 43 h 2078"/>
                <a:gd name="T8" fmla="*/ 1665 w 1665"/>
                <a:gd name="T9" fmla="*/ 0 h 2078"/>
              </a:gdLst>
              <a:ahLst/>
              <a:cxnLst>
                <a:cxn ang="0">
                  <a:pos x="T0" y="T1"/>
                </a:cxn>
                <a:cxn ang="0">
                  <a:pos x="T2" y="T3"/>
                </a:cxn>
                <a:cxn ang="0">
                  <a:pos x="T4" y="T5"/>
                </a:cxn>
                <a:cxn ang="0">
                  <a:pos x="T6" y="T7"/>
                </a:cxn>
                <a:cxn ang="0">
                  <a:pos x="T8" y="T9"/>
                </a:cxn>
              </a:cxnLst>
              <a:rect l="0" t="0" r="r" b="b"/>
              <a:pathLst>
                <a:path w="1665" h="2078">
                  <a:moveTo>
                    <a:pt x="1665" y="0"/>
                  </a:moveTo>
                  <a:lnTo>
                    <a:pt x="1595" y="2051"/>
                  </a:lnTo>
                  <a:lnTo>
                    <a:pt x="66" y="2078"/>
                  </a:lnTo>
                  <a:lnTo>
                    <a:pt x="0" y="43"/>
                  </a:lnTo>
                  <a:lnTo>
                    <a:pt x="1665" y="0"/>
                  </a:lnTo>
                  <a:close/>
                </a:path>
              </a:pathLst>
            </a:custGeom>
            <a:solidFill>
              <a:srgbClr val="8A4C41"/>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3" name="iš1ídé">
              <a:extLst>
                <a:ext uri="{FF2B5EF4-FFF2-40B4-BE49-F238E27FC236}">
                  <a16:creationId xmlns:a16="http://schemas.microsoft.com/office/drawing/2014/main" id="{890788C9-B8EF-4273-9C07-F6E3F5CC2683}"/>
                </a:ext>
              </a:extLst>
            </p:cNvPr>
            <p:cNvSpPr/>
            <p:nvPr/>
          </p:nvSpPr>
          <p:spPr bwMode="auto">
            <a:xfrm>
              <a:off x="4852988" y="2220913"/>
              <a:ext cx="2449513" cy="3133725"/>
            </a:xfrm>
            <a:custGeom>
              <a:avLst/>
              <a:gdLst>
                <a:gd name="T0" fmla="*/ 1543 w 1543"/>
                <a:gd name="T1" fmla="*/ 0 h 1974"/>
                <a:gd name="T2" fmla="*/ 1478 w 1543"/>
                <a:gd name="T3" fmla="*/ 1948 h 1974"/>
                <a:gd name="T4" fmla="*/ 61 w 1543"/>
                <a:gd name="T5" fmla="*/ 1974 h 1974"/>
                <a:gd name="T6" fmla="*/ 0 w 1543"/>
                <a:gd name="T7" fmla="*/ 42 h 1974"/>
                <a:gd name="T8" fmla="*/ 1543 w 1543"/>
                <a:gd name="T9" fmla="*/ 0 h 1974"/>
              </a:gdLst>
              <a:ahLst/>
              <a:cxnLst>
                <a:cxn ang="0">
                  <a:pos x="T0" y="T1"/>
                </a:cxn>
                <a:cxn ang="0">
                  <a:pos x="T2" y="T3"/>
                </a:cxn>
                <a:cxn ang="0">
                  <a:pos x="T4" y="T5"/>
                </a:cxn>
                <a:cxn ang="0">
                  <a:pos x="T6" y="T7"/>
                </a:cxn>
                <a:cxn ang="0">
                  <a:pos x="T8" y="T9"/>
                </a:cxn>
              </a:cxnLst>
              <a:rect l="0" t="0" r="r" b="b"/>
              <a:pathLst>
                <a:path w="1543" h="1974">
                  <a:moveTo>
                    <a:pt x="1543" y="0"/>
                  </a:moveTo>
                  <a:lnTo>
                    <a:pt x="1478" y="1948"/>
                  </a:lnTo>
                  <a:lnTo>
                    <a:pt x="61" y="1974"/>
                  </a:lnTo>
                  <a:lnTo>
                    <a:pt x="0" y="42"/>
                  </a:lnTo>
                  <a:lnTo>
                    <a:pt x="1543" y="0"/>
                  </a:lnTo>
                  <a:close/>
                </a:path>
              </a:pathLst>
            </a:custGeom>
            <a:solidFill>
              <a:srgbClr val="7B3E3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4" name="ïṥľîḑè">
              <a:extLst>
                <a:ext uri="{FF2B5EF4-FFF2-40B4-BE49-F238E27FC236}">
                  <a16:creationId xmlns:a16="http://schemas.microsoft.com/office/drawing/2014/main" id="{2B0E1098-4461-4E97-834E-A4222137811B}"/>
                </a:ext>
              </a:extLst>
            </p:cNvPr>
            <p:cNvSpPr/>
            <p:nvPr/>
          </p:nvSpPr>
          <p:spPr bwMode="auto">
            <a:xfrm>
              <a:off x="5148263" y="2498726"/>
              <a:ext cx="1862138" cy="2727325"/>
            </a:xfrm>
            <a:custGeom>
              <a:avLst/>
              <a:gdLst>
                <a:gd name="T0" fmla="*/ 0 w 1173"/>
                <a:gd name="T1" fmla="*/ 27 h 1718"/>
                <a:gd name="T2" fmla="*/ 14 w 1173"/>
                <a:gd name="T3" fmla="*/ 1718 h 1718"/>
                <a:gd name="T4" fmla="*/ 995 w 1173"/>
                <a:gd name="T5" fmla="*/ 1678 h 1718"/>
                <a:gd name="T6" fmla="*/ 1173 w 1173"/>
                <a:gd name="T7" fmla="*/ 1464 h 1718"/>
                <a:gd name="T8" fmla="*/ 1173 w 1173"/>
                <a:gd name="T9" fmla="*/ 0 h 1718"/>
                <a:gd name="T10" fmla="*/ 0 w 1173"/>
                <a:gd name="T11" fmla="*/ 27 h 1718"/>
              </a:gdLst>
              <a:ahLst/>
              <a:cxnLst>
                <a:cxn ang="0">
                  <a:pos x="T0" y="T1"/>
                </a:cxn>
                <a:cxn ang="0">
                  <a:pos x="T2" y="T3"/>
                </a:cxn>
                <a:cxn ang="0">
                  <a:pos x="T4" y="T5"/>
                </a:cxn>
                <a:cxn ang="0">
                  <a:pos x="T6" y="T7"/>
                </a:cxn>
                <a:cxn ang="0">
                  <a:pos x="T8" y="T9"/>
                </a:cxn>
                <a:cxn ang="0">
                  <a:pos x="T10" y="T11"/>
                </a:cxn>
              </a:cxnLst>
              <a:rect l="0" t="0" r="r" b="b"/>
              <a:pathLst>
                <a:path w="1173" h="1718">
                  <a:moveTo>
                    <a:pt x="0" y="27"/>
                  </a:moveTo>
                  <a:lnTo>
                    <a:pt x="14" y="1718"/>
                  </a:lnTo>
                  <a:lnTo>
                    <a:pt x="995" y="1678"/>
                  </a:lnTo>
                  <a:lnTo>
                    <a:pt x="1173" y="1464"/>
                  </a:lnTo>
                  <a:lnTo>
                    <a:pt x="1173" y="0"/>
                  </a:lnTo>
                  <a:lnTo>
                    <a:pt x="0" y="27"/>
                  </a:lnTo>
                  <a:close/>
                </a:path>
              </a:pathLst>
            </a:custGeom>
            <a:solidFill>
              <a:srgbClr val="612A2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5" name="îṧḷidê">
              <a:extLst>
                <a:ext uri="{FF2B5EF4-FFF2-40B4-BE49-F238E27FC236}">
                  <a16:creationId xmlns:a16="http://schemas.microsoft.com/office/drawing/2014/main" id="{3742805D-04BE-4D15-87AA-50CA20B32E93}"/>
                </a:ext>
              </a:extLst>
            </p:cNvPr>
            <p:cNvSpPr/>
            <p:nvPr/>
          </p:nvSpPr>
          <p:spPr bwMode="auto">
            <a:xfrm>
              <a:off x="5035550" y="2335213"/>
              <a:ext cx="2085975" cy="2784475"/>
            </a:xfrm>
            <a:custGeom>
              <a:avLst/>
              <a:gdLst>
                <a:gd name="T0" fmla="*/ 0 w 1314"/>
                <a:gd name="T1" fmla="*/ 36 h 1754"/>
                <a:gd name="T2" fmla="*/ 1314 w 1314"/>
                <a:gd name="T3" fmla="*/ 0 h 1754"/>
                <a:gd name="T4" fmla="*/ 1273 w 1314"/>
                <a:gd name="T5" fmla="*/ 1484 h 1754"/>
                <a:gd name="T6" fmla="*/ 1044 w 1314"/>
                <a:gd name="T7" fmla="*/ 1720 h 1754"/>
                <a:gd name="T8" fmla="*/ 44 w 1314"/>
                <a:gd name="T9" fmla="*/ 1754 h 1754"/>
                <a:gd name="T10" fmla="*/ 0 w 1314"/>
                <a:gd name="T11" fmla="*/ 36 h 1754"/>
              </a:gdLst>
              <a:ahLst/>
              <a:cxnLst>
                <a:cxn ang="0">
                  <a:pos x="T0" y="T1"/>
                </a:cxn>
                <a:cxn ang="0">
                  <a:pos x="T2" y="T3"/>
                </a:cxn>
                <a:cxn ang="0">
                  <a:pos x="T4" y="T5"/>
                </a:cxn>
                <a:cxn ang="0">
                  <a:pos x="T6" y="T7"/>
                </a:cxn>
                <a:cxn ang="0">
                  <a:pos x="T8" y="T9"/>
                </a:cxn>
                <a:cxn ang="0">
                  <a:pos x="T10" y="T11"/>
                </a:cxn>
              </a:cxnLst>
              <a:rect l="0" t="0" r="r" b="b"/>
              <a:pathLst>
                <a:path w="1314" h="1754">
                  <a:moveTo>
                    <a:pt x="0" y="36"/>
                  </a:moveTo>
                  <a:lnTo>
                    <a:pt x="1314" y="0"/>
                  </a:lnTo>
                  <a:lnTo>
                    <a:pt x="1273" y="1484"/>
                  </a:lnTo>
                  <a:lnTo>
                    <a:pt x="1044" y="1720"/>
                  </a:lnTo>
                  <a:lnTo>
                    <a:pt x="44" y="1754"/>
                  </a:lnTo>
                  <a:lnTo>
                    <a:pt x="0" y="36"/>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6" name="ïšḷîďê">
              <a:extLst>
                <a:ext uri="{FF2B5EF4-FFF2-40B4-BE49-F238E27FC236}">
                  <a16:creationId xmlns:a16="http://schemas.microsoft.com/office/drawing/2014/main" id="{E47995C6-57DA-426C-8D6F-59C0CC060FA1}"/>
                </a:ext>
              </a:extLst>
            </p:cNvPr>
            <p:cNvSpPr/>
            <p:nvPr/>
          </p:nvSpPr>
          <p:spPr bwMode="auto">
            <a:xfrm>
              <a:off x="6610350" y="4691063"/>
              <a:ext cx="446088" cy="374650"/>
            </a:xfrm>
            <a:custGeom>
              <a:avLst/>
              <a:gdLst>
                <a:gd name="T0" fmla="*/ 281 w 281"/>
                <a:gd name="T1" fmla="*/ 0 h 236"/>
                <a:gd name="T2" fmla="*/ 0 w 281"/>
                <a:gd name="T3" fmla="*/ 0 h 236"/>
                <a:gd name="T4" fmla="*/ 52 w 281"/>
                <a:gd name="T5" fmla="*/ 236 h 236"/>
                <a:gd name="T6" fmla="*/ 281 w 281"/>
                <a:gd name="T7" fmla="*/ 0 h 236"/>
              </a:gdLst>
              <a:ahLst/>
              <a:cxnLst>
                <a:cxn ang="0">
                  <a:pos x="T0" y="T1"/>
                </a:cxn>
                <a:cxn ang="0">
                  <a:pos x="T2" y="T3"/>
                </a:cxn>
                <a:cxn ang="0">
                  <a:pos x="T4" y="T5"/>
                </a:cxn>
                <a:cxn ang="0">
                  <a:pos x="T6" y="T7"/>
                </a:cxn>
              </a:cxnLst>
              <a:rect l="0" t="0" r="r" b="b"/>
              <a:pathLst>
                <a:path w="281" h="236">
                  <a:moveTo>
                    <a:pt x="281" y="0"/>
                  </a:moveTo>
                  <a:lnTo>
                    <a:pt x="0" y="0"/>
                  </a:lnTo>
                  <a:lnTo>
                    <a:pt x="52" y="236"/>
                  </a:lnTo>
                  <a:lnTo>
                    <a:pt x="281" y="0"/>
                  </a:lnTo>
                  <a:close/>
                </a:path>
              </a:pathLst>
            </a:custGeom>
            <a:solidFill>
              <a:srgbClr val="DBDBD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7" name="îšļiḍè">
              <a:extLst>
                <a:ext uri="{FF2B5EF4-FFF2-40B4-BE49-F238E27FC236}">
                  <a16:creationId xmlns:a16="http://schemas.microsoft.com/office/drawing/2014/main" id="{6FB96870-7727-410E-B532-2F4860358CDA}"/>
                </a:ext>
              </a:extLst>
            </p:cNvPr>
            <p:cNvSpPr/>
            <p:nvPr/>
          </p:nvSpPr>
          <p:spPr bwMode="auto">
            <a:xfrm>
              <a:off x="6643688" y="4654551"/>
              <a:ext cx="412750" cy="411163"/>
            </a:xfrm>
            <a:custGeom>
              <a:avLst/>
              <a:gdLst>
                <a:gd name="T0" fmla="*/ 260 w 260"/>
                <a:gd name="T1" fmla="*/ 23 h 259"/>
                <a:gd name="T2" fmla="*/ 0 w 260"/>
                <a:gd name="T3" fmla="*/ 0 h 259"/>
                <a:gd name="T4" fmla="*/ 31 w 260"/>
                <a:gd name="T5" fmla="*/ 259 h 259"/>
                <a:gd name="T6" fmla="*/ 260 w 260"/>
                <a:gd name="T7" fmla="*/ 23 h 259"/>
              </a:gdLst>
              <a:ahLst/>
              <a:cxnLst>
                <a:cxn ang="0">
                  <a:pos x="T0" y="T1"/>
                </a:cxn>
                <a:cxn ang="0">
                  <a:pos x="T2" y="T3"/>
                </a:cxn>
                <a:cxn ang="0">
                  <a:pos x="T4" y="T5"/>
                </a:cxn>
                <a:cxn ang="0">
                  <a:pos x="T6" y="T7"/>
                </a:cxn>
              </a:cxnLst>
              <a:rect l="0" t="0" r="r" b="b"/>
              <a:pathLst>
                <a:path w="260" h="259">
                  <a:moveTo>
                    <a:pt x="260" y="23"/>
                  </a:moveTo>
                  <a:lnTo>
                    <a:pt x="0" y="0"/>
                  </a:lnTo>
                  <a:lnTo>
                    <a:pt x="31" y="259"/>
                  </a:lnTo>
                  <a:lnTo>
                    <a:pt x="260" y="23"/>
                  </a:lnTo>
                  <a:close/>
                </a:path>
              </a:pathLst>
            </a:custGeom>
            <a:solidFill>
              <a:srgbClr val="EEEEEE"/>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8" name="ïṩḻîḑê">
              <a:extLst>
                <a:ext uri="{FF2B5EF4-FFF2-40B4-BE49-F238E27FC236}">
                  <a16:creationId xmlns:a16="http://schemas.microsoft.com/office/drawing/2014/main" id="{C9695A9C-382F-4ED8-BA03-EF1F0245D3BA}"/>
                </a:ext>
              </a:extLst>
            </p:cNvPr>
            <p:cNvSpPr/>
            <p:nvPr/>
          </p:nvSpPr>
          <p:spPr bwMode="auto">
            <a:xfrm>
              <a:off x="5573713" y="1833563"/>
              <a:ext cx="976313" cy="642938"/>
            </a:xfrm>
            <a:custGeom>
              <a:avLst/>
              <a:gdLst>
                <a:gd name="T0" fmla="*/ 268 w 341"/>
                <a:gd name="T1" fmla="*/ 84 h 225"/>
                <a:gd name="T2" fmla="*/ 268 w 341"/>
                <a:gd name="T3" fmla="*/ 83 h 225"/>
                <a:gd name="T4" fmla="*/ 170 w 341"/>
                <a:gd name="T5" fmla="*/ 0 h 225"/>
                <a:gd name="T6" fmla="*/ 128 w 341"/>
                <a:gd name="T7" fmla="*/ 9 h 225"/>
                <a:gd name="T8" fmla="*/ 72 w 341"/>
                <a:gd name="T9" fmla="*/ 93 h 225"/>
                <a:gd name="T10" fmla="*/ 17 w 341"/>
                <a:gd name="T11" fmla="*/ 96 h 225"/>
                <a:gd name="T12" fmla="*/ 0 w 341"/>
                <a:gd name="T13" fmla="*/ 96 h 225"/>
                <a:gd name="T14" fmla="*/ 14 w 341"/>
                <a:gd name="T15" fmla="*/ 225 h 225"/>
                <a:gd name="T16" fmla="*/ 330 w 341"/>
                <a:gd name="T17" fmla="*/ 225 h 225"/>
                <a:gd name="T18" fmla="*/ 331 w 341"/>
                <a:gd name="T19" fmla="*/ 210 h 225"/>
                <a:gd name="T20" fmla="*/ 341 w 341"/>
                <a:gd name="T21" fmla="*/ 80 h 225"/>
                <a:gd name="T22" fmla="*/ 268 w 341"/>
                <a:gd name="T23" fmla="*/ 84 h 225"/>
                <a:gd name="T24" fmla="*/ 113 w 341"/>
                <a:gd name="T25" fmla="*/ 91 h 225"/>
                <a:gd name="T26" fmla="*/ 170 w 341"/>
                <a:gd name="T27" fmla="*/ 50 h 225"/>
                <a:gd name="T28" fmla="*/ 226 w 341"/>
                <a:gd name="T29" fmla="*/ 86 h 225"/>
                <a:gd name="T30" fmla="*/ 113 w 341"/>
                <a:gd name="T31" fmla="*/ 91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341" h="225">
                  <a:moveTo>
                    <a:pt x="268" y="84"/>
                  </a:moveTo>
                  <a:cubicBezTo>
                    <a:pt x="268" y="84"/>
                    <a:pt x="268" y="84"/>
                    <a:pt x="268" y="83"/>
                  </a:cubicBezTo>
                  <a:cubicBezTo>
                    <a:pt x="261" y="36"/>
                    <a:pt x="220" y="0"/>
                    <a:pt x="170" y="0"/>
                  </a:cubicBezTo>
                  <a:cubicBezTo>
                    <a:pt x="155" y="0"/>
                    <a:pt x="141" y="3"/>
                    <a:pt x="128" y="9"/>
                  </a:cubicBezTo>
                  <a:cubicBezTo>
                    <a:pt x="96" y="24"/>
                    <a:pt x="74" y="56"/>
                    <a:pt x="72" y="93"/>
                  </a:cubicBezTo>
                  <a:cubicBezTo>
                    <a:pt x="17" y="96"/>
                    <a:pt x="17" y="96"/>
                    <a:pt x="17" y="96"/>
                  </a:cubicBezTo>
                  <a:cubicBezTo>
                    <a:pt x="0" y="96"/>
                    <a:pt x="0" y="96"/>
                    <a:pt x="0" y="96"/>
                  </a:cubicBezTo>
                  <a:cubicBezTo>
                    <a:pt x="14" y="225"/>
                    <a:pt x="14" y="225"/>
                    <a:pt x="14" y="225"/>
                  </a:cubicBezTo>
                  <a:cubicBezTo>
                    <a:pt x="330" y="225"/>
                    <a:pt x="330" y="225"/>
                    <a:pt x="330" y="225"/>
                  </a:cubicBezTo>
                  <a:cubicBezTo>
                    <a:pt x="331" y="210"/>
                    <a:pt x="331" y="210"/>
                    <a:pt x="331" y="210"/>
                  </a:cubicBezTo>
                  <a:cubicBezTo>
                    <a:pt x="341" y="80"/>
                    <a:pt x="341" y="80"/>
                    <a:pt x="341" y="80"/>
                  </a:cubicBezTo>
                  <a:lnTo>
                    <a:pt x="268" y="84"/>
                  </a:lnTo>
                  <a:close/>
                  <a:moveTo>
                    <a:pt x="113" y="91"/>
                  </a:moveTo>
                  <a:cubicBezTo>
                    <a:pt x="117" y="68"/>
                    <a:pt x="141" y="50"/>
                    <a:pt x="170" y="50"/>
                  </a:cubicBezTo>
                  <a:cubicBezTo>
                    <a:pt x="197" y="50"/>
                    <a:pt x="220" y="65"/>
                    <a:pt x="226" y="86"/>
                  </a:cubicBezTo>
                  <a:lnTo>
                    <a:pt x="113" y="91"/>
                  </a:lnTo>
                  <a:close/>
                </a:path>
              </a:pathLst>
            </a:custGeom>
            <a:solidFill>
              <a:srgbClr val="A4D5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99" name="işļiḓe">
              <a:extLst>
                <a:ext uri="{FF2B5EF4-FFF2-40B4-BE49-F238E27FC236}">
                  <a16:creationId xmlns:a16="http://schemas.microsoft.com/office/drawing/2014/main" id="{AF29C679-1BC6-445A-8B59-2760F1A0265D}"/>
                </a:ext>
              </a:extLst>
            </p:cNvPr>
            <p:cNvSpPr/>
            <p:nvPr/>
          </p:nvSpPr>
          <p:spPr bwMode="auto">
            <a:xfrm>
              <a:off x="5573713" y="2106613"/>
              <a:ext cx="947738" cy="377825"/>
            </a:xfrm>
            <a:custGeom>
              <a:avLst/>
              <a:gdLst>
                <a:gd name="T0" fmla="*/ 331 w 331"/>
                <a:gd name="T1" fmla="*/ 114 h 132"/>
                <a:gd name="T2" fmla="*/ 330 w 331"/>
                <a:gd name="T3" fmla="*/ 129 h 132"/>
                <a:gd name="T4" fmla="*/ 14 w 331"/>
                <a:gd name="T5" fmla="*/ 129 h 132"/>
                <a:gd name="T6" fmla="*/ 0 w 331"/>
                <a:gd name="T7" fmla="*/ 0 h 132"/>
                <a:gd name="T8" fmla="*/ 17 w 331"/>
                <a:gd name="T9" fmla="*/ 0 h 132"/>
                <a:gd name="T10" fmla="*/ 331 w 331"/>
                <a:gd name="T11" fmla="*/ 114 h 132"/>
              </a:gdLst>
              <a:ahLst/>
              <a:cxnLst>
                <a:cxn ang="0">
                  <a:pos x="T0" y="T1"/>
                </a:cxn>
                <a:cxn ang="0">
                  <a:pos x="T2" y="T3"/>
                </a:cxn>
                <a:cxn ang="0">
                  <a:pos x="T4" y="T5"/>
                </a:cxn>
                <a:cxn ang="0">
                  <a:pos x="T6" y="T7"/>
                </a:cxn>
                <a:cxn ang="0">
                  <a:pos x="T8" y="T9"/>
                </a:cxn>
                <a:cxn ang="0">
                  <a:pos x="T10" y="T11"/>
                </a:cxn>
              </a:cxnLst>
              <a:rect l="0" t="0" r="r" b="b"/>
              <a:pathLst>
                <a:path w="331" h="132">
                  <a:moveTo>
                    <a:pt x="331" y="114"/>
                  </a:moveTo>
                  <a:cubicBezTo>
                    <a:pt x="330" y="129"/>
                    <a:pt x="330" y="129"/>
                    <a:pt x="330" y="129"/>
                  </a:cubicBezTo>
                  <a:cubicBezTo>
                    <a:pt x="14" y="129"/>
                    <a:pt x="14" y="129"/>
                    <a:pt x="14" y="129"/>
                  </a:cubicBezTo>
                  <a:cubicBezTo>
                    <a:pt x="0" y="0"/>
                    <a:pt x="0" y="0"/>
                    <a:pt x="0" y="0"/>
                  </a:cubicBezTo>
                  <a:cubicBezTo>
                    <a:pt x="17" y="0"/>
                    <a:pt x="17" y="0"/>
                    <a:pt x="17" y="0"/>
                  </a:cubicBezTo>
                  <a:cubicBezTo>
                    <a:pt x="22" y="40"/>
                    <a:pt x="60" y="132"/>
                    <a:pt x="331" y="114"/>
                  </a:cubicBezTo>
                  <a:close/>
                </a:path>
              </a:pathLst>
            </a:custGeom>
            <a:solidFill>
              <a:srgbClr val="7DB1F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0" name="iṡḻíḓe">
              <a:extLst>
                <a:ext uri="{FF2B5EF4-FFF2-40B4-BE49-F238E27FC236}">
                  <a16:creationId xmlns:a16="http://schemas.microsoft.com/office/drawing/2014/main" id="{F06980F7-006E-4415-AD28-B645E8C3CC6D}"/>
                </a:ext>
              </a:extLst>
            </p:cNvPr>
            <p:cNvSpPr/>
            <p:nvPr/>
          </p:nvSpPr>
          <p:spPr bwMode="auto">
            <a:xfrm>
              <a:off x="5800725" y="2135188"/>
              <a:ext cx="500063" cy="177800"/>
            </a:xfrm>
            <a:custGeom>
              <a:avLst/>
              <a:gdLst>
                <a:gd name="T0" fmla="*/ 175 w 175"/>
                <a:gd name="T1" fmla="*/ 0 h 62"/>
                <a:gd name="T2" fmla="*/ 0 w 175"/>
                <a:gd name="T3" fmla="*/ 6 h 62"/>
                <a:gd name="T4" fmla="*/ 170 w 175"/>
                <a:gd name="T5" fmla="*/ 62 h 62"/>
                <a:gd name="T6" fmla="*/ 175 w 175"/>
                <a:gd name="T7" fmla="*/ 0 h 62"/>
              </a:gdLst>
              <a:ahLst/>
              <a:cxnLst>
                <a:cxn ang="0">
                  <a:pos x="T0" y="T1"/>
                </a:cxn>
                <a:cxn ang="0">
                  <a:pos x="T2" y="T3"/>
                </a:cxn>
                <a:cxn ang="0">
                  <a:pos x="T4" y="T5"/>
                </a:cxn>
                <a:cxn ang="0">
                  <a:pos x="T6" y="T7"/>
                </a:cxn>
              </a:cxnLst>
              <a:rect l="0" t="0" r="r" b="b"/>
              <a:pathLst>
                <a:path w="175" h="62">
                  <a:moveTo>
                    <a:pt x="175" y="0"/>
                  </a:moveTo>
                  <a:cubicBezTo>
                    <a:pt x="0" y="6"/>
                    <a:pt x="0" y="6"/>
                    <a:pt x="0" y="6"/>
                  </a:cubicBezTo>
                  <a:cubicBezTo>
                    <a:pt x="35" y="47"/>
                    <a:pt x="114" y="59"/>
                    <a:pt x="170" y="62"/>
                  </a:cubicBezTo>
                  <a:lnTo>
                    <a:pt x="175" y="0"/>
                  </a:lnTo>
                  <a:close/>
                </a:path>
              </a:pathLst>
            </a:custGeom>
            <a:solidFill>
              <a:srgbClr val="C6E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1" name="í$ļîḓè">
              <a:extLst>
                <a:ext uri="{FF2B5EF4-FFF2-40B4-BE49-F238E27FC236}">
                  <a16:creationId xmlns:a16="http://schemas.microsoft.com/office/drawing/2014/main" id="{2A956EB6-DAA5-4D88-BB37-30D3A5290B84}"/>
                </a:ext>
              </a:extLst>
            </p:cNvPr>
            <p:cNvSpPr/>
            <p:nvPr/>
          </p:nvSpPr>
          <p:spPr bwMode="auto">
            <a:xfrm>
              <a:off x="6351588" y="2127251"/>
              <a:ext cx="120650" cy="188913"/>
            </a:xfrm>
            <a:custGeom>
              <a:avLst/>
              <a:gdLst>
                <a:gd name="T0" fmla="*/ 12 w 42"/>
                <a:gd name="T1" fmla="*/ 1 h 66"/>
                <a:gd name="T2" fmla="*/ 0 w 42"/>
                <a:gd name="T3" fmla="*/ 66 h 66"/>
                <a:gd name="T4" fmla="*/ 37 w 42"/>
                <a:gd name="T5" fmla="*/ 65 h 66"/>
                <a:gd name="T6" fmla="*/ 42 w 42"/>
                <a:gd name="T7" fmla="*/ 0 h 66"/>
                <a:gd name="T8" fmla="*/ 12 w 42"/>
                <a:gd name="T9" fmla="*/ 1 h 66"/>
              </a:gdLst>
              <a:ahLst/>
              <a:cxnLst>
                <a:cxn ang="0">
                  <a:pos x="T0" y="T1"/>
                </a:cxn>
                <a:cxn ang="0">
                  <a:pos x="T2" y="T3"/>
                </a:cxn>
                <a:cxn ang="0">
                  <a:pos x="T4" y="T5"/>
                </a:cxn>
                <a:cxn ang="0">
                  <a:pos x="T6" y="T7"/>
                </a:cxn>
                <a:cxn ang="0">
                  <a:pos x="T8" y="T9"/>
                </a:cxn>
              </a:cxnLst>
              <a:rect l="0" t="0" r="r" b="b"/>
              <a:pathLst>
                <a:path w="42" h="66">
                  <a:moveTo>
                    <a:pt x="12" y="1"/>
                  </a:moveTo>
                  <a:cubicBezTo>
                    <a:pt x="0" y="66"/>
                    <a:pt x="0" y="66"/>
                    <a:pt x="0" y="66"/>
                  </a:cubicBezTo>
                  <a:cubicBezTo>
                    <a:pt x="22" y="66"/>
                    <a:pt x="37" y="65"/>
                    <a:pt x="37" y="65"/>
                  </a:cubicBezTo>
                  <a:cubicBezTo>
                    <a:pt x="42" y="0"/>
                    <a:pt x="42" y="0"/>
                    <a:pt x="42" y="0"/>
                  </a:cubicBezTo>
                  <a:lnTo>
                    <a:pt x="12" y="1"/>
                  </a:lnTo>
                  <a:close/>
                </a:path>
              </a:pathLst>
            </a:custGeom>
            <a:solidFill>
              <a:srgbClr val="C6E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2" name="iśḻiḓè">
              <a:extLst>
                <a:ext uri="{FF2B5EF4-FFF2-40B4-BE49-F238E27FC236}">
                  <a16:creationId xmlns:a16="http://schemas.microsoft.com/office/drawing/2014/main" id="{FB31EA7E-9ED4-49ED-9418-F87F0129830E}"/>
                </a:ext>
              </a:extLst>
            </p:cNvPr>
            <p:cNvSpPr/>
            <p:nvPr/>
          </p:nvSpPr>
          <p:spPr bwMode="auto">
            <a:xfrm>
              <a:off x="5940425" y="1833563"/>
              <a:ext cx="400050" cy="236538"/>
            </a:xfrm>
            <a:custGeom>
              <a:avLst/>
              <a:gdLst>
                <a:gd name="T0" fmla="*/ 140 w 140"/>
                <a:gd name="T1" fmla="*/ 83 h 83"/>
                <a:gd name="T2" fmla="*/ 0 w 140"/>
                <a:gd name="T3" fmla="*/ 9 h 83"/>
                <a:gd name="T4" fmla="*/ 42 w 140"/>
                <a:gd name="T5" fmla="*/ 0 h 83"/>
                <a:gd name="T6" fmla="*/ 140 w 140"/>
                <a:gd name="T7" fmla="*/ 83 h 83"/>
              </a:gdLst>
              <a:ahLst/>
              <a:cxnLst>
                <a:cxn ang="0">
                  <a:pos x="T0" y="T1"/>
                </a:cxn>
                <a:cxn ang="0">
                  <a:pos x="T2" y="T3"/>
                </a:cxn>
                <a:cxn ang="0">
                  <a:pos x="T4" y="T5"/>
                </a:cxn>
                <a:cxn ang="0">
                  <a:pos x="T6" y="T7"/>
                </a:cxn>
              </a:cxnLst>
              <a:rect l="0" t="0" r="r" b="b"/>
              <a:pathLst>
                <a:path w="140" h="83">
                  <a:moveTo>
                    <a:pt x="140" y="83"/>
                  </a:moveTo>
                  <a:cubicBezTo>
                    <a:pt x="139" y="81"/>
                    <a:pt x="103" y="2"/>
                    <a:pt x="0" y="9"/>
                  </a:cubicBezTo>
                  <a:cubicBezTo>
                    <a:pt x="13" y="3"/>
                    <a:pt x="27" y="0"/>
                    <a:pt x="42" y="0"/>
                  </a:cubicBezTo>
                  <a:cubicBezTo>
                    <a:pt x="92" y="0"/>
                    <a:pt x="133" y="36"/>
                    <a:pt x="140" y="83"/>
                  </a:cubicBezTo>
                  <a:close/>
                </a:path>
              </a:pathLst>
            </a:custGeom>
            <a:solidFill>
              <a:srgbClr val="C6ED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3" name="iṣ1ïḓe">
              <a:extLst>
                <a:ext uri="{FF2B5EF4-FFF2-40B4-BE49-F238E27FC236}">
                  <a16:creationId xmlns:a16="http://schemas.microsoft.com/office/drawing/2014/main" id="{4765AC03-A61C-4AF1-942E-FF7BDED3624E}"/>
                </a:ext>
              </a:extLst>
            </p:cNvPr>
            <p:cNvSpPr/>
            <p:nvPr/>
          </p:nvSpPr>
          <p:spPr bwMode="auto">
            <a:xfrm>
              <a:off x="5245100" y="2808288"/>
              <a:ext cx="357188" cy="314325"/>
            </a:xfrm>
            <a:custGeom>
              <a:avLst/>
              <a:gdLst>
                <a:gd name="T0" fmla="*/ 225 w 225"/>
                <a:gd name="T1" fmla="*/ 198 h 198"/>
                <a:gd name="T2" fmla="*/ 11 w 225"/>
                <a:gd name="T3" fmla="*/ 198 h 198"/>
                <a:gd name="T4" fmla="*/ 0 w 225"/>
                <a:gd name="T5" fmla="*/ 0 h 198"/>
                <a:gd name="T6" fmla="*/ 225 w 225"/>
                <a:gd name="T7" fmla="*/ 0 h 198"/>
                <a:gd name="T8" fmla="*/ 225 w 225"/>
                <a:gd name="T9" fmla="*/ 198 h 198"/>
                <a:gd name="T10" fmla="*/ 45 w 225"/>
                <a:gd name="T11" fmla="*/ 162 h 198"/>
                <a:gd name="T12" fmla="*/ 189 w 225"/>
                <a:gd name="T13" fmla="*/ 162 h 198"/>
                <a:gd name="T14" fmla="*/ 189 w 225"/>
                <a:gd name="T15" fmla="*/ 36 h 198"/>
                <a:gd name="T16" fmla="*/ 38 w 225"/>
                <a:gd name="T17" fmla="*/ 36 h 198"/>
                <a:gd name="T18" fmla="*/ 45 w 225"/>
                <a:gd name="T19" fmla="*/ 162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5" h="198">
                  <a:moveTo>
                    <a:pt x="225" y="198"/>
                  </a:moveTo>
                  <a:lnTo>
                    <a:pt x="11" y="198"/>
                  </a:lnTo>
                  <a:lnTo>
                    <a:pt x="0" y="0"/>
                  </a:lnTo>
                  <a:lnTo>
                    <a:pt x="225" y="0"/>
                  </a:lnTo>
                  <a:lnTo>
                    <a:pt x="225" y="198"/>
                  </a:lnTo>
                  <a:close/>
                  <a:moveTo>
                    <a:pt x="45" y="162"/>
                  </a:moveTo>
                  <a:lnTo>
                    <a:pt x="189" y="162"/>
                  </a:lnTo>
                  <a:lnTo>
                    <a:pt x="189" y="36"/>
                  </a:lnTo>
                  <a:lnTo>
                    <a:pt x="38" y="36"/>
                  </a:lnTo>
                  <a:lnTo>
                    <a:pt x="45" y="162"/>
                  </a:lnTo>
                  <a:close/>
                </a:path>
              </a:pathLst>
            </a:custGeom>
            <a:solidFill>
              <a:srgbClr val="2C2C7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4" name="íS1ïďe">
              <a:extLst>
                <a:ext uri="{FF2B5EF4-FFF2-40B4-BE49-F238E27FC236}">
                  <a16:creationId xmlns:a16="http://schemas.microsoft.com/office/drawing/2014/main" id="{A90C4B16-22F8-4E95-A609-32CDDC05FE17}"/>
                </a:ext>
              </a:extLst>
            </p:cNvPr>
            <p:cNvSpPr/>
            <p:nvPr/>
          </p:nvSpPr>
          <p:spPr bwMode="auto">
            <a:xfrm>
              <a:off x="5259388" y="3362326"/>
              <a:ext cx="360363" cy="314325"/>
            </a:xfrm>
            <a:custGeom>
              <a:avLst/>
              <a:gdLst>
                <a:gd name="T0" fmla="*/ 227 w 227"/>
                <a:gd name="T1" fmla="*/ 198 h 198"/>
                <a:gd name="T2" fmla="*/ 11 w 227"/>
                <a:gd name="T3" fmla="*/ 198 h 198"/>
                <a:gd name="T4" fmla="*/ 0 w 227"/>
                <a:gd name="T5" fmla="*/ 0 h 198"/>
                <a:gd name="T6" fmla="*/ 227 w 227"/>
                <a:gd name="T7" fmla="*/ 0 h 198"/>
                <a:gd name="T8" fmla="*/ 227 w 227"/>
                <a:gd name="T9" fmla="*/ 198 h 198"/>
                <a:gd name="T10" fmla="*/ 45 w 227"/>
                <a:gd name="T11" fmla="*/ 162 h 198"/>
                <a:gd name="T12" fmla="*/ 191 w 227"/>
                <a:gd name="T13" fmla="*/ 162 h 198"/>
                <a:gd name="T14" fmla="*/ 191 w 227"/>
                <a:gd name="T15" fmla="*/ 36 h 198"/>
                <a:gd name="T16" fmla="*/ 40 w 227"/>
                <a:gd name="T17" fmla="*/ 36 h 198"/>
                <a:gd name="T18" fmla="*/ 45 w 227"/>
                <a:gd name="T19" fmla="*/ 162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7" h="198">
                  <a:moveTo>
                    <a:pt x="227" y="198"/>
                  </a:moveTo>
                  <a:lnTo>
                    <a:pt x="11" y="198"/>
                  </a:lnTo>
                  <a:lnTo>
                    <a:pt x="0" y="0"/>
                  </a:lnTo>
                  <a:lnTo>
                    <a:pt x="227" y="0"/>
                  </a:lnTo>
                  <a:lnTo>
                    <a:pt x="227" y="198"/>
                  </a:lnTo>
                  <a:close/>
                  <a:moveTo>
                    <a:pt x="45" y="162"/>
                  </a:moveTo>
                  <a:lnTo>
                    <a:pt x="191" y="162"/>
                  </a:lnTo>
                  <a:lnTo>
                    <a:pt x="191" y="36"/>
                  </a:lnTo>
                  <a:lnTo>
                    <a:pt x="40" y="36"/>
                  </a:lnTo>
                  <a:lnTo>
                    <a:pt x="45" y="162"/>
                  </a:lnTo>
                  <a:close/>
                </a:path>
              </a:pathLst>
            </a:custGeom>
            <a:solidFill>
              <a:srgbClr val="2C2C7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5" name="íṣ1îḑé">
              <a:extLst>
                <a:ext uri="{FF2B5EF4-FFF2-40B4-BE49-F238E27FC236}">
                  <a16:creationId xmlns:a16="http://schemas.microsoft.com/office/drawing/2014/main" id="{01B8691F-A0B5-458D-8EAE-0240E0FBEB79}"/>
                </a:ext>
              </a:extLst>
            </p:cNvPr>
            <p:cNvSpPr/>
            <p:nvPr/>
          </p:nvSpPr>
          <p:spPr bwMode="auto">
            <a:xfrm>
              <a:off x="5276850" y="3916363"/>
              <a:ext cx="357188" cy="314325"/>
            </a:xfrm>
            <a:custGeom>
              <a:avLst/>
              <a:gdLst>
                <a:gd name="T0" fmla="*/ 225 w 225"/>
                <a:gd name="T1" fmla="*/ 198 h 198"/>
                <a:gd name="T2" fmla="*/ 9 w 225"/>
                <a:gd name="T3" fmla="*/ 198 h 198"/>
                <a:gd name="T4" fmla="*/ 0 w 225"/>
                <a:gd name="T5" fmla="*/ 0 h 198"/>
                <a:gd name="T6" fmla="*/ 225 w 225"/>
                <a:gd name="T7" fmla="*/ 0 h 198"/>
                <a:gd name="T8" fmla="*/ 225 w 225"/>
                <a:gd name="T9" fmla="*/ 198 h 198"/>
                <a:gd name="T10" fmla="*/ 45 w 225"/>
                <a:gd name="T11" fmla="*/ 162 h 198"/>
                <a:gd name="T12" fmla="*/ 189 w 225"/>
                <a:gd name="T13" fmla="*/ 162 h 198"/>
                <a:gd name="T14" fmla="*/ 189 w 225"/>
                <a:gd name="T15" fmla="*/ 36 h 198"/>
                <a:gd name="T16" fmla="*/ 38 w 225"/>
                <a:gd name="T17" fmla="*/ 36 h 198"/>
                <a:gd name="T18" fmla="*/ 45 w 225"/>
                <a:gd name="T19" fmla="*/ 162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5" h="198">
                  <a:moveTo>
                    <a:pt x="225" y="198"/>
                  </a:moveTo>
                  <a:lnTo>
                    <a:pt x="9" y="198"/>
                  </a:lnTo>
                  <a:lnTo>
                    <a:pt x="0" y="0"/>
                  </a:lnTo>
                  <a:lnTo>
                    <a:pt x="225" y="0"/>
                  </a:lnTo>
                  <a:lnTo>
                    <a:pt x="225" y="198"/>
                  </a:lnTo>
                  <a:close/>
                  <a:moveTo>
                    <a:pt x="45" y="162"/>
                  </a:moveTo>
                  <a:lnTo>
                    <a:pt x="189" y="162"/>
                  </a:lnTo>
                  <a:lnTo>
                    <a:pt x="189" y="36"/>
                  </a:lnTo>
                  <a:lnTo>
                    <a:pt x="38" y="36"/>
                  </a:lnTo>
                  <a:lnTo>
                    <a:pt x="45" y="162"/>
                  </a:lnTo>
                  <a:close/>
                </a:path>
              </a:pathLst>
            </a:custGeom>
            <a:solidFill>
              <a:srgbClr val="2C2C7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6" name="iś1íḓe">
              <a:extLst>
                <a:ext uri="{FF2B5EF4-FFF2-40B4-BE49-F238E27FC236}">
                  <a16:creationId xmlns:a16="http://schemas.microsoft.com/office/drawing/2014/main" id="{36405AFB-7B10-46E6-8581-9755C96816E3}"/>
                </a:ext>
              </a:extLst>
            </p:cNvPr>
            <p:cNvSpPr/>
            <p:nvPr/>
          </p:nvSpPr>
          <p:spPr bwMode="auto">
            <a:xfrm>
              <a:off x="5376863" y="3862388"/>
              <a:ext cx="339725" cy="246063"/>
            </a:xfrm>
            <a:custGeom>
              <a:avLst/>
              <a:gdLst>
                <a:gd name="T0" fmla="*/ 0 w 214"/>
                <a:gd name="T1" fmla="*/ 84 h 155"/>
                <a:gd name="T2" fmla="*/ 66 w 214"/>
                <a:gd name="T3" fmla="*/ 155 h 155"/>
                <a:gd name="T4" fmla="*/ 214 w 214"/>
                <a:gd name="T5" fmla="*/ 57 h 155"/>
                <a:gd name="T6" fmla="*/ 173 w 214"/>
                <a:gd name="T7" fmla="*/ 0 h 155"/>
                <a:gd name="T8" fmla="*/ 81 w 214"/>
                <a:gd name="T9" fmla="*/ 104 h 155"/>
                <a:gd name="T10" fmla="*/ 56 w 214"/>
                <a:gd name="T11" fmla="*/ 52 h 155"/>
                <a:gd name="T12" fmla="*/ 0 w 214"/>
                <a:gd name="T13" fmla="*/ 84 h 155"/>
              </a:gdLst>
              <a:ahLst/>
              <a:cxnLst>
                <a:cxn ang="0">
                  <a:pos x="T0" y="T1"/>
                </a:cxn>
                <a:cxn ang="0">
                  <a:pos x="T2" y="T3"/>
                </a:cxn>
                <a:cxn ang="0">
                  <a:pos x="T4" y="T5"/>
                </a:cxn>
                <a:cxn ang="0">
                  <a:pos x="T6" y="T7"/>
                </a:cxn>
                <a:cxn ang="0">
                  <a:pos x="T8" y="T9"/>
                </a:cxn>
                <a:cxn ang="0">
                  <a:pos x="T10" y="T11"/>
                </a:cxn>
                <a:cxn ang="0">
                  <a:pos x="T12" y="T13"/>
                </a:cxn>
              </a:cxnLst>
              <a:rect l="0" t="0" r="r" b="b"/>
              <a:pathLst>
                <a:path w="214" h="155">
                  <a:moveTo>
                    <a:pt x="0" y="84"/>
                  </a:moveTo>
                  <a:lnTo>
                    <a:pt x="66" y="155"/>
                  </a:lnTo>
                  <a:lnTo>
                    <a:pt x="214" y="57"/>
                  </a:lnTo>
                  <a:lnTo>
                    <a:pt x="173" y="0"/>
                  </a:lnTo>
                  <a:lnTo>
                    <a:pt x="81" y="104"/>
                  </a:lnTo>
                  <a:lnTo>
                    <a:pt x="56" y="52"/>
                  </a:lnTo>
                  <a:lnTo>
                    <a:pt x="0" y="84"/>
                  </a:lnTo>
                  <a:close/>
                </a:path>
              </a:pathLst>
            </a:custGeom>
            <a:solidFill>
              <a:srgbClr val="F4385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7" name="ïśḷîḍè">
              <a:extLst>
                <a:ext uri="{FF2B5EF4-FFF2-40B4-BE49-F238E27FC236}">
                  <a16:creationId xmlns:a16="http://schemas.microsoft.com/office/drawing/2014/main" id="{1E8E200C-6EE0-4A3D-B3DC-B9A0D9D17D24}"/>
                </a:ext>
              </a:extLst>
            </p:cNvPr>
            <p:cNvSpPr/>
            <p:nvPr/>
          </p:nvSpPr>
          <p:spPr bwMode="auto">
            <a:xfrm>
              <a:off x="5287963" y="4413251"/>
              <a:ext cx="357188" cy="314325"/>
            </a:xfrm>
            <a:custGeom>
              <a:avLst/>
              <a:gdLst>
                <a:gd name="T0" fmla="*/ 225 w 225"/>
                <a:gd name="T1" fmla="*/ 198 h 198"/>
                <a:gd name="T2" fmla="*/ 9 w 225"/>
                <a:gd name="T3" fmla="*/ 198 h 198"/>
                <a:gd name="T4" fmla="*/ 0 w 225"/>
                <a:gd name="T5" fmla="*/ 0 h 198"/>
                <a:gd name="T6" fmla="*/ 225 w 225"/>
                <a:gd name="T7" fmla="*/ 0 h 198"/>
                <a:gd name="T8" fmla="*/ 225 w 225"/>
                <a:gd name="T9" fmla="*/ 198 h 198"/>
                <a:gd name="T10" fmla="*/ 45 w 225"/>
                <a:gd name="T11" fmla="*/ 162 h 198"/>
                <a:gd name="T12" fmla="*/ 189 w 225"/>
                <a:gd name="T13" fmla="*/ 162 h 198"/>
                <a:gd name="T14" fmla="*/ 189 w 225"/>
                <a:gd name="T15" fmla="*/ 36 h 198"/>
                <a:gd name="T16" fmla="*/ 38 w 225"/>
                <a:gd name="T17" fmla="*/ 36 h 198"/>
                <a:gd name="T18" fmla="*/ 45 w 225"/>
                <a:gd name="T19" fmla="*/ 162 h 1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5" h="198">
                  <a:moveTo>
                    <a:pt x="225" y="198"/>
                  </a:moveTo>
                  <a:lnTo>
                    <a:pt x="9" y="198"/>
                  </a:lnTo>
                  <a:lnTo>
                    <a:pt x="0" y="0"/>
                  </a:lnTo>
                  <a:lnTo>
                    <a:pt x="225" y="0"/>
                  </a:lnTo>
                  <a:lnTo>
                    <a:pt x="225" y="198"/>
                  </a:lnTo>
                  <a:close/>
                  <a:moveTo>
                    <a:pt x="45" y="162"/>
                  </a:moveTo>
                  <a:lnTo>
                    <a:pt x="189" y="162"/>
                  </a:lnTo>
                  <a:lnTo>
                    <a:pt x="189" y="36"/>
                  </a:lnTo>
                  <a:lnTo>
                    <a:pt x="38" y="36"/>
                  </a:lnTo>
                  <a:lnTo>
                    <a:pt x="45" y="162"/>
                  </a:lnTo>
                  <a:close/>
                </a:path>
              </a:pathLst>
            </a:custGeom>
            <a:solidFill>
              <a:srgbClr val="2C2C7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8" name="ïş1íde">
              <a:extLst>
                <a:ext uri="{FF2B5EF4-FFF2-40B4-BE49-F238E27FC236}">
                  <a16:creationId xmlns:a16="http://schemas.microsoft.com/office/drawing/2014/main" id="{5339909B-97FF-4619-BDA3-327E8F95165D}"/>
                </a:ext>
              </a:extLst>
            </p:cNvPr>
            <p:cNvSpPr/>
            <p:nvPr/>
          </p:nvSpPr>
          <p:spPr bwMode="auto">
            <a:xfrm>
              <a:off x="5387975" y="4359276"/>
              <a:ext cx="339725" cy="246063"/>
            </a:xfrm>
            <a:custGeom>
              <a:avLst/>
              <a:gdLst>
                <a:gd name="T0" fmla="*/ 0 w 214"/>
                <a:gd name="T1" fmla="*/ 85 h 155"/>
                <a:gd name="T2" fmla="*/ 67 w 214"/>
                <a:gd name="T3" fmla="*/ 155 h 155"/>
                <a:gd name="T4" fmla="*/ 214 w 214"/>
                <a:gd name="T5" fmla="*/ 58 h 155"/>
                <a:gd name="T6" fmla="*/ 175 w 214"/>
                <a:gd name="T7" fmla="*/ 0 h 155"/>
                <a:gd name="T8" fmla="*/ 81 w 214"/>
                <a:gd name="T9" fmla="*/ 105 h 155"/>
                <a:gd name="T10" fmla="*/ 56 w 214"/>
                <a:gd name="T11" fmla="*/ 52 h 155"/>
                <a:gd name="T12" fmla="*/ 0 w 214"/>
                <a:gd name="T13" fmla="*/ 85 h 155"/>
              </a:gdLst>
              <a:ahLst/>
              <a:cxnLst>
                <a:cxn ang="0">
                  <a:pos x="T0" y="T1"/>
                </a:cxn>
                <a:cxn ang="0">
                  <a:pos x="T2" y="T3"/>
                </a:cxn>
                <a:cxn ang="0">
                  <a:pos x="T4" y="T5"/>
                </a:cxn>
                <a:cxn ang="0">
                  <a:pos x="T6" y="T7"/>
                </a:cxn>
                <a:cxn ang="0">
                  <a:pos x="T8" y="T9"/>
                </a:cxn>
                <a:cxn ang="0">
                  <a:pos x="T10" y="T11"/>
                </a:cxn>
                <a:cxn ang="0">
                  <a:pos x="T12" y="T13"/>
                </a:cxn>
              </a:cxnLst>
              <a:rect l="0" t="0" r="r" b="b"/>
              <a:pathLst>
                <a:path w="214" h="155">
                  <a:moveTo>
                    <a:pt x="0" y="85"/>
                  </a:moveTo>
                  <a:lnTo>
                    <a:pt x="67" y="155"/>
                  </a:lnTo>
                  <a:lnTo>
                    <a:pt x="214" y="58"/>
                  </a:lnTo>
                  <a:lnTo>
                    <a:pt x="175" y="0"/>
                  </a:lnTo>
                  <a:lnTo>
                    <a:pt x="81" y="105"/>
                  </a:lnTo>
                  <a:lnTo>
                    <a:pt x="56" y="52"/>
                  </a:lnTo>
                  <a:lnTo>
                    <a:pt x="0" y="85"/>
                  </a:lnTo>
                  <a:close/>
                </a:path>
              </a:pathLst>
            </a:custGeom>
            <a:solidFill>
              <a:srgbClr val="F4385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09" name="ïsļïďê">
              <a:extLst>
                <a:ext uri="{FF2B5EF4-FFF2-40B4-BE49-F238E27FC236}">
                  <a16:creationId xmlns:a16="http://schemas.microsoft.com/office/drawing/2014/main" id="{9A4385AD-B371-4272-99FE-25E1DA87AA44}"/>
                </a:ext>
              </a:extLst>
            </p:cNvPr>
            <p:cNvSpPr/>
            <p:nvPr/>
          </p:nvSpPr>
          <p:spPr bwMode="auto">
            <a:xfrm>
              <a:off x="5345113" y="3316288"/>
              <a:ext cx="339725" cy="246063"/>
            </a:xfrm>
            <a:custGeom>
              <a:avLst/>
              <a:gdLst>
                <a:gd name="T0" fmla="*/ 0 w 214"/>
                <a:gd name="T1" fmla="*/ 83 h 155"/>
                <a:gd name="T2" fmla="*/ 68 w 214"/>
                <a:gd name="T3" fmla="*/ 155 h 155"/>
                <a:gd name="T4" fmla="*/ 214 w 214"/>
                <a:gd name="T5" fmla="*/ 58 h 155"/>
                <a:gd name="T6" fmla="*/ 175 w 214"/>
                <a:gd name="T7" fmla="*/ 0 h 155"/>
                <a:gd name="T8" fmla="*/ 81 w 214"/>
                <a:gd name="T9" fmla="*/ 104 h 155"/>
                <a:gd name="T10" fmla="*/ 56 w 214"/>
                <a:gd name="T11" fmla="*/ 50 h 155"/>
                <a:gd name="T12" fmla="*/ 0 w 214"/>
                <a:gd name="T13" fmla="*/ 83 h 155"/>
              </a:gdLst>
              <a:ahLst/>
              <a:cxnLst>
                <a:cxn ang="0">
                  <a:pos x="T0" y="T1"/>
                </a:cxn>
                <a:cxn ang="0">
                  <a:pos x="T2" y="T3"/>
                </a:cxn>
                <a:cxn ang="0">
                  <a:pos x="T4" y="T5"/>
                </a:cxn>
                <a:cxn ang="0">
                  <a:pos x="T6" y="T7"/>
                </a:cxn>
                <a:cxn ang="0">
                  <a:pos x="T8" y="T9"/>
                </a:cxn>
                <a:cxn ang="0">
                  <a:pos x="T10" y="T11"/>
                </a:cxn>
                <a:cxn ang="0">
                  <a:pos x="T12" y="T13"/>
                </a:cxn>
              </a:cxnLst>
              <a:rect l="0" t="0" r="r" b="b"/>
              <a:pathLst>
                <a:path w="214" h="155">
                  <a:moveTo>
                    <a:pt x="0" y="83"/>
                  </a:moveTo>
                  <a:lnTo>
                    <a:pt x="68" y="155"/>
                  </a:lnTo>
                  <a:lnTo>
                    <a:pt x="214" y="58"/>
                  </a:lnTo>
                  <a:lnTo>
                    <a:pt x="175" y="0"/>
                  </a:lnTo>
                  <a:lnTo>
                    <a:pt x="81" y="104"/>
                  </a:lnTo>
                  <a:lnTo>
                    <a:pt x="56" y="50"/>
                  </a:lnTo>
                  <a:lnTo>
                    <a:pt x="0" y="83"/>
                  </a:lnTo>
                  <a:close/>
                </a:path>
              </a:pathLst>
            </a:custGeom>
            <a:solidFill>
              <a:srgbClr val="F4385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0" name="iṥlíḋe">
              <a:extLst>
                <a:ext uri="{FF2B5EF4-FFF2-40B4-BE49-F238E27FC236}">
                  <a16:creationId xmlns:a16="http://schemas.microsoft.com/office/drawing/2014/main" id="{4B30E645-BCC1-4539-B05B-96DDDE40A189}"/>
                </a:ext>
              </a:extLst>
            </p:cNvPr>
            <p:cNvSpPr/>
            <p:nvPr/>
          </p:nvSpPr>
          <p:spPr bwMode="auto">
            <a:xfrm>
              <a:off x="5776913" y="2787651"/>
              <a:ext cx="835025" cy="77788"/>
            </a:xfrm>
            <a:custGeom>
              <a:avLst/>
              <a:gdLst>
                <a:gd name="T0" fmla="*/ 2 w 526"/>
                <a:gd name="T1" fmla="*/ 49 h 49"/>
                <a:gd name="T2" fmla="*/ 0 w 526"/>
                <a:gd name="T3" fmla="*/ 13 h 49"/>
                <a:gd name="T4" fmla="*/ 525 w 526"/>
                <a:gd name="T5" fmla="*/ 0 h 49"/>
                <a:gd name="T6" fmla="*/ 526 w 526"/>
                <a:gd name="T7" fmla="*/ 36 h 49"/>
                <a:gd name="T8" fmla="*/ 2 w 526"/>
                <a:gd name="T9" fmla="*/ 49 h 49"/>
              </a:gdLst>
              <a:ahLst/>
              <a:cxnLst>
                <a:cxn ang="0">
                  <a:pos x="T0" y="T1"/>
                </a:cxn>
                <a:cxn ang="0">
                  <a:pos x="T2" y="T3"/>
                </a:cxn>
                <a:cxn ang="0">
                  <a:pos x="T4" y="T5"/>
                </a:cxn>
                <a:cxn ang="0">
                  <a:pos x="T6" y="T7"/>
                </a:cxn>
                <a:cxn ang="0">
                  <a:pos x="T8" y="T9"/>
                </a:cxn>
              </a:cxnLst>
              <a:rect l="0" t="0" r="r" b="b"/>
              <a:pathLst>
                <a:path w="526" h="49">
                  <a:moveTo>
                    <a:pt x="2" y="49"/>
                  </a:moveTo>
                  <a:lnTo>
                    <a:pt x="0" y="13"/>
                  </a:lnTo>
                  <a:lnTo>
                    <a:pt x="525" y="0"/>
                  </a:lnTo>
                  <a:lnTo>
                    <a:pt x="526" y="36"/>
                  </a:lnTo>
                  <a:lnTo>
                    <a:pt x="2" y="49"/>
                  </a:lnTo>
                  <a:close/>
                </a:path>
              </a:pathLst>
            </a:custGeom>
            <a:solidFill>
              <a:srgbClr val="A1B1B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1" name="íṥḷídé">
              <a:extLst>
                <a:ext uri="{FF2B5EF4-FFF2-40B4-BE49-F238E27FC236}">
                  <a16:creationId xmlns:a16="http://schemas.microsoft.com/office/drawing/2014/main" id="{B86CFA51-CC6F-430E-ADD1-DC6C0652638C}"/>
                </a:ext>
              </a:extLst>
            </p:cNvPr>
            <p:cNvSpPr/>
            <p:nvPr/>
          </p:nvSpPr>
          <p:spPr bwMode="auto">
            <a:xfrm>
              <a:off x="5776913" y="2913063"/>
              <a:ext cx="1165225" cy="80963"/>
            </a:xfrm>
            <a:custGeom>
              <a:avLst/>
              <a:gdLst>
                <a:gd name="T0" fmla="*/ 2 w 734"/>
                <a:gd name="T1" fmla="*/ 51 h 51"/>
                <a:gd name="T2" fmla="*/ 0 w 734"/>
                <a:gd name="T3" fmla="*/ 15 h 51"/>
                <a:gd name="T4" fmla="*/ 734 w 734"/>
                <a:gd name="T5" fmla="*/ 0 h 51"/>
                <a:gd name="T6" fmla="*/ 734 w 734"/>
                <a:gd name="T7" fmla="*/ 36 h 51"/>
                <a:gd name="T8" fmla="*/ 2 w 734"/>
                <a:gd name="T9" fmla="*/ 51 h 51"/>
              </a:gdLst>
              <a:ahLst/>
              <a:cxnLst>
                <a:cxn ang="0">
                  <a:pos x="T0" y="T1"/>
                </a:cxn>
                <a:cxn ang="0">
                  <a:pos x="T2" y="T3"/>
                </a:cxn>
                <a:cxn ang="0">
                  <a:pos x="T4" y="T5"/>
                </a:cxn>
                <a:cxn ang="0">
                  <a:pos x="T6" y="T7"/>
                </a:cxn>
                <a:cxn ang="0">
                  <a:pos x="T8" y="T9"/>
                </a:cxn>
              </a:cxnLst>
              <a:rect l="0" t="0" r="r" b="b"/>
              <a:pathLst>
                <a:path w="734" h="51">
                  <a:moveTo>
                    <a:pt x="2" y="51"/>
                  </a:moveTo>
                  <a:lnTo>
                    <a:pt x="0" y="15"/>
                  </a:lnTo>
                  <a:lnTo>
                    <a:pt x="734" y="0"/>
                  </a:lnTo>
                  <a:lnTo>
                    <a:pt x="734" y="36"/>
                  </a:lnTo>
                  <a:lnTo>
                    <a:pt x="2" y="51"/>
                  </a:lnTo>
                  <a:close/>
                </a:path>
              </a:pathLst>
            </a:custGeom>
            <a:solidFill>
              <a:srgbClr val="A1B1B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12" name="iṧḻïdé">
              <a:extLst>
                <a:ext uri="{FF2B5EF4-FFF2-40B4-BE49-F238E27FC236}">
                  <a16:creationId xmlns:a16="http://schemas.microsoft.com/office/drawing/2014/main" id="{EA3B3852-BBFC-46A2-BC3D-67D05183DBA8}"/>
                </a:ext>
              </a:extLst>
            </p:cNvPr>
            <p:cNvSpPr/>
            <p:nvPr/>
          </p:nvSpPr>
          <p:spPr bwMode="auto">
            <a:xfrm>
              <a:off x="5776913" y="3065463"/>
              <a:ext cx="603250" cy="57150"/>
            </a:xfrm>
            <a:prstGeom prst="rect">
              <a:avLst/>
            </a:prstGeom>
            <a:solidFill>
              <a:srgbClr val="A1B1B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13" name="íšļïďe">
              <a:extLst>
                <a:ext uri="{FF2B5EF4-FFF2-40B4-BE49-F238E27FC236}">
                  <a16:creationId xmlns:a16="http://schemas.microsoft.com/office/drawing/2014/main" id="{27B9764A-3D3A-4A38-A7CE-4260C2AF2A5C}"/>
                </a:ext>
              </a:extLst>
            </p:cNvPr>
            <p:cNvSpPr/>
            <p:nvPr/>
          </p:nvSpPr>
          <p:spPr bwMode="auto">
            <a:xfrm>
              <a:off x="5776913" y="3362326"/>
              <a:ext cx="841375" cy="57150"/>
            </a:xfrm>
            <a:prstGeom prst="rect">
              <a:avLst/>
            </a:prstGeom>
            <a:solidFill>
              <a:srgbClr val="A1B1B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14" name="iSļïḓè">
              <a:extLst>
                <a:ext uri="{FF2B5EF4-FFF2-40B4-BE49-F238E27FC236}">
                  <a16:creationId xmlns:a16="http://schemas.microsoft.com/office/drawing/2014/main" id="{9D8B863C-FC95-47BE-BDCD-254EDE8B6A6A}"/>
                </a:ext>
              </a:extLst>
            </p:cNvPr>
            <p:cNvSpPr/>
            <p:nvPr/>
          </p:nvSpPr>
          <p:spPr bwMode="auto">
            <a:xfrm>
              <a:off x="5776913" y="3476626"/>
              <a:ext cx="517525" cy="57150"/>
            </a:xfrm>
            <a:prstGeom prst="rect">
              <a:avLst/>
            </a:prstGeom>
            <a:solidFill>
              <a:srgbClr val="A1B1B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15" name="ï$ľíde">
              <a:extLst>
                <a:ext uri="{FF2B5EF4-FFF2-40B4-BE49-F238E27FC236}">
                  <a16:creationId xmlns:a16="http://schemas.microsoft.com/office/drawing/2014/main" id="{95EAF0F9-FE30-44A0-8C5D-9DA2C71E3D2F}"/>
                </a:ext>
              </a:extLst>
            </p:cNvPr>
            <p:cNvSpPr/>
            <p:nvPr/>
          </p:nvSpPr>
          <p:spPr bwMode="auto">
            <a:xfrm>
              <a:off x="5776913" y="3579813"/>
              <a:ext cx="1062038" cy="58738"/>
            </a:xfrm>
            <a:prstGeom prst="rect">
              <a:avLst/>
            </a:prstGeom>
            <a:solidFill>
              <a:srgbClr val="A1B1B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16" name="ïṩ1îḋê">
              <a:extLst>
                <a:ext uri="{FF2B5EF4-FFF2-40B4-BE49-F238E27FC236}">
                  <a16:creationId xmlns:a16="http://schemas.microsoft.com/office/drawing/2014/main" id="{9D4389F0-79B2-4D85-B3E9-064A2A9648CE}"/>
                </a:ext>
              </a:extLst>
            </p:cNvPr>
            <p:cNvSpPr/>
            <p:nvPr/>
          </p:nvSpPr>
          <p:spPr bwMode="auto">
            <a:xfrm>
              <a:off x="5776913" y="3908426"/>
              <a:ext cx="523875" cy="57150"/>
            </a:xfrm>
            <a:prstGeom prst="rect">
              <a:avLst/>
            </a:prstGeom>
            <a:solidFill>
              <a:srgbClr val="A1B1B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17" name="îṣḻîdè">
              <a:extLst>
                <a:ext uri="{FF2B5EF4-FFF2-40B4-BE49-F238E27FC236}">
                  <a16:creationId xmlns:a16="http://schemas.microsoft.com/office/drawing/2014/main" id="{350CD2A6-C732-45C1-9872-D13E4DA63594}"/>
                </a:ext>
              </a:extLst>
            </p:cNvPr>
            <p:cNvSpPr/>
            <p:nvPr/>
          </p:nvSpPr>
          <p:spPr bwMode="auto">
            <a:xfrm>
              <a:off x="5783263" y="4530726"/>
              <a:ext cx="523875" cy="60325"/>
            </a:xfrm>
            <a:prstGeom prst="rect">
              <a:avLst/>
            </a:prstGeom>
            <a:solidFill>
              <a:srgbClr val="A1B1B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18" name="iş1iḍe">
              <a:extLst>
                <a:ext uri="{FF2B5EF4-FFF2-40B4-BE49-F238E27FC236}">
                  <a16:creationId xmlns:a16="http://schemas.microsoft.com/office/drawing/2014/main" id="{E08A647F-89FB-4CAF-82E0-E07086C5FA65}"/>
                </a:ext>
              </a:extLst>
            </p:cNvPr>
            <p:cNvSpPr/>
            <p:nvPr/>
          </p:nvSpPr>
          <p:spPr bwMode="auto">
            <a:xfrm>
              <a:off x="5783263" y="4641851"/>
              <a:ext cx="317500" cy="57150"/>
            </a:xfrm>
            <a:prstGeom prst="rect">
              <a:avLst/>
            </a:prstGeom>
            <a:solidFill>
              <a:srgbClr val="A1B1B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19" name="iśḷiḋe">
              <a:extLst>
                <a:ext uri="{FF2B5EF4-FFF2-40B4-BE49-F238E27FC236}">
                  <a16:creationId xmlns:a16="http://schemas.microsoft.com/office/drawing/2014/main" id="{0A71004C-34F9-46CE-B88A-0F7E35D8AB01}"/>
                </a:ext>
              </a:extLst>
            </p:cNvPr>
            <p:cNvSpPr/>
            <p:nvPr/>
          </p:nvSpPr>
          <p:spPr bwMode="auto">
            <a:xfrm>
              <a:off x="5776913" y="4148138"/>
              <a:ext cx="1087438" cy="65088"/>
            </a:xfrm>
            <a:custGeom>
              <a:avLst/>
              <a:gdLst>
                <a:gd name="T0" fmla="*/ 0 w 685"/>
                <a:gd name="T1" fmla="*/ 41 h 41"/>
                <a:gd name="T2" fmla="*/ 0 w 685"/>
                <a:gd name="T3" fmla="*/ 5 h 41"/>
                <a:gd name="T4" fmla="*/ 685 w 685"/>
                <a:gd name="T5" fmla="*/ 0 h 41"/>
                <a:gd name="T6" fmla="*/ 685 w 685"/>
                <a:gd name="T7" fmla="*/ 36 h 41"/>
                <a:gd name="T8" fmla="*/ 0 w 685"/>
                <a:gd name="T9" fmla="*/ 41 h 41"/>
              </a:gdLst>
              <a:ahLst/>
              <a:cxnLst>
                <a:cxn ang="0">
                  <a:pos x="T0" y="T1"/>
                </a:cxn>
                <a:cxn ang="0">
                  <a:pos x="T2" y="T3"/>
                </a:cxn>
                <a:cxn ang="0">
                  <a:pos x="T4" y="T5"/>
                </a:cxn>
                <a:cxn ang="0">
                  <a:pos x="T6" y="T7"/>
                </a:cxn>
                <a:cxn ang="0">
                  <a:pos x="T8" y="T9"/>
                </a:cxn>
              </a:cxnLst>
              <a:rect l="0" t="0" r="r" b="b"/>
              <a:pathLst>
                <a:path w="685" h="41">
                  <a:moveTo>
                    <a:pt x="0" y="41"/>
                  </a:moveTo>
                  <a:lnTo>
                    <a:pt x="0" y="5"/>
                  </a:lnTo>
                  <a:lnTo>
                    <a:pt x="685" y="0"/>
                  </a:lnTo>
                  <a:lnTo>
                    <a:pt x="685" y="36"/>
                  </a:lnTo>
                  <a:lnTo>
                    <a:pt x="0" y="41"/>
                  </a:lnTo>
                  <a:close/>
                </a:path>
              </a:pathLst>
            </a:custGeom>
            <a:solidFill>
              <a:srgbClr val="A1B1B6"/>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0" name="îṩḷiḍê">
              <a:extLst>
                <a:ext uri="{FF2B5EF4-FFF2-40B4-BE49-F238E27FC236}">
                  <a16:creationId xmlns:a16="http://schemas.microsoft.com/office/drawing/2014/main" id="{22C28C80-E67D-486F-AF85-4FA1D74F9B6A}"/>
                </a:ext>
              </a:extLst>
            </p:cNvPr>
            <p:cNvSpPr/>
            <p:nvPr/>
          </p:nvSpPr>
          <p:spPr bwMode="auto">
            <a:xfrm>
              <a:off x="5776913" y="4030663"/>
              <a:ext cx="776288" cy="57150"/>
            </a:xfrm>
            <a:prstGeom prst="rect">
              <a:avLst/>
            </a:prstGeom>
            <a:solidFill>
              <a:srgbClr val="A1B1B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21" name="iṧļîďé">
              <a:extLst>
                <a:ext uri="{FF2B5EF4-FFF2-40B4-BE49-F238E27FC236}">
                  <a16:creationId xmlns:a16="http://schemas.microsoft.com/office/drawing/2014/main" id="{479BF336-3B96-4A66-A5E0-FEBF0D172213}"/>
                </a:ext>
              </a:extLst>
            </p:cNvPr>
            <p:cNvSpPr/>
            <p:nvPr/>
          </p:nvSpPr>
          <p:spPr bwMode="auto">
            <a:xfrm>
              <a:off x="5783263" y="4425951"/>
              <a:ext cx="774700" cy="57150"/>
            </a:xfrm>
            <a:prstGeom prst="rect">
              <a:avLst/>
            </a:prstGeom>
            <a:solidFill>
              <a:srgbClr val="A1B1B6"/>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22" name="îṧļîde">
              <a:extLst>
                <a:ext uri="{FF2B5EF4-FFF2-40B4-BE49-F238E27FC236}">
                  <a16:creationId xmlns:a16="http://schemas.microsoft.com/office/drawing/2014/main" id="{9CCBBCDF-0A3E-4B02-B3AF-A8C51B8008B8}"/>
                </a:ext>
              </a:extLst>
            </p:cNvPr>
            <p:cNvSpPr/>
            <p:nvPr/>
          </p:nvSpPr>
          <p:spPr bwMode="auto">
            <a:xfrm>
              <a:off x="6815138" y="5133976"/>
              <a:ext cx="174625" cy="146050"/>
            </a:xfrm>
            <a:custGeom>
              <a:avLst/>
              <a:gdLst>
                <a:gd name="T0" fmla="*/ 7 w 61"/>
                <a:gd name="T1" fmla="*/ 51 h 51"/>
                <a:gd name="T2" fmla="*/ 7 w 61"/>
                <a:gd name="T3" fmla="*/ 30 h 51"/>
                <a:gd name="T4" fmla="*/ 31 w 61"/>
                <a:gd name="T5" fmla="*/ 7 h 51"/>
                <a:gd name="T6" fmla="*/ 54 w 61"/>
                <a:gd name="T7" fmla="*/ 30 h 51"/>
                <a:gd name="T8" fmla="*/ 54 w 61"/>
                <a:gd name="T9" fmla="*/ 51 h 51"/>
                <a:gd name="T10" fmla="*/ 61 w 61"/>
                <a:gd name="T11" fmla="*/ 51 h 51"/>
                <a:gd name="T12" fmla="*/ 61 w 61"/>
                <a:gd name="T13" fmla="*/ 30 h 51"/>
                <a:gd name="T14" fmla="*/ 31 w 61"/>
                <a:gd name="T15" fmla="*/ 0 h 51"/>
                <a:gd name="T16" fmla="*/ 0 w 61"/>
                <a:gd name="T17" fmla="*/ 30 h 51"/>
                <a:gd name="T18" fmla="*/ 0 w 61"/>
                <a:gd name="T19" fmla="*/ 51 h 51"/>
                <a:gd name="T20" fmla="*/ 7 w 61"/>
                <a:gd name="T21"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51">
                  <a:moveTo>
                    <a:pt x="7" y="51"/>
                  </a:moveTo>
                  <a:cubicBezTo>
                    <a:pt x="7" y="30"/>
                    <a:pt x="7" y="30"/>
                    <a:pt x="7" y="30"/>
                  </a:cubicBezTo>
                  <a:cubicBezTo>
                    <a:pt x="7" y="17"/>
                    <a:pt x="18" y="7"/>
                    <a:pt x="31" y="7"/>
                  </a:cubicBezTo>
                  <a:cubicBezTo>
                    <a:pt x="44" y="7"/>
                    <a:pt x="54" y="17"/>
                    <a:pt x="54" y="30"/>
                  </a:cubicBezTo>
                  <a:cubicBezTo>
                    <a:pt x="54" y="51"/>
                    <a:pt x="54" y="51"/>
                    <a:pt x="54" y="51"/>
                  </a:cubicBezTo>
                  <a:cubicBezTo>
                    <a:pt x="61" y="51"/>
                    <a:pt x="61" y="51"/>
                    <a:pt x="61" y="51"/>
                  </a:cubicBezTo>
                  <a:cubicBezTo>
                    <a:pt x="61" y="30"/>
                    <a:pt x="61" y="30"/>
                    <a:pt x="61" y="30"/>
                  </a:cubicBezTo>
                  <a:cubicBezTo>
                    <a:pt x="61" y="13"/>
                    <a:pt x="48" y="0"/>
                    <a:pt x="31" y="0"/>
                  </a:cubicBezTo>
                  <a:cubicBezTo>
                    <a:pt x="14" y="0"/>
                    <a:pt x="0" y="13"/>
                    <a:pt x="0" y="30"/>
                  </a:cubicBezTo>
                  <a:cubicBezTo>
                    <a:pt x="0" y="51"/>
                    <a:pt x="0" y="51"/>
                    <a:pt x="0" y="51"/>
                  </a:cubicBezTo>
                  <a:lnTo>
                    <a:pt x="7" y="5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3" name="iṥḻiḑê">
              <a:extLst>
                <a:ext uri="{FF2B5EF4-FFF2-40B4-BE49-F238E27FC236}">
                  <a16:creationId xmlns:a16="http://schemas.microsoft.com/office/drawing/2014/main" id="{83D026B5-4C3B-48ED-A7B3-66EDDCEC8C50}"/>
                </a:ext>
              </a:extLst>
            </p:cNvPr>
            <p:cNvSpPr/>
            <p:nvPr/>
          </p:nvSpPr>
          <p:spPr bwMode="auto">
            <a:xfrm>
              <a:off x="6775450" y="5259388"/>
              <a:ext cx="260350" cy="314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24" name="íšḻídê">
              <a:extLst>
                <a:ext uri="{FF2B5EF4-FFF2-40B4-BE49-F238E27FC236}">
                  <a16:creationId xmlns:a16="http://schemas.microsoft.com/office/drawing/2014/main" id="{BD6C9E8C-3BA0-4B6F-A00C-4B8DC4B6D2D6}"/>
                </a:ext>
              </a:extLst>
            </p:cNvPr>
            <p:cNvSpPr/>
            <p:nvPr/>
          </p:nvSpPr>
          <p:spPr bwMode="auto">
            <a:xfrm>
              <a:off x="6750050" y="5259388"/>
              <a:ext cx="306388" cy="714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25" name="íṧ1ïdê">
              <a:extLst>
                <a:ext uri="{FF2B5EF4-FFF2-40B4-BE49-F238E27FC236}">
                  <a16:creationId xmlns:a16="http://schemas.microsoft.com/office/drawing/2014/main" id="{7BE97C8D-18FC-485A-8E5C-3D0D1D65BA41}"/>
                </a:ext>
              </a:extLst>
            </p:cNvPr>
            <p:cNvSpPr/>
            <p:nvPr/>
          </p:nvSpPr>
          <p:spPr bwMode="auto">
            <a:xfrm>
              <a:off x="6750050" y="5259388"/>
              <a:ext cx="306388" cy="53975"/>
            </a:xfrm>
            <a:custGeom>
              <a:avLst/>
              <a:gdLst>
                <a:gd name="T0" fmla="*/ 107 w 107"/>
                <a:gd name="T1" fmla="*/ 0 h 19"/>
                <a:gd name="T2" fmla="*/ 107 w 107"/>
                <a:gd name="T3" fmla="*/ 12 h 19"/>
                <a:gd name="T4" fmla="*/ 96 w 107"/>
                <a:gd name="T5" fmla="*/ 9 h 19"/>
                <a:gd name="T6" fmla="*/ 92 w 107"/>
                <a:gd name="T7" fmla="*/ 7 h 19"/>
                <a:gd name="T8" fmla="*/ 88 w 107"/>
                <a:gd name="T9" fmla="*/ 8 h 19"/>
                <a:gd name="T10" fmla="*/ 85 w 107"/>
                <a:gd name="T11" fmla="*/ 13 h 19"/>
                <a:gd name="T12" fmla="*/ 81 w 107"/>
                <a:gd name="T13" fmla="*/ 12 h 19"/>
                <a:gd name="T14" fmla="*/ 79 w 107"/>
                <a:gd name="T15" fmla="*/ 7 h 19"/>
                <a:gd name="T16" fmla="*/ 72 w 107"/>
                <a:gd name="T17" fmla="*/ 7 h 19"/>
                <a:gd name="T18" fmla="*/ 70 w 107"/>
                <a:gd name="T19" fmla="*/ 13 h 19"/>
                <a:gd name="T20" fmla="*/ 67 w 107"/>
                <a:gd name="T21" fmla="*/ 17 h 19"/>
                <a:gd name="T22" fmla="*/ 62 w 107"/>
                <a:gd name="T23" fmla="*/ 15 h 19"/>
                <a:gd name="T24" fmla="*/ 59 w 107"/>
                <a:gd name="T25" fmla="*/ 11 h 19"/>
                <a:gd name="T26" fmla="*/ 46 w 107"/>
                <a:gd name="T27" fmla="*/ 12 h 19"/>
                <a:gd name="T28" fmla="*/ 32 w 107"/>
                <a:gd name="T29" fmla="*/ 14 h 19"/>
                <a:gd name="T30" fmla="*/ 28 w 107"/>
                <a:gd name="T31" fmla="*/ 11 h 19"/>
                <a:gd name="T32" fmla="*/ 20 w 107"/>
                <a:gd name="T33" fmla="*/ 12 h 19"/>
                <a:gd name="T34" fmla="*/ 2 w 107"/>
                <a:gd name="T35" fmla="*/ 18 h 19"/>
                <a:gd name="T36" fmla="*/ 0 w 107"/>
                <a:gd name="T37" fmla="*/ 18 h 19"/>
                <a:gd name="T38" fmla="*/ 0 w 107"/>
                <a:gd name="T39" fmla="*/ 0 h 19"/>
                <a:gd name="T40" fmla="*/ 107 w 107"/>
                <a:gd name="T4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7" h="19">
                  <a:moveTo>
                    <a:pt x="107" y="0"/>
                  </a:moveTo>
                  <a:cubicBezTo>
                    <a:pt x="107" y="12"/>
                    <a:pt x="107" y="12"/>
                    <a:pt x="107" y="12"/>
                  </a:cubicBezTo>
                  <a:cubicBezTo>
                    <a:pt x="103" y="12"/>
                    <a:pt x="99" y="11"/>
                    <a:pt x="96" y="9"/>
                  </a:cubicBezTo>
                  <a:cubicBezTo>
                    <a:pt x="95" y="8"/>
                    <a:pt x="94" y="7"/>
                    <a:pt x="92" y="7"/>
                  </a:cubicBezTo>
                  <a:cubicBezTo>
                    <a:pt x="91" y="6"/>
                    <a:pt x="89" y="7"/>
                    <a:pt x="88" y="8"/>
                  </a:cubicBezTo>
                  <a:cubicBezTo>
                    <a:pt x="86" y="10"/>
                    <a:pt x="87" y="12"/>
                    <a:pt x="85" y="13"/>
                  </a:cubicBezTo>
                  <a:cubicBezTo>
                    <a:pt x="84" y="14"/>
                    <a:pt x="82" y="13"/>
                    <a:pt x="81" y="12"/>
                  </a:cubicBezTo>
                  <a:cubicBezTo>
                    <a:pt x="80" y="10"/>
                    <a:pt x="80" y="8"/>
                    <a:pt x="79" y="7"/>
                  </a:cubicBezTo>
                  <a:cubicBezTo>
                    <a:pt x="77" y="6"/>
                    <a:pt x="74" y="6"/>
                    <a:pt x="72" y="7"/>
                  </a:cubicBezTo>
                  <a:cubicBezTo>
                    <a:pt x="71" y="9"/>
                    <a:pt x="71" y="11"/>
                    <a:pt x="70" y="13"/>
                  </a:cubicBezTo>
                  <a:cubicBezTo>
                    <a:pt x="70" y="15"/>
                    <a:pt x="69" y="17"/>
                    <a:pt x="67" y="17"/>
                  </a:cubicBezTo>
                  <a:cubicBezTo>
                    <a:pt x="65" y="18"/>
                    <a:pt x="63" y="16"/>
                    <a:pt x="62" y="15"/>
                  </a:cubicBezTo>
                  <a:cubicBezTo>
                    <a:pt x="61" y="14"/>
                    <a:pt x="61" y="12"/>
                    <a:pt x="59" y="11"/>
                  </a:cubicBezTo>
                  <a:cubicBezTo>
                    <a:pt x="56" y="8"/>
                    <a:pt x="50" y="10"/>
                    <a:pt x="46" y="12"/>
                  </a:cubicBezTo>
                  <a:cubicBezTo>
                    <a:pt x="41" y="14"/>
                    <a:pt x="36" y="17"/>
                    <a:pt x="32" y="14"/>
                  </a:cubicBezTo>
                  <a:cubicBezTo>
                    <a:pt x="31" y="13"/>
                    <a:pt x="29" y="12"/>
                    <a:pt x="28" y="11"/>
                  </a:cubicBezTo>
                  <a:cubicBezTo>
                    <a:pt x="26" y="10"/>
                    <a:pt x="23" y="11"/>
                    <a:pt x="20" y="12"/>
                  </a:cubicBezTo>
                  <a:cubicBezTo>
                    <a:pt x="14" y="16"/>
                    <a:pt x="10" y="19"/>
                    <a:pt x="2" y="18"/>
                  </a:cubicBezTo>
                  <a:cubicBezTo>
                    <a:pt x="2" y="18"/>
                    <a:pt x="1" y="18"/>
                    <a:pt x="0" y="18"/>
                  </a:cubicBezTo>
                  <a:cubicBezTo>
                    <a:pt x="0" y="0"/>
                    <a:pt x="0" y="0"/>
                    <a:pt x="0" y="0"/>
                  </a:cubicBezTo>
                  <a:lnTo>
                    <a:pt x="107" y="0"/>
                  </a:lnTo>
                  <a:close/>
                </a:path>
              </a:pathLst>
            </a:custGeom>
            <a:solidFill>
              <a:srgbClr val="00D1A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6" name="iṩliḋè">
              <a:extLst>
                <a:ext uri="{FF2B5EF4-FFF2-40B4-BE49-F238E27FC236}">
                  <a16:creationId xmlns:a16="http://schemas.microsoft.com/office/drawing/2014/main" id="{7F9D142F-A7FE-43E1-ABA5-5ED741E22F04}"/>
                </a:ext>
              </a:extLst>
            </p:cNvPr>
            <p:cNvSpPr/>
            <p:nvPr/>
          </p:nvSpPr>
          <p:spPr bwMode="auto">
            <a:xfrm>
              <a:off x="6775450" y="5330826"/>
              <a:ext cx="260350" cy="38100"/>
            </a:xfrm>
            <a:prstGeom prst="rect">
              <a:avLst/>
            </a:prstGeom>
            <a:solidFill>
              <a:srgbClr val="E8E8E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27" name="îṩḻíḑé">
              <a:extLst>
                <a:ext uri="{FF2B5EF4-FFF2-40B4-BE49-F238E27FC236}">
                  <a16:creationId xmlns:a16="http://schemas.microsoft.com/office/drawing/2014/main" id="{C319BA16-4D9A-4D24-8719-2A1E1B345EA3}"/>
                </a:ext>
              </a:extLst>
            </p:cNvPr>
            <p:cNvSpPr/>
            <p:nvPr/>
          </p:nvSpPr>
          <p:spPr bwMode="auto">
            <a:xfrm>
              <a:off x="6423025" y="5133976"/>
              <a:ext cx="177800" cy="146050"/>
            </a:xfrm>
            <a:custGeom>
              <a:avLst/>
              <a:gdLst>
                <a:gd name="T0" fmla="*/ 7 w 62"/>
                <a:gd name="T1" fmla="*/ 51 h 51"/>
                <a:gd name="T2" fmla="*/ 7 w 62"/>
                <a:gd name="T3" fmla="*/ 30 h 51"/>
                <a:gd name="T4" fmla="*/ 31 w 62"/>
                <a:gd name="T5" fmla="*/ 7 h 51"/>
                <a:gd name="T6" fmla="*/ 55 w 62"/>
                <a:gd name="T7" fmla="*/ 30 h 51"/>
                <a:gd name="T8" fmla="*/ 55 w 62"/>
                <a:gd name="T9" fmla="*/ 51 h 51"/>
                <a:gd name="T10" fmla="*/ 62 w 62"/>
                <a:gd name="T11" fmla="*/ 51 h 51"/>
                <a:gd name="T12" fmla="*/ 62 w 62"/>
                <a:gd name="T13" fmla="*/ 30 h 51"/>
                <a:gd name="T14" fmla="*/ 31 w 62"/>
                <a:gd name="T15" fmla="*/ 0 h 51"/>
                <a:gd name="T16" fmla="*/ 0 w 62"/>
                <a:gd name="T17" fmla="*/ 30 h 51"/>
                <a:gd name="T18" fmla="*/ 0 w 62"/>
                <a:gd name="T19" fmla="*/ 51 h 51"/>
                <a:gd name="T20" fmla="*/ 7 w 62"/>
                <a:gd name="T21" fmla="*/ 51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2" h="51">
                  <a:moveTo>
                    <a:pt x="7" y="51"/>
                  </a:moveTo>
                  <a:cubicBezTo>
                    <a:pt x="7" y="30"/>
                    <a:pt x="7" y="30"/>
                    <a:pt x="7" y="30"/>
                  </a:cubicBezTo>
                  <a:cubicBezTo>
                    <a:pt x="7" y="17"/>
                    <a:pt x="18" y="7"/>
                    <a:pt x="31" y="7"/>
                  </a:cubicBezTo>
                  <a:cubicBezTo>
                    <a:pt x="44" y="7"/>
                    <a:pt x="55" y="17"/>
                    <a:pt x="55" y="30"/>
                  </a:cubicBezTo>
                  <a:cubicBezTo>
                    <a:pt x="55" y="51"/>
                    <a:pt x="55" y="51"/>
                    <a:pt x="55" y="51"/>
                  </a:cubicBezTo>
                  <a:cubicBezTo>
                    <a:pt x="62" y="51"/>
                    <a:pt x="62" y="51"/>
                    <a:pt x="62" y="51"/>
                  </a:cubicBezTo>
                  <a:cubicBezTo>
                    <a:pt x="62" y="30"/>
                    <a:pt x="62" y="30"/>
                    <a:pt x="62" y="30"/>
                  </a:cubicBezTo>
                  <a:cubicBezTo>
                    <a:pt x="62" y="13"/>
                    <a:pt x="48" y="0"/>
                    <a:pt x="31" y="0"/>
                  </a:cubicBezTo>
                  <a:cubicBezTo>
                    <a:pt x="14" y="0"/>
                    <a:pt x="0" y="13"/>
                    <a:pt x="0" y="30"/>
                  </a:cubicBezTo>
                  <a:cubicBezTo>
                    <a:pt x="0" y="51"/>
                    <a:pt x="0" y="51"/>
                    <a:pt x="0" y="51"/>
                  </a:cubicBezTo>
                  <a:lnTo>
                    <a:pt x="7" y="51"/>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28" name="íṥlîďê">
              <a:extLst>
                <a:ext uri="{FF2B5EF4-FFF2-40B4-BE49-F238E27FC236}">
                  <a16:creationId xmlns:a16="http://schemas.microsoft.com/office/drawing/2014/main" id="{F8543B1F-5BB8-455C-825C-4A4BA5C01A6F}"/>
                </a:ext>
              </a:extLst>
            </p:cNvPr>
            <p:cNvSpPr/>
            <p:nvPr/>
          </p:nvSpPr>
          <p:spPr bwMode="auto">
            <a:xfrm>
              <a:off x="6386513" y="5259388"/>
              <a:ext cx="257175" cy="3143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29" name="íṡḷïḓé">
              <a:extLst>
                <a:ext uri="{FF2B5EF4-FFF2-40B4-BE49-F238E27FC236}">
                  <a16:creationId xmlns:a16="http://schemas.microsoft.com/office/drawing/2014/main" id="{21DB9291-06D2-48D4-BC82-41DAEC5A2444}"/>
                </a:ext>
              </a:extLst>
            </p:cNvPr>
            <p:cNvSpPr/>
            <p:nvPr/>
          </p:nvSpPr>
          <p:spPr bwMode="auto">
            <a:xfrm>
              <a:off x="6361113" y="5259388"/>
              <a:ext cx="303213" cy="7143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30" name="işḷïḋe">
              <a:extLst>
                <a:ext uri="{FF2B5EF4-FFF2-40B4-BE49-F238E27FC236}">
                  <a16:creationId xmlns:a16="http://schemas.microsoft.com/office/drawing/2014/main" id="{D414CDC8-9DD0-4AE7-A8A6-A13536D22F33}"/>
                </a:ext>
              </a:extLst>
            </p:cNvPr>
            <p:cNvSpPr/>
            <p:nvPr/>
          </p:nvSpPr>
          <p:spPr bwMode="auto">
            <a:xfrm>
              <a:off x="6361113" y="5259388"/>
              <a:ext cx="303213" cy="53975"/>
            </a:xfrm>
            <a:custGeom>
              <a:avLst/>
              <a:gdLst>
                <a:gd name="T0" fmla="*/ 106 w 106"/>
                <a:gd name="T1" fmla="*/ 0 h 19"/>
                <a:gd name="T2" fmla="*/ 106 w 106"/>
                <a:gd name="T3" fmla="*/ 12 h 19"/>
                <a:gd name="T4" fmla="*/ 96 w 106"/>
                <a:gd name="T5" fmla="*/ 9 h 19"/>
                <a:gd name="T6" fmla="*/ 91 w 106"/>
                <a:gd name="T7" fmla="*/ 7 h 19"/>
                <a:gd name="T8" fmla="*/ 87 w 106"/>
                <a:gd name="T9" fmla="*/ 8 h 19"/>
                <a:gd name="T10" fmla="*/ 85 w 106"/>
                <a:gd name="T11" fmla="*/ 13 h 19"/>
                <a:gd name="T12" fmla="*/ 80 w 106"/>
                <a:gd name="T13" fmla="*/ 12 h 19"/>
                <a:gd name="T14" fmla="*/ 78 w 106"/>
                <a:gd name="T15" fmla="*/ 7 h 19"/>
                <a:gd name="T16" fmla="*/ 72 w 106"/>
                <a:gd name="T17" fmla="*/ 7 h 19"/>
                <a:gd name="T18" fmla="*/ 70 w 106"/>
                <a:gd name="T19" fmla="*/ 13 h 19"/>
                <a:gd name="T20" fmla="*/ 66 w 106"/>
                <a:gd name="T21" fmla="*/ 17 h 19"/>
                <a:gd name="T22" fmla="*/ 62 w 106"/>
                <a:gd name="T23" fmla="*/ 15 h 19"/>
                <a:gd name="T24" fmla="*/ 59 w 106"/>
                <a:gd name="T25" fmla="*/ 11 h 19"/>
                <a:gd name="T26" fmla="*/ 45 w 106"/>
                <a:gd name="T27" fmla="*/ 12 h 19"/>
                <a:gd name="T28" fmla="*/ 31 w 106"/>
                <a:gd name="T29" fmla="*/ 14 h 19"/>
                <a:gd name="T30" fmla="*/ 27 w 106"/>
                <a:gd name="T31" fmla="*/ 11 h 19"/>
                <a:gd name="T32" fmla="*/ 20 w 106"/>
                <a:gd name="T33" fmla="*/ 12 h 19"/>
                <a:gd name="T34" fmla="*/ 2 w 106"/>
                <a:gd name="T35" fmla="*/ 18 h 19"/>
                <a:gd name="T36" fmla="*/ 0 w 106"/>
                <a:gd name="T37" fmla="*/ 18 h 19"/>
                <a:gd name="T38" fmla="*/ 0 w 106"/>
                <a:gd name="T39" fmla="*/ 0 h 19"/>
                <a:gd name="T40" fmla="*/ 106 w 106"/>
                <a:gd name="T41"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06" h="19">
                  <a:moveTo>
                    <a:pt x="106" y="0"/>
                  </a:moveTo>
                  <a:cubicBezTo>
                    <a:pt x="106" y="12"/>
                    <a:pt x="106" y="12"/>
                    <a:pt x="106" y="12"/>
                  </a:cubicBezTo>
                  <a:cubicBezTo>
                    <a:pt x="103" y="12"/>
                    <a:pt x="99" y="11"/>
                    <a:pt x="96" y="9"/>
                  </a:cubicBezTo>
                  <a:cubicBezTo>
                    <a:pt x="94" y="8"/>
                    <a:pt x="93" y="7"/>
                    <a:pt x="91" y="7"/>
                  </a:cubicBezTo>
                  <a:cubicBezTo>
                    <a:pt x="90" y="6"/>
                    <a:pt x="88" y="7"/>
                    <a:pt x="87" y="8"/>
                  </a:cubicBezTo>
                  <a:cubicBezTo>
                    <a:pt x="86" y="10"/>
                    <a:pt x="86" y="12"/>
                    <a:pt x="85" y="13"/>
                  </a:cubicBezTo>
                  <a:cubicBezTo>
                    <a:pt x="83" y="14"/>
                    <a:pt x="81" y="13"/>
                    <a:pt x="80" y="12"/>
                  </a:cubicBezTo>
                  <a:cubicBezTo>
                    <a:pt x="80" y="10"/>
                    <a:pt x="79" y="8"/>
                    <a:pt x="78" y="7"/>
                  </a:cubicBezTo>
                  <a:cubicBezTo>
                    <a:pt x="76" y="6"/>
                    <a:pt x="73" y="6"/>
                    <a:pt x="72" y="7"/>
                  </a:cubicBezTo>
                  <a:cubicBezTo>
                    <a:pt x="70" y="9"/>
                    <a:pt x="70" y="11"/>
                    <a:pt x="70" y="13"/>
                  </a:cubicBezTo>
                  <a:cubicBezTo>
                    <a:pt x="69" y="15"/>
                    <a:pt x="68" y="17"/>
                    <a:pt x="66" y="17"/>
                  </a:cubicBezTo>
                  <a:cubicBezTo>
                    <a:pt x="65" y="18"/>
                    <a:pt x="63" y="16"/>
                    <a:pt x="62" y="15"/>
                  </a:cubicBezTo>
                  <a:cubicBezTo>
                    <a:pt x="61" y="14"/>
                    <a:pt x="60" y="12"/>
                    <a:pt x="59" y="11"/>
                  </a:cubicBezTo>
                  <a:cubicBezTo>
                    <a:pt x="55" y="8"/>
                    <a:pt x="49" y="10"/>
                    <a:pt x="45" y="12"/>
                  </a:cubicBezTo>
                  <a:cubicBezTo>
                    <a:pt x="41" y="14"/>
                    <a:pt x="36" y="17"/>
                    <a:pt x="31" y="14"/>
                  </a:cubicBezTo>
                  <a:cubicBezTo>
                    <a:pt x="30" y="13"/>
                    <a:pt x="29" y="12"/>
                    <a:pt x="27" y="11"/>
                  </a:cubicBezTo>
                  <a:cubicBezTo>
                    <a:pt x="25" y="10"/>
                    <a:pt x="22" y="11"/>
                    <a:pt x="20" y="12"/>
                  </a:cubicBezTo>
                  <a:cubicBezTo>
                    <a:pt x="13" y="16"/>
                    <a:pt x="10" y="19"/>
                    <a:pt x="2" y="18"/>
                  </a:cubicBezTo>
                  <a:cubicBezTo>
                    <a:pt x="1" y="18"/>
                    <a:pt x="0" y="18"/>
                    <a:pt x="0" y="18"/>
                  </a:cubicBezTo>
                  <a:cubicBezTo>
                    <a:pt x="0" y="0"/>
                    <a:pt x="0" y="0"/>
                    <a:pt x="0" y="0"/>
                  </a:cubicBezTo>
                  <a:lnTo>
                    <a:pt x="106" y="0"/>
                  </a:lnTo>
                  <a:close/>
                </a:path>
              </a:pathLst>
            </a:custGeom>
            <a:solidFill>
              <a:srgbClr val="F4385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1" name="íŝḷîḍé">
              <a:extLst>
                <a:ext uri="{FF2B5EF4-FFF2-40B4-BE49-F238E27FC236}">
                  <a16:creationId xmlns:a16="http://schemas.microsoft.com/office/drawing/2014/main" id="{61D29221-B9B6-4BC3-B3F9-BD270A21F171}"/>
                </a:ext>
              </a:extLst>
            </p:cNvPr>
            <p:cNvSpPr/>
            <p:nvPr/>
          </p:nvSpPr>
          <p:spPr bwMode="auto">
            <a:xfrm>
              <a:off x="6386513" y="5330826"/>
              <a:ext cx="257175" cy="38100"/>
            </a:xfrm>
            <a:prstGeom prst="rect">
              <a:avLst/>
            </a:prstGeom>
            <a:solidFill>
              <a:srgbClr val="E8E8E8"/>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32" name="ï$lîḍe">
              <a:extLst>
                <a:ext uri="{FF2B5EF4-FFF2-40B4-BE49-F238E27FC236}">
                  <a16:creationId xmlns:a16="http://schemas.microsoft.com/office/drawing/2014/main" id="{F4E260D8-87B3-4C36-98FF-094A588E2F05}"/>
                </a:ext>
              </a:extLst>
            </p:cNvPr>
            <p:cNvSpPr/>
            <p:nvPr/>
          </p:nvSpPr>
          <p:spPr bwMode="auto">
            <a:xfrm>
              <a:off x="4046538" y="4008438"/>
              <a:ext cx="131763" cy="203200"/>
            </a:xfrm>
            <a:custGeom>
              <a:avLst/>
              <a:gdLst>
                <a:gd name="T0" fmla="*/ 30 w 46"/>
                <a:gd name="T1" fmla="*/ 0 h 71"/>
                <a:gd name="T2" fmla="*/ 8 w 46"/>
                <a:gd name="T3" fmla="*/ 43 h 71"/>
                <a:gd name="T4" fmla="*/ 46 w 46"/>
                <a:gd name="T5" fmla="*/ 66 h 71"/>
                <a:gd name="T6" fmla="*/ 30 w 46"/>
                <a:gd name="T7" fmla="*/ 0 h 71"/>
              </a:gdLst>
              <a:ahLst/>
              <a:cxnLst>
                <a:cxn ang="0">
                  <a:pos x="T0" y="T1"/>
                </a:cxn>
                <a:cxn ang="0">
                  <a:pos x="T2" y="T3"/>
                </a:cxn>
                <a:cxn ang="0">
                  <a:pos x="T4" y="T5"/>
                </a:cxn>
                <a:cxn ang="0">
                  <a:pos x="T6" y="T7"/>
                </a:cxn>
              </a:cxnLst>
              <a:rect l="0" t="0" r="r" b="b"/>
              <a:pathLst>
                <a:path w="46" h="71">
                  <a:moveTo>
                    <a:pt x="30" y="0"/>
                  </a:moveTo>
                  <a:cubicBezTo>
                    <a:pt x="30" y="0"/>
                    <a:pt x="0" y="14"/>
                    <a:pt x="8" y="43"/>
                  </a:cubicBezTo>
                  <a:cubicBezTo>
                    <a:pt x="16" y="71"/>
                    <a:pt x="46" y="66"/>
                    <a:pt x="46" y="66"/>
                  </a:cubicBezTo>
                  <a:lnTo>
                    <a:pt x="30" y="0"/>
                  </a:lnTo>
                  <a:close/>
                </a:path>
              </a:pathLst>
            </a:custGeom>
            <a:solidFill>
              <a:srgbClr val="FFD95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3" name="ïšlíďé">
              <a:extLst>
                <a:ext uri="{FF2B5EF4-FFF2-40B4-BE49-F238E27FC236}">
                  <a16:creationId xmlns:a16="http://schemas.microsoft.com/office/drawing/2014/main" id="{D44D69F3-027E-4423-BFF2-1E43E85331DA}"/>
                </a:ext>
              </a:extLst>
            </p:cNvPr>
            <p:cNvSpPr/>
            <p:nvPr/>
          </p:nvSpPr>
          <p:spPr bwMode="auto">
            <a:xfrm>
              <a:off x="4235450" y="3833813"/>
              <a:ext cx="325438" cy="303213"/>
            </a:xfrm>
            <a:custGeom>
              <a:avLst/>
              <a:gdLst>
                <a:gd name="T0" fmla="*/ 107 w 114"/>
                <a:gd name="T1" fmla="*/ 0 h 106"/>
                <a:gd name="T2" fmla="*/ 0 w 114"/>
                <a:gd name="T3" fmla="*/ 61 h 106"/>
                <a:gd name="T4" fmla="*/ 13 w 114"/>
                <a:gd name="T5" fmla="*/ 106 h 106"/>
                <a:gd name="T6" fmla="*/ 114 w 114"/>
                <a:gd name="T7" fmla="*/ 24 h 106"/>
                <a:gd name="T8" fmla="*/ 107 w 114"/>
                <a:gd name="T9" fmla="*/ 0 h 106"/>
              </a:gdLst>
              <a:ahLst/>
              <a:cxnLst>
                <a:cxn ang="0">
                  <a:pos x="T0" y="T1"/>
                </a:cxn>
                <a:cxn ang="0">
                  <a:pos x="T2" y="T3"/>
                </a:cxn>
                <a:cxn ang="0">
                  <a:pos x="T4" y="T5"/>
                </a:cxn>
                <a:cxn ang="0">
                  <a:pos x="T6" y="T7"/>
                </a:cxn>
                <a:cxn ang="0">
                  <a:pos x="T8" y="T9"/>
                </a:cxn>
              </a:cxnLst>
              <a:rect l="0" t="0" r="r" b="b"/>
              <a:pathLst>
                <a:path w="114" h="106">
                  <a:moveTo>
                    <a:pt x="107" y="0"/>
                  </a:moveTo>
                  <a:cubicBezTo>
                    <a:pt x="107" y="0"/>
                    <a:pt x="10" y="40"/>
                    <a:pt x="0" y="61"/>
                  </a:cubicBezTo>
                  <a:cubicBezTo>
                    <a:pt x="13" y="106"/>
                    <a:pt x="13" y="106"/>
                    <a:pt x="13" y="106"/>
                  </a:cubicBezTo>
                  <a:cubicBezTo>
                    <a:pt x="13" y="106"/>
                    <a:pt x="102" y="73"/>
                    <a:pt x="114" y="24"/>
                  </a:cubicBezTo>
                  <a:lnTo>
                    <a:pt x="107" y="0"/>
                  </a:lnTo>
                  <a:close/>
                </a:path>
              </a:pathLst>
            </a:custGeom>
            <a:solidFill>
              <a:srgbClr val="FFD95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4" name="îşḻíḍé">
              <a:extLst>
                <a:ext uri="{FF2B5EF4-FFF2-40B4-BE49-F238E27FC236}">
                  <a16:creationId xmlns:a16="http://schemas.microsoft.com/office/drawing/2014/main" id="{26FF2F8A-A917-4652-A41B-2B2AF7D5A1A9}"/>
                </a:ext>
              </a:extLst>
            </p:cNvPr>
            <p:cNvSpPr/>
            <p:nvPr/>
          </p:nvSpPr>
          <p:spPr bwMode="auto">
            <a:xfrm>
              <a:off x="4586288" y="4856163"/>
              <a:ext cx="142875" cy="549275"/>
            </a:xfrm>
            <a:custGeom>
              <a:avLst/>
              <a:gdLst>
                <a:gd name="T0" fmla="*/ 5 w 50"/>
                <a:gd name="T1" fmla="*/ 0 h 192"/>
                <a:gd name="T2" fmla="*/ 0 w 50"/>
                <a:gd name="T3" fmla="*/ 7 h 192"/>
                <a:gd name="T4" fmla="*/ 16 w 50"/>
                <a:gd name="T5" fmla="*/ 192 h 192"/>
                <a:gd name="T6" fmla="*/ 29 w 50"/>
                <a:gd name="T7" fmla="*/ 192 h 192"/>
                <a:gd name="T8" fmla="*/ 50 w 50"/>
                <a:gd name="T9" fmla="*/ 0 h 192"/>
                <a:gd name="T10" fmla="*/ 5 w 50"/>
                <a:gd name="T11" fmla="*/ 0 h 192"/>
              </a:gdLst>
              <a:ahLst/>
              <a:cxnLst>
                <a:cxn ang="0">
                  <a:pos x="T0" y="T1"/>
                </a:cxn>
                <a:cxn ang="0">
                  <a:pos x="T2" y="T3"/>
                </a:cxn>
                <a:cxn ang="0">
                  <a:pos x="T4" y="T5"/>
                </a:cxn>
                <a:cxn ang="0">
                  <a:pos x="T6" y="T7"/>
                </a:cxn>
                <a:cxn ang="0">
                  <a:pos x="T8" y="T9"/>
                </a:cxn>
                <a:cxn ang="0">
                  <a:pos x="T10" y="T11"/>
                </a:cxn>
              </a:cxnLst>
              <a:rect l="0" t="0" r="r" b="b"/>
              <a:pathLst>
                <a:path w="50" h="192">
                  <a:moveTo>
                    <a:pt x="5" y="0"/>
                  </a:moveTo>
                  <a:cubicBezTo>
                    <a:pt x="0" y="7"/>
                    <a:pt x="0" y="7"/>
                    <a:pt x="0" y="7"/>
                  </a:cubicBezTo>
                  <a:cubicBezTo>
                    <a:pt x="16" y="192"/>
                    <a:pt x="16" y="192"/>
                    <a:pt x="16" y="192"/>
                  </a:cubicBezTo>
                  <a:cubicBezTo>
                    <a:pt x="29" y="192"/>
                    <a:pt x="29" y="192"/>
                    <a:pt x="29" y="192"/>
                  </a:cubicBezTo>
                  <a:cubicBezTo>
                    <a:pt x="29" y="192"/>
                    <a:pt x="47" y="56"/>
                    <a:pt x="50" y="0"/>
                  </a:cubicBezTo>
                  <a:lnTo>
                    <a:pt x="5" y="0"/>
                  </a:lnTo>
                  <a:close/>
                </a:path>
              </a:pathLst>
            </a:custGeom>
            <a:solidFill>
              <a:srgbClr val="FFD1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5" name="iṡļïdè">
              <a:extLst>
                <a:ext uri="{FF2B5EF4-FFF2-40B4-BE49-F238E27FC236}">
                  <a16:creationId xmlns:a16="http://schemas.microsoft.com/office/drawing/2014/main" id="{F31A1CCF-E24B-4B87-86AB-199D375E5AF5}"/>
                </a:ext>
              </a:extLst>
            </p:cNvPr>
            <p:cNvSpPr/>
            <p:nvPr/>
          </p:nvSpPr>
          <p:spPr bwMode="auto">
            <a:xfrm>
              <a:off x="4864100" y="4856163"/>
              <a:ext cx="153988" cy="549275"/>
            </a:xfrm>
            <a:custGeom>
              <a:avLst/>
              <a:gdLst>
                <a:gd name="T0" fmla="*/ 0 w 54"/>
                <a:gd name="T1" fmla="*/ 0 h 192"/>
                <a:gd name="T2" fmla="*/ 26 w 54"/>
                <a:gd name="T3" fmla="*/ 192 h 192"/>
                <a:gd name="T4" fmla="*/ 40 w 54"/>
                <a:gd name="T5" fmla="*/ 192 h 192"/>
                <a:gd name="T6" fmla="*/ 54 w 54"/>
                <a:gd name="T7" fmla="*/ 0 h 192"/>
                <a:gd name="T8" fmla="*/ 0 w 54"/>
                <a:gd name="T9" fmla="*/ 0 h 192"/>
              </a:gdLst>
              <a:ahLst/>
              <a:cxnLst>
                <a:cxn ang="0">
                  <a:pos x="T0" y="T1"/>
                </a:cxn>
                <a:cxn ang="0">
                  <a:pos x="T2" y="T3"/>
                </a:cxn>
                <a:cxn ang="0">
                  <a:pos x="T4" y="T5"/>
                </a:cxn>
                <a:cxn ang="0">
                  <a:pos x="T6" y="T7"/>
                </a:cxn>
                <a:cxn ang="0">
                  <a:pos x="T8" y="T9"/>
                </a:cxn>
              </a:cxnLst>
              <a:rect l="0" t="0" r="r" b="b"/>
              <a:pathLst>
                <a:path w="54" h="192">
                  <a:moveTo>
                    <a:pt x="0" y="0"/>
                  </a:moveTo>
                  <a:cubicBezTo>
                    <a:pt x="9" y="60"/>
                    <a:pt x="22" y="157"/>
                    <a:pt x="26" y="192"/>
                  </a:cubicBezTo>
                  <a:cubicBezTo>
                    <a:pt x="40" y="192"/>
                    <a:pt x="40" y="192"/>
                    <a:pt x="40" y="192"/>
                  </a:cubicBezTo>
                  <a:cubicBezTo>
                    <a:pt x="40" y="192"/>
                    <a:pt x="50" y="73"/>
                    <a:pt x="54" y="0"/>
                  </a:cubicBezTo>
                  <a:lnTo>
                    <a:pt x="0" y="0"/>
                  </a:lnTo>
                  <a:close/>
                </a:path>
              </a:pathLst>
            </a:custGeom>
            <a:solidFill>
              <a:srgbClr val="FFD1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6" name="îšlïdê">
              <a:extLst>
                <a:ext uri="{FF2B5EF4-FFF2-40B4-BE49-F238E27FC236}">
                  <a16:creationId xmlns:a16="http://schemas.microsoft.com/office/drawing/2014/main" id="{D9B5EDCB-7BDC-411B-95C7-2205BC2428A5}"/>
                </a:ext>
              </a:extLst>
            </p:cNvPr>
            <p:cNvSpPr/>
            <p:nvPr/>
          </p:nvSpPr>
          <p:spPr bwMode="auto">
            <a:xfrm>
              <a:off x="4546600" y="5405438"/>
              <a:ext cx="123825" cy="42863"/>
            </a:xfrm>
            <a:custGeom>
              <a:avLst/>
              <a:gdLst>
                <a:gd name="T0" fmla="*/ 30 w 43"/>
                <a:gd name="T1" fmla="*/ 0 h 15"/>
                <a:gd name="T2" fmla="*/ 0 w 43"/>
                <a:gd name="T3" fmla="*/ 15 h 15"/>
                <a:gd name="T4" fmla="*/ 41 w 43"/>
                <a:gd name="T5" fmla="*/ 15 h 15"/>
                <a:gd name="T6" fmla="*/ 43 w 43"/>
                <a:gd name="T7" fmla="*/ 0 h 15"/>
                <a:gd name="T8" fmla="*/ 30 w 43"/>
                <a:gd name="T9" fmla="*/ 0 h 15"/>
              </a:gdLst>
              <a:ahLst/>
              <a:cxnLst>
                <a:cxn ang="0">
                  <a:pos x="T0" y="T1"/>
                </a:cxn>
                <a:cxn ang="0">
                  <a:pos x="T2" y="T3"/>
                </a:cxn>
                <a:cxn ang="0">
                  <a:pos x="T4" y="T5"/>
                </a:cxn>
                <a:cxn ang="0">
                  <a:pos x="T6" y="T7"/>
                </a:cxn>
                <a:cxn ang="0">
                  <a:pos x="T8" y="T9"/>
                </a:cxn>
              </a:cxnLst>
              <a:rect l="0" t="0" r="r" b="b"/>
              <a:pathLst>
                <a:path w="43" h="15">
                  <a:moveTo>
                    <a:pt x="30" y="0"/>
                  </a:moveTo>
                  <a:cubicBezTo>
                    <a:pt x="30" y="0"/>
                    <a:pt x="3" y="3"/>
                    <a:pt x="0" y="15"/>
                  </a:cubicBezTo>
                  <a:cubicBezTo>
                    <a:pt x="41" y="15"/>
                    <a:pt x="41" y="15"/>
                    <a:pt x="41" y="15"/>
                  </a:cubicBezTo>
                  <a:cubicBezTo>
                    <a:pt x="43" y="0"/>
                    <a:pt x="43" y="0"/>
                    <a:pt x="43" y="0"/>
                  </a:cubicBezTo>
                  <a:lnTo>
                    <a:pt x="30" y="0"/>
                  </a:lnTo>
                  <a:close/>
                </a:path>
              </a:pathLst>
            </a:custGeom>
            <a:solidFill>
              <a:srgbClr val="2C2C7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7" name="ïŝ1íḑê">
              <a:extLst>
                <a:ext uri="{FF2B5EF4-FFF2-40B4-BE49-F238E27FC236}">
                  <a16:creationId xmlns:a16="http://schemas.microsoft.com/office/drawing/2014/main" id="{57CC1C27-CD34-4B25-87DB-B0153F3C1E72}"/>
                </a:ext>
              </a:extLst>
            </p:cNvPr>
            <p:cNvSpPr/>
            <p:nvPr/>
          </p:nvSpPr>
          <p:spPr bwMode="auto">
            <a:xfrm>
              <a:off x="4938713" y="5405438"/>
              <a:ext cx="123825" cy="42863"/>
            </a:xfrm>
            <a:custGeom>
              <a:avLst/>
              <a:gdLst>
                <a:gd name="T0" fmla="*/ 13 w 43"/>
                <a:gd name="T1" fmla="*/ 0 h 15"/>
                <a:gd name="T2" fmla="*/ 43 w 43"/>
                <a:gd name="T3" fmla="*/ 15 h 15"/>
                <a:gd name="T4" fmla="*/ 2 w 43"/>
                <a:gd name="T5" fmla="*/ 15 h 15"/>
                <a:gd name="T6" fmla="*/ 0 w 43"/>
                <a:gd name="T7" fmla="*/ 0 h 15"/>
                <a:gd name="T8" fmla="*/ 13 w 43"/>
                <a:gd name="T9" fmla="*/ 0 h 15"/>
              </a:gdLst>
              <a:ahLst/>
              <a:cxnLst>
                <a:cxn ang="0">
                  <a:pos x="T0" y="T1"/>
                </a:cxn>
                <a:cxn ang="0">
                  <a:pos x="T2" y="T3"/>
                </a:cxn>
                <a:cxn ang="0">
                  <a:pos x="T4" y="T5"/>
                </a:cxn>
                <a:cxn ang="0">
                  <a:pos x="T6" y="T7"/>
                </a:cxn>
                <a:cxn ang="0">
                  <a:pos x="T8" y="T9"/>
                </a:cxn>
              </a:cxnLst>
              <a:rect l="0" t="0" r="r" b="b"/>
              <a:pathLst>
                <a:path w="43" h="15">
                  <a:moveTo>
                    <a:pt x="13" y="0"/>
                  </a:moveTo>
                  <a:cubicBezTo>
                    <a:pt x="13" y="0"/>
                    <a:pt x="41" y="3"/>
                    <a:pt x="43" y="15"/>
                  </a:cubicBezTo>
                  <a:cubicBezTo>
                    <a:pt x="2" y="15"/>
                    <a:pt x="2" y="15"/>
                    <a:pt x="2" y="15"/>
                  </a:cubicBezTo>
                  <a:cubicBezTo>
                    <a:pt x="0" y="0"/>
                    <a:pt x="0" y="0"/>
                    <a:pt x="0" y="0"/>
                  </a:cubicBezTo>
                  <a:lnTo>
                    <a:pt x="13" y="0"/>
                  </a:lnTo>
                  <a:close/>
                </a:path>
              </a:pathLst>
            </a:custGeom>
            <a:solidFill>
              <a:srgbClr val="2C2C7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8" name="îṣḻîďê">
              <a:extLst>
                <a:ext uri="{FF2B5EF4-FFF2-40B4-BE49-F238E27FC236}">
                  <a16:creationId xmlns:a16="http://schemas.microsoft.com/office/drawing/2014/main" id="{0417C2F6-0105-4BF7-B8C5-CC16A69FF3C4}"/>
                </a:ext>
              </a:extLst>
            </p:cNvPr>
            <p:cNvSpPr/>
            <p:nvPr/>
          </p:nvSpPr>
          <p:spPr bwMode="auto">
            <a:xfrm>
              <a:off x="4564063" y="4194176"/>
              <a:ext cx="498475" cy="700088"/>
            </a:xfrm>
            <a:custGeom>
              <a:avLst/>
              <a:gdLst>
                <a:gd name="T0" fmla="*/ 174 w 174"/>
                <a:gd name="T1" fmla="*/ 232 h 245"/>
                <a:gd name="T2" fmla="*/ 106 w 174"/>
                <a:gd name="T3" fmla="*/ 244 h 245"/>
                <a:gd name="T4" fmla="*/ 8 w 174"/>
                <a:gd name="T5" fmla="*/ 239 h 245"/>
                <a:gd name="T6" fmla="*/ 0 w 174"/>
                <a:gd name="T7" fmla="*/ 121 h 245"/>
                <a:gd name="T8" fmla="*/ 15 w 174"/>
                <a:gd name="T9" fmla="*/ 21 h 245"/>
                <a:gd name="T10" fmla="*/ 70 w 174"/>
                <a:gd name="T11" fmla="*/ 3 h 245"/>
                <a:gd name="T12" fmla="*/ 115 w 174"/>
                <a:gd name="T13" fmla="*/ 8 h 245"/>
                <a:gd name="T14" fmla="*/ 174 w 174"/>
                <a:gd name="T15" fmla="*/ 232 h 24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74" h="245">
                  <a:moveTo>
                    <a:pt x="174" y="232"/>
                  </a:moveTo>
                  <a:cubicBezTo>
                    <a:pt x="162" y="240"/>
                    <a:pt x="135" y="243"/>
                    <a:pt x="106" y="244"/>
                  </a:cubicBezTo>
                  <a:cubicBezTo>
                    <a:pt x="59" y="245"/>
                    <a:pt x="8" y="239"/>
                    <a:pt x="8" y="239"/>
                  </a:cubicBezTo>
                  <a:cubicBezTo>
                    <a:pt x="8" y="239"/>
                    <a:pt x="0" y="165"/>
                    <a:pt x="0" y="121"/>
                  </a:cubicBezTo>
                  <a:cubicBezTo>
                    <a:pt x="0" y="77"/>
                    <a:pt x="15" y="21"/>
                    <a:pt x="15" y="21"/>
                  </a:cubicBezTo>
                  <a:cubicBezTo>
                    <a:pt x="15" y="21"/>
                    <a:pt x="42" y="8"/>
                    <a:pt x="70" y="3"/>
                  </a:cubicBezTo>
                  <a:cubicBezTo>
                    <a:pt x="86" y="0"/>
                    <a:pt x="103" y="0"/>
                    <a:pt x="115" y="8"/>
                  </a:cubicBezTo>
                  <a:cubicBezTo>
                    <a:pt x="147" y="27"/>
                    <a:pt x="174" y="232"/>
                    <a:pt x="174" y="232"/>
                  </a:cubicBezTo>
                  <a:close/>
                </a:path>
              </a:pathLst>
            </a:custGeom>
            <a:solidFill>
              <a:srgbClr val="3F3F9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39" name="iŝ1iḋè">
              <a:extLst>
                <a:ext uri="{FF2B5EF4-FFF2-40B4-BE49-F238E27FC236}">
                  <a16:creationId xmlns:a16="http://schemas.microsoft.com/office/drawing/2014/main" id="{3FA55DAE-3C8C-412F-8EAF-562F658476AA}"/>
                </a:ext>
              </a:extLst>
            </p:cNvPr>
            <p:cNvSpPr/>
            <p:nvPr/>
          </p:nvSpPr>
          <p:spPr bwMode="auto">
            <a:xfrm>
              <a:off x="4564063" y="4202113"/>
              <a:ext cx="309563" cy="692150"/>
            </a:xfrm>
            <a:custGeom>
              <a:avLst/>
              <a:gdLst>
                <a:gd name="T0" fmla="*/ 106 w 108"/>
                <a:gd name="T1" fmla="*/ 241 h 242"/>
                <a:gd name="T2" fmla="*/ 8 w 108"/>
                <a:gd name="T3" fmla="*/ 236 h 242"/>
                <a:gd name="T4" fmla="*/ 0 w 108"/>
                <a:gd name="T5" fmla="*/ 118 h 242"/>
                <a:gd name="T6" fmla="*/ 15 w 108"/>
                <a:gd name="T7" fmla="*/ 18 h 242"/>
                <a:gd name="T8" fmla="*/ 70 w 108"/>
                <a:gd name="T9" fmla="*/ 0 h 242"/>
                <a:gd name="T10" fmla="*/ 81 w 108"/>
                <a:gd name="T11" fmla="*/ 28 h 242"/>
                <a:gd name="T12" fmla="*/ 106 w 108"/>
                <a:gd name="T13" fmla="*/ 241 h 242"/>
              </a:gdLst>
              <a:ahLst/>
              <a:cxnLst>
                <a:cxn ang="0">
                  <a:pos x="T0" y="T1"/>
                </a:cxn>
                <a:cxn ang="0">
                  <a:pos x="T2" y="T3"/>
                </a:cxn>
                <a:cxn ang="0">
                  <a:pos x="T4" y="T5"/>
                </a:cxn>
                <a:cxn ang="0">
                  <a:pos x="T6" y="T7"/>
                </a:cxn>
                <a:cxn ang="0">
                  <a:pos x="T8" y="T9"/>
                </a:cxn>
                <a:cxn ang="0">
                  <a:pos x="T10" y="T11"/>
                </a:cxn>
                <a:cxn ang="0">
                  <a:pos x="T12" y="T13"/>
                </a:cxn>
              </a:cxnLst>
              <a:rect l="0" t="0" r="r" b="b"/>
              <a:pathLst>
                <a:path w="108" h="242">
                  <a:moveTo>
                    <a:pt x="106" y="241"/>
                  </a:moveTo>
                  <a:cubicBezTo>
                    <a:pt x="59" y="242"/>
                    <a:pt x="8" y="236"/>
                    <a:pt x="8" y="236"/>
                  </a:cubicBezTo>
                  <a:cubicBezTo>
                    <a:pt x="8" y="236"/>
                    <a:pt x="0" y="162"/>
                    <a:pt x="0" y="118"/>
                  </a:cubicBezTo>
                  <a:cubicBezTo>
                    <a:pt x="0" y="74"/>
                    <a:pt x="15" y="18"/>
                    <a:pt x="15" y="18"/>
                  </a:cubicBezTo>
                  <a:cubicBezTo>
                    <a:pt x="15" y="18"/>
                    <a:pt x="42" y="5"/>
                    <a:pt x="70" y="0"/>
                  </a:cubicBezTo>
                  <a:cubicBezTo>
                    <a:pt x="81" y="28"/>
                    <a:pt x="81" y="28"/>
                    <a:pt x="81" y="28"/>
                  </a:cubicBezTo>
                  <a:cubicBezTo>
                    <a:pt x="81" y="28"/>
                    <a:pt x="108" y="173"/>
                    <a:pt x="106" y="241"/>
                  </a:cubicBezTo>
                  <a:close/>
                </a:path>
              </a:pathLst>
            </a:custGeom>
            <a:solidFill>
              <a:srgbClr val="2C2C7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0" name="íSliḑe">
              <a:extLst>
                <a:ext uri="{FF2B5EF4-FFF2-40B4-BE49-F238E27FC236}">
                  <a16:creationId xmlns:a16="http://schemas.microsoft.com/office/drawing/2014/main" id="{AD4AFC39-5987-4174-8B0E-5956CA40818B}"/>
                </a:ext>
              </a:extLst>
            </p:cNvPr>
            <p:cNvSpPr/>
            <p:nvPr/>
          </p:nvSpPr>
          <p:spPr bwMode="auto">
            <a:xfrm>
              <a:off x="4540250" y="3795713"/>
              <a:ext cx="352425" cy="498475"/>
            </a:xfrm>
            <a:custGeom>
              <a:avLst/>
              <a:gdLst>
                <a:gd name="T0" fmla="*/ 123 w 123"/>
                <a:gd name="T1" fmla="*/ 9 h 174"/>
                <a:gd name="T2" fmla="*/ 123 w 123"/>
                <a:gd name="T3" fmla="*/ 147 h 174"/>
                <a:gd name="T4" fmla="*/ 89 w 123"/>
                <a:gd name="T5" fmla="*/ 170 h 174"/>
                <a:gd name="T6" fmla="*/ 23 w 123"/>
                <a:gd name="T7" fmla="*/ 160 h 174"/>
                <a:gd name="T8" fmla="*/ 0 w 123"/>
                <a:gd name="T9" fmla="*/ 13 h 174"/>
                <a:gd name="T10" fmla="*/ 38 w 123"/>
                <a:gd name="T11" fmla="*/ 2 h 174"/>
                <a:gd name="T12" fmla="*/ 67 w 123"/>
                <a:gd name="T13" fmla="*/ 1 h 174"/>
                <a:gd name="T14" fmla="*/ 96 w 123"/>
                <a:gd name="T15" fmla="*/ 0 h 174"/>
                <a:gd name="T16" fmla="*/ 123 w 123"/>
                <a:gd name="T17" fmla="*/ 9 h 1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23" h="174">
                  <a:moveTo>
                    <a:pt x="123" y="9"/>
                  </a:moveTo>
                  <a:cubicBezTo>
                    <a:pt x="123" y="147"/>
                    <a:pt x="123" y="147"/>
                    <a:pt x="123" y="147"/>
                  </a:cubicBezTo>
                  <a:cubicBezTo>
                    <a:pt x="123" y="147"/>
                    <a:pt x="106" y="166"/>
                    <a:pt x="89" y="170"/>
                  </a:cubicBezTo>
                  <a:cubicBezTo>
                    <a:pt x="72" y="174"/>
                    <a:pt x="23" y="160"/>
                    <a:pt x="23" y="160"/>
                  </a:cubicBezTo>
                  <a:cubicBezTo>
                    <a:pt x="0" y="13"/>
                    <a:pt x="0" y="13"/>
                    <a:pt x="0" y="13"/>
                  </a:cubicBezTo>
                  <a:cubicBezTo>
                    <a:pt x="38" y="2"/>
                    <a:pt x="38" y="2"/>
                    <a:pt x="38" y="2"/>
                  </a:cubicBezTo>
                  <a:cubicBezTo>
                    <a:pt x="67" y="1"/>
                    <a:pt x="67" y="1"/>
                    <a:pt x="67" y="1"/>
                  </a:cubicBezTo>
                  <a:cubicBezTo>
                    <a:pt x="96" y="0"/>
                    <a:pt x="96" y="0"/>
                    <a:pt x="96" y="0"/>
                  </a:cubicBezTo>
                  <a:lnTo>
                    <a:pt x="123" y="9"/>
                  </a:lnTo>
                  <a:close/>
                </a:path>
              </a:pathLst>
            </a:custGeom>
            <a:solidFill>
              <a:srgbClr val="FFF35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1" name="is1ïdé">
              <a:extLst>
                <a:ext uri="{FF2B5EF4-FFF2-40B4-BE49-F238E27FC236}">
                  <a16:creationId xmlns:a16="http://schemas.microsoft.com/office/drawing/2014/main" id="{AD922B3B-8D7A-42A4-8491-E57668B9058E}"/>
                </a:ext>
              </a:extLst>
            </p:cNvPr>
            <p:cNvSpPr/>
            <p:nvPr/>
          </p:nvSpPr>
          <p:spPr bwMode="auto">
            <a:xfrm>
              <a:off x="4540250" y="3798888"/>
              <a:ext cx="292100" cy="495300"/>
            </a:xfrm>
            <a:custGeom>
              <a:avLst/>
              <a:gdLst>
                <a:gd name="T0" fmla="*/ 89 w 102"/>
                <a:gd name="T1" fmla="*/ 169 h 173"/>
                <a:gd name="T2" fmla="*/ 23 w 102"/>
                <a:gd name="T3" fmla="*/ 159 h 173"/>
                <a:gd name="T4" fmla="*/ 0 w 102"/>
                <a:gd name="T5" fmla="*/ 12 h 173"/>
                <a:gd name="T6" fmla="*/ 38 w 102"/>
                <a:gd name="T7" fmla="*/ 1 h 173"/>
                <a:gd name="T8" fmla="*/ 67 w 102"/>
                <a:gd name="T9" fmla="*/ 0 h 173"/>
                <a:gd name="T10" fmla="*/ 89 w 102"/>
                <a:gd name="T11" fmla="*/ 169 h 173"/>
              </a:gdLst>
              <a:ahLst/>
              <a:cxnLst>
                <a:cxn ang="0">
                  <a:pos x="T0" y="T1"/>
                </a:cxn>
                <a:cxn ang="0">
                  <a:pos x="T2" y="T3"/>
                </a:cxn>
                <a:cxn ang="0">
                  <a:pos x="T4" y="T5"/>
                </a:cxn>
                <a:cxn ang="0">
                  <a:pos x="T6" y="T7"/>
                </a:cxn>
                <a:cxn ang="0">
                  <a:pos x="T8" y="T9"/>
                </a:cxn>
                <a:cxn ang="0">
                  <a:pos x="T10" y="T11"/>
                </a:cxn>
              </a:cxnLst>
              <a:rect l="0" t="0" r="r" b="b"/>
              <a:pathLst>
                <a:path w="102" h="173">
                  <a:moveTo>
                    <a:pt x="89" y="169"/>
                  </a:moveTo>
                  <a:cubicBezTo>
                    <a:pt x="72" y="173"/>
                    <a:pt x="23" y="159"/>
                    <a:pt x="23" y="159"/>
                  </a:cubicBezTo>
                  <a:cubicBezTo>
                    <a:pt x="0" y="12"/>
                    <a:pt x="0" y="12"/>
                    <a:pt x="0" y="12"/>
                  </a:cubicBezTo>
                  <a:cubicBezTo>
                    <a:pt x="38" y="1"/>
                    <a:pt x="38" y="1"/>
                    <a:pt x="38" y="1"/>
                  </a:cubicBezTo>
                  <a:cubicBezTo>
                    <a:pt x="67" y="0"/>
                    <a:pt x="67" y="0"/>
                    <a:pt x="67" y="0"/>
                  </a:cubicBezTo>
                  <a:cubicBezTo>
                    <a:pt x="67" y="0"/>
                    <a:pt x="102" y="132"/>
                    <a:pt x="89" y="169"/>
                  </a:cubicBezTo>
                  <a:close/>
                </a:path>
              </a:pathLst>
            </a:custGeom>
            <a:solidFill>
              <a:srgbClr val="FFD95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2" name="ïsḻíḍe">
              <a:extLst>
                <a:ext uri="{FF2B5EF4-FFF2-40B4-BE49-F238E27FC236}">
                  <a16:creationId xmlns:a16="http://schemas.microsoft.com/office/drawing/2014/main" id="{829D1463-7150-49E9-BEBA-755473B82B4D}"/>
                </a:ext>
              </a:extLst>
            </p:cNvPr>
            <p:cNvSpPr/>
            <p:nvPr/>
          </p:nvSpPr>
          <p:spPr bwMode="auto">
            <a:xfrm>
              <a:off x="4114800" y="3848101"/>
              <a:ext cx="382588" cy="1360488"/>
            </a:xfrm>
            <a:custGeom>
              <a:avLst/>
              <a:gdLst>
                <a:gd name="T0" fmla="*/ 130 w 241"/>
                <a:gd name="T1" fmla="*/ 0 h 857"/>
                <a:gd name="T2" fmla="*/ 241 w 241"/>
                <a:gd name="T3" fmla="*/ 839 h 857"/>
                <a:gd name="T4" fmla="*/ 112 w 241"/>
                <a:gd name="T5" fmla="*/ 857 h 857"/>
                <a:gd name="T6" fmla="*/ 0 w 241"/>
                <a:gd name="T7" fmla="*/ 16 h 857"/>
                <a:gd name="T8" fmla="*/ 130 w 241"/>
                <a:gd name="T9" fmla="*/ 0 h 857"/>
              </a:gdLst>
              <a:ahLst/>
              <a:cxnLst>
                <a:cxn ang="0">
                  <a:pos x="T0" y="T1"/>
                </a:cxn>
                <a:cxn ang="0">
                  <a:pos x="T2" y="T3"/>
                </a:cxn>
                <a:cxn ang="0">
                  <a:pos x="T4" y="T5"/>
                </a:cxn>
                <a:cxn ang="0">
                  <a:pos x="T6" y="T7"/>
                </a:cxn>
                <a:cxn ang="0">
                  <a:pos x="T8" y="T9"/>
                </a:cxn>
              </a:cxnLst>
              <a:rect l="0" t="0" r="r" b="b"/>
              <a:pathLst>
                <a:path w="241" h="857">
                  <a:moveTo>
                    <a:pt x="130" y="0"/>
                  </a:moveTo>
                  <a:lnTo>
                    <a:pt x="241" y="839"/>
                  </a:lnTo>
                  <a:lnTo>
                    <a:pt x="112" y="857"/>
                  </a:lnTo>
                  <a:lnTo>
                    <a:pt x="0" y="16"/>
                  </a:lnTo>
                  <a:lnTo>
                    <a:pt x="130" y="0"/>
                  </a:lnTo>
                  <a:close/>
                </a:path>
              </a:pathLst>
            </a:custGeom>
            <a:solidFill>
              <a:srgbClr val="F4385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3" name="í$ľiḓê">
              <a:extLst>
                <a:ext uri="{FF2B5EF4-FFF2-40B4-BE49-F238E27FC236}">
                  <a16:creationId xmlns:a16="http://schemas.microsoft.com/office/drawing/2014/main" id="{CB1BC20B-91F9-4D98-9B68-4325A8E71B36}"/>
                </a:ext>
              </a:extLst>
            </p:cNvPr>
            <p:cNvSpPr/>
            <p:nvPr/>
          </p:nvSpPr>
          <p:spPr bwMode="auto">
            <a:xfrm>
              <a:off x="4114800" y="3856038"/>
              <a:ext cx="317500" cy="1352550"/>
            </a:xfrm>
            <a:custGeom>
              <a:avLst/>
              <a:gdLst>
                <a:gd name="T0" fmla="*/ 88 w 200"/>
                <a:gd name="T1" fmla="*/ 0 h 852"/>
                <a:gd name="T2" fmla="*/ 200 w 200"/>
                <a:gd name="T3" fmla="*/ 839 h 852"/>
                <a:gd name="T4" fmla="*/ 112 w 200"/>
                <a:gd name="T5" fmla="*/ 852 h 852"/>
                <a:gd name="T6" fmla="*/ 0 w 200"/>
                <a:gd name="T7" fmla="*/ 11 h 852"/>
                <a:gd name="T8" fmla="*/ 88 w 200"/>
                <a:gd name="T9" fmla="*/ 0 h 852"/>
              </a:gdLst>
              <a:ahLst/>
              <a:cxnLst>
                <a:cxn ang="0">
                  <a:pos x="T0" y="T1"/>
                </a:cxn>
                <a:cxn ang="0">
                  <a:pos x="T2" y="T3"/>
                </a:cxn>
                <a:cxn ang="0">
                  <a:pos x="T4" y="T5"/>
                </a:cxn>
                <a:cxn ang="0">
                  <a:pos x="T6" y="T7"/>
                </a:cxn>
                <a:cxn ang="0">
                  <a:pos x="T8" y="T9"/>
                </a:cxn>
              </a:cxnLst>
              <a:rect l="0" t="0" r="r" b="b"/>
              <a:pathLst>
                <a:path w="200" h="852">
                  <a:moveTo>
                    <a:pt x="88" y="0"/>
                  </a:moveTo>
                  <a:lnTo>
                    <a:pt x="200" y="839"/>
                  </a:lnTo>
                  <a:lnTo>
                    <a:pt x="112" y="852"/>
                  </a:lnTo>
                  <a:lnTo>
                    <a:pt x="0" y="11"/>
                  </a:lnTo>
                  <a:lnTo>
                    <a:pt x="88" y="0"/>
                  </a:lnTo>
                  <a:close/>
                </a:path>
              </a:pathLst>
            </a:custGeom>
            <a:solidFill>
              <a:srgbClr val="DA254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4" name="îṡľîḑè">
              <a:extLst>
                <a:ext uri="{FF2B5EF4-FFF2-40B4-BE49-F238E27FC236}">
                  <a16:creationId xmlns:a16="http://schemas.microsoft.com/office/drawing/2014/main" id="{400810F6-9E09-4710-AE1D-15EBC3BD3511}"/>
                </a:ext>
              </a:extLst>
            </p:cNvPr>
            <p:cNvSpPr/>
            <p:nvPr/>
          </p:nvSpPr>
          <p:spPr bwMode="auto">
            <a:xfrm>
              <a:off x="4114800" y="3865563"/>
              <a:ext cx="249238" cy="1343025"/>
            </a:xfrm>
            <a:custGeom>
              <a:avLst/>
              <a:gdLst>
                <a:gd name="T0" fmla="*/ 43 w 157"/>
                <a:gd name="T1" fmla="*/ 0 h 846"/>
                <a:gd name="T2" fmla="*/ 157 w 157"/>
                <a:gd name="T3" fmla="*/ 840 h 846"/>
                <a:gd name="T4" fmla="*/ 112 w 157"/>
                <a:gd name="T5" fmla="*/ 846 h 846"/>
                <a:gd name="T6" fmla="*/ 0 w 157"/>
                <a:gd name="T7" fmla="*/ 5 h 846"/>
                <a:gd name="T8" fmla="*/ 43 w 157"/>
                <a:gd name="T9" fmla="*/ 0 h 846"/>
              </a:gdLst>
              <a:ahLst/>
              <a:cxnLst>
                <a:cxn ang="0">
                  <a:pos x="T0" y="T1"/>
                </a:cxn>
                <a:cxn ang="0">
                  <a:pos x="T2" y="T3"/>
                </a:cxn>
                <a:cxn ang="0">
                  <a:pos x="T4" y="T5"/>
                </a:cxn>
                <a:cxn ang="0">
                  <a:pos x="T6" y="T7"/>
                </a:cxn>
                <a:cxn ang="0">
                  <a:pos x="T8" y="T9"/>
                </a:cxn>
              </a:cxnLst>
              <a:rect l="0" t="0" r="r" b="b"/>
              <a:pathLst>
                <a:path w="157" h="846">
                  <a:moveTo>
                    <a:pt x="43" y="0"/>
                  </a:moveTo>
                  <a:lnTo>
                    <a:pt x="157" y="840"/>
                  </a:lnTo>
                  <a:lnTo>
                    <a:pt x="112" y="846"/>
                  </a:lnTo>
                  <a:lnTo>
                    <a:pt x="0" y="5"/>
                  </a:lnTo>
                  <a:lnTo>
                    <a:pt x="43" y="0"/>
                  </a:lnTo>
                  <a:close/>
                </a:path>
              </a:pathLst>
            </a:custGeom>
            <a:solidFill>
              <a:srgbClr val="AF143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5" name="íṥļïḍe">
              <a:extLst>
                <a:ext uri="{FF2B5EF4-FFF2-40B4-BE49-F238E27FC236}">
                  <a16:creationId xmlns:a16="http://schemas.microsoft.com/office/drawing/2014/main" id="{A9864AEB-F37C-4863-A713-B1F813691056}"/>
                </a:ext>
              </a:extLst>
            </p:cNvPr>
            <p:cNvSpPr/>
            <p:nvPr/>
          </p:nvSpPr>
          <p:spPr bwMode="auto">
            <a:xfrm>
              <a:off x="4062413" y="3648076"/>
              <a:ext cx="277813" cy="225425"/>
            </a:xfrm>
            <a:custGeom>
              <a:avLst/>
              <a:gdLst>
                <a:gd name="T0" fmla="*/ 91 w 97"/>
                <a:gd name="T1" fmla="*/ 16 h 79"/>
                <a:gd name="T2" fmla="*/ 92 w 97"/>
                <a:gd name="T3" fmla="*/ 14 h 79"/>
                <a:gd name="T4" fmla="*/ 81 w 97"/>
                <a:gd name="T5" fmla="*/ 0 h 79"/>
                <a:gd name="T6" fmla="*/ 11 w 97"/>
                <a:gd name="T7" fmla="*/ 9 h 79"/>
                <a:gd name="T8" fmla="*/ 2 w 97"/>
                <a:gd name="T9" fmla="*/ 25 h 79"/>
                <a:gd name="T10" fmla="*/ 14 w 97"/>
                <a:gd name="T11" fmla="*/ 51 h 79"/>
                <a:gd name="T12" fmla="*/ 8 w 97"/>
                <a:gd name="T13" fmla="*/ 65 h 79"/>
                <a:gd name="T14" fmla="*/ 17 w 97"/>
                <a:gd name="T15" fmla="*/ 79 h 79"/>
                <a:gd name="T16" fmla="*/ 18 w 97"/>
                <a:gd name="T17" fmla="*/ 79 h 79"/>
                <a:gd name="T18" fmla="*/ 90 w 97"/>
                <a:gd name="T19" fmla="*/ 70 h 79"/>
                <a:gd name="T20" fmla="*/ 96 w 97"/>
                <a:gd name="T21" fmla="*/ 50 h 79"/>
                <a:gd name="T22" fmla="*/ 87 w 97"/>
                <a:gd name="T23" fmla="*/ 32 h 79"/>
                <a:gd name="T24" fmla="*/ 91 w 97"/>
                <a:gd name="T25" fmla="*/ 1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7" h="79">
                  <a:moveTo>
                    <a:pt x="91" y="16"/>
                  </a:moveTo>
                  <a:cubicBezTo>
                    <a:pt x="92" y="15"/>
                    <a:pt x="92" y="15"/>
                    <a:pt x="92" y="14"/>
                  </a:cubicBezTo>
                  <a:cubicBezTo>
                    <a:pt x="91" y="7"/>
                    <a:pt x="81" y="0"/>
                    <a:pt x="81" y="0"/>
                  </a:cubicBezTo>
                  <a:cubicBezTo>
                    <a:pt x="11" y="9"/>
                    <a:pt x="11" y="9"/>
                    <a:pt x="11" y="9"/>
                  </a:cubicBezTo>
                  <a:cubicBezTo>
                    <a:pt x="11" y="9"/>
                    <a:pt x="5" y="18"/>
                    <a:pt x="2" y="25"/>
                  </a:cubicBezTo>
                  <a:cubicBezTo>
                    <a:pt x="0" y="31"/>
                    <a:pt x="14" y="51"/>
                    <a:pt x="14" y="51"/>
                  </a:cubicBezTo>
                  <a:cubicBezTo>
                    <a:pt x="14" y="51"/>
                    <a:pt x="9" y="60"/>
                    <a:pt x="8" y="65"/>
                  </a:cubicBezTo>
                  <a:cubicBezTo>
                    <a:pt x="7" y="69"/>
                    <a:pt x="14" y="76"/>
                    <a:pt x="17" y="79"/>
                  </a:cubicBezTo>
                  <a:cubicBezTo>
                    <a:pt x="18" y="79"/>
                    <a:pt x="18" y="79"/>
                    <a:pt x="18" y="79"/>
                  </a:cubicBezTo>
                  <a:cubicBezTo>
                    <a:pt x="90" y="70"/>
                    <a:pt x="90" y="70"/>
                    <a:pt x="90" y="70"/>
                  </a:cubicBezTo>
                  <a:cubicBezTo>
                    <a:pt x="90" y="70"/>
                    <a:pt x="97" y="57"/>
                    <a:pt x="96" y="50"/>
                  </a:cubicBezTo>
                  <a:cubicBezTo>
                    <a:pt x="96" y="43"/>
                    <a:pt x="87" y="32"/>
                    <a:pt x="87" y="32"/>
                  </a:cubicBezTo>
                  <a:cubicBezTo>
                    <a:pt x="87" y="32"/>
                    <a:pt x="89" y="23"/>
                    <a:pt x="91" y="1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6" name="îṧ1iḍè">
              <a:extLst>
                <a:ext uri="{FF2B5EF4-FFF2-40B4-BE49-F238E27FC236}">
                  <a16:creationId xmlns:a16="http://schemas.microsoft.com/office/drawing/2014/main" id="{EC5C704C-D21A-4918-AC17-97512400EE97}"/>
                </a:ext>
              </a:extLst>
            </p:cNvPr>
            <p:cNvSpPr/>
            <p:nvPr/>
          </p:nvSpPr>
          <p:spPr bwMode="auto">
            <a:xfrm>
              <a:off x="4062413" y="3648076"/>
              <a:ext cx="263525" cy="225425"/>
            </a:xfrm>
            <a:custGeom>
              <a:avLst/>
              <a:gdLst>
                <a:gd name="T0" fmla="*/ 92 w 92"/>
                <a:gd name="T1" fmla="*/ 14 h 79"/>
                <a:gd name="T2" fmla="*/ 81 w 92"/>
                <a:gd name="T3" fmla="*/ 0 h 79"/>
                <a:gd name="T4" fmla="*/ 11 w 92"/>
                <a:gd name="T5" fmla="*/ 9 h 79"/>
                <a:gd name="T6" fmla="*/ 2 w 92"/>
                <a:gd name="T7" fmla="*/ 25 h 79"/>
                <a:gd name="T8" fmla="*/ 14 w 92"/>
                <a:gd name="T9" fmla="*/ 51 h 79"/>
                <a:gd name="T10" fmla="*/ 8 w 92"/>
                <a:gd name="T11" fmla="*/ 65 h 79"/>
                <a:gd name="T12" fmla="*/ 17 w 92"/>
                <a:gd name="T13" fmla="*/ 79 h 79"/>
                <a:gd name="T14" fmla="*/ 25 w 92"/>
                <a:gd name="T15" fmla="*/ 59 h 79"/>
                <a:gd name="T16" fmla="*/ 42 w 92"/>
                <a:gd name="T17" fmla="*/ 52 h 79"/>
                <a:gd name="T18" fmla="*/ 64 w 92"/>
                <a:gd name="T19" fmla="*/ 47 h 79"/>
                <a:gd name="T20" fmla="*/ 32 w 92"/>
                <a:gd name="T21" fmla="*/ 39 h 79"/>
                <a:gd name="T22" fmla="*/ 22 w 92"/>
                <a:gd name="T23" fmla="*/ 26 h 79"/>
                <a:gd name="T24" fmla="*/ 31 w 92"/>
                <a:gd name="T25" fmla="*/ 21 h 79"/>
                <a:gd name="T26" fmla="*/ 92 w 92"/>
                <a:gd name="T27" fmla="*/ 14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2" h="79">
                  <a:moveTo>
                    <a:pt x="92" y="14"/>
                  </a:moveTo>
                  <a:cubicBezTo>
                    <a:pt x="91" y="7"/>
                    <a:pt x="81" y="0"/>
                    <a:pt x="81" y="0"/>
                  </a:cubicBezTo>
                  <a:cubicBezTo>
                    <a:pt x="11" y="9"/>
                    <a:pt x="11" y="9"/>
                    <a:pt x="11" y="9"/>
                  </a:cubicBezTo>
                  <a:cubicBezTo>
                    <a:pt x="11" y="9"/>
                    <a:pt x="5" y="18"/>
                    <a:pt x="2" y="25"/>
                  </a:cubicBezTo>
                  <a:cubicBezTo>
                    <a:pt x="0" y="31"/>
                    <a:pt x="14" y="51"/>
                    <a:pt x="14" y="51"/>
                  </a:cubicBezTo>
                  <a:cubicBezTo>
                    <a:pt x="14" y="51"/>
                    <a:pt x="9" y="60"/>
                    <a:pt x="8" y="65"/>
                  </a:cubicBezTo>
                  <a:cubicBezTo>
                    <a:pt x="7" y="69"/>
                    <a:pt x="14" y="76"/>
                    <a:pt x="17" y="79"/>
                  </a:cubicBezTo>
                  <a:cubicBezTo>
                    <a:pt x="18" y="71"/>
                    <a:pt x="19" y="64"/>
                    <a:pt x="25" y="59"/>
                  </a:cubicBezTo>
                  <a:cubicBezTo>
                    <a:pt x="29" y="55"/>
                    <a:pt x="36" y="54"/>
                    <a:pt x="42" y="52"/>
                  </a:cubicBezTo>
                  <a:cubicBezTo>
                    <a:pt x="48" y="51"/>
                    <a:pt x="59" y="47"/>
                    <a:pt x="64" y="47"/>
                  </a:cubicBezTo>
                  <a:cubicBezTo>
                    <a:pt x="55" y="47"/>
                    <a:pt x="43" y="42"/>
                    <a:pt x="32" y="39"/>
                  </a:cubicBezTo>
                  <a:cubicBezTo>
                    <a:pt x="27" y="37"/>
                    <a:pt x="20" y="32"/>
                    <a:pt x="22" y="26"/>
                  </a:cubicBezTo>
                  <a:cubicBezTo>
                    <a:pt x="23" y="23"/>
                    <a:pt x="27" y="22"/>
                    <a:pt x="31" y="21"/>
                  </a:cubicBezTo>
                  <a:cubicBezTo>
                    <a:pt x="51" y="17"/>
                    <a:pt x="71" y="15"/>
                    <a:pt x="92" y="14"/>
                  </a:cubicBezTo>
                  <a:close/>
                </a:path>
              </a:pathLst>
            </a:custGeom>
            <a:solidFill>
              <a:srgbClr val="E8E8E8"/>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7" name="îṧļíḓê">
              <a:extLst>
                <a:ext uri="{FF2B5EF4-FFF2-40B4-BE49-F238E27FC236}">
                  <a16:creationId xmlns:a16="http://schemas.microsoft.com/office/drawing/2014/main" id="{B993D8AB-2860-424A-A398-BC669B601808}"/>
                </a:ext>
              </a:extLst>
            </p:cNvPr>
            <p:cNvSpPr/>
            <p:nvPr/>
          </p:nvSpPr>
          <p:spPr bwMode="auto">
            <a:xfrm>
              <a:off x="4078288" y="3498851"/>
              <a:ext cx="215900" cy="174625"/>
            </a:xfrm>
            <a:custGeom>
              <a:avLst/>
              <a:gdLst>
                <a:gd name="T0" fmla="*/ 74 w 76"/>
                <a:gd name="T1" fmla="*/ 15 h 61"/>
                <a:gd name="T2" fmla="*/ 1 w 76"/>
                <a:gd name="T3" fmla="*/ 20 h 61"/>
                <a:gd name="T4" fmla="*/ 6 w 76"/>
                <a:gd name="T5" fmla="*/ 61 h 61"/>
                <a:gd name="T6" fmla="*/ 19 w 76"/>
                <a:gd name="T7" fmla="*/ 60 h 61"/>
                <a:gd name="T8" fmla="*/ 76 w 76"/>
                <a:gd name="T9" fmla="*/ 53 h 61"/>
                <a:gd name="T10" fmla="*/ 74 w 76"/>
                <a:gd name="T11" fmla="*/ 22 h 61"/>
                <a:gd name="T12" fmla="*/ 74 w 76"/>
                <a:gd name="T13" fmla="*/ 15 h 61"/>
              </a:gdLst>
              <a:ahLst/>
              <a:cxnLst>
                <a:cxn ang="0">
                  <a:pos x="T0" y="T1"/>
                </a:cxn>
                <a:cxn ang="0">
                  <a:pos x="T2" y="T3"/>
                </a:cxn>
                <a:cxn ang="0">
                  <a:pos x="T4" y="T5"/>
                </a:cxn>
                <a:cxn ang="0">
                  <a:pos x="T6" y="T7"/>
                </a:cxn>
                <a:cxn ang="0">
                  <a:pos x="T8" y="T9"/>
                </a:cxn>
                <a:cxn ang="0">
                  <a:pos x="T10" y="T11"/>
                </a:cxn>
                <a:cxn ang="0">
                  <a:pos x="T12" y="T13"/>
                </a:cxn>
              </a:cxnLst>
              <a:rect l="0" t="0" r="r" b="b"/>
              <a:pathLst>
                <a:path w="76" h="61">
                  <a:moveTo>
                    <a:pt x="74" y="15"/>
                  </a:moveTo>
                  <a:cubicBezTo>
                    <a:pt x="49" y="0"/>
                    <a:pt x="1" y="20"/>
                    <a:pt x="1" y="20"/>
                  </a:cubicBezTo>
                  <a:cubicBezTo>
                    <a:pt x="0" y="22"/>
                    <a:pt x="6" y="61"/>
                    <a:pt x="6" y="61"/>
                  </a:cubicBezTo>
                  <a:cubicBezTo>
                    <a:pt x="19" y="60"/>
                    <a:pt x="19" y="60"/>
                    <a:pt x="19" y="60"/>
                  </a:cubicBezTo>
                  <a:cubicBezTo>
                    <a:pt x="76" y="53"/>
                    <a:pt x="76" y="53"/>
                    <a:pt x="76" y="53"/>
                  </a:cubicBezTo>
                  <a:cubicBezTo>
                    <a:pt x="74" y="22"/>
                    <a:pt x="74" y="22"/>
                    <a:pt x="74" y="22"/>
                  </a:cubicBezTo>
                  <a:lnTo>
                    <a:pt x="74" y="15"/>
                  </a:lnTo>
                  <a:close/>
                </a:path>
              </a:pathLst>
            </a:custGeom>
            <a:solidFill>
              <a:srgbClr val="2C2C7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8" name="iŝľiḑe">
              <a:extLst>
                <a:ext uri="{FF2B5EF4-FFF2-40B4-BE49-F238E27FC236}">
                  <a16:creationId xmlns:a16="http://schemas.microsoft.com/office/drawing/2014/main" id="{E001F4A0-B37E-447D-B757-AED1AB2C990C}"/>
                </a:ext>
              </a:extLst>
            </p:cNvPr>
            <p:cNvSpPr/>
            <p:nvPr/>
          </p:nvSpPr>
          <p:spPr bwMode="auto">
            <a:xfrm>
              <a:off x="4078288" y="3498851"/>
              <a:ext cx="211138" cy="174625"/>
            </a:xfrm>
            <a:custGeom>
              <a:avLst/>
              <a:gdLst>
                <a:gd name="T0" fmla="*/ 74 w 74"/>
                <a:gd name="T1" fmla="*/ 15 h 61"/>
                <a:gd name="T2" fmla="*/ 1 w 74"/>
                <a:gd name="T3" fmla="*/ 20 h 61"/>
                <a:gd name="T4" fmla="*/ 6 w 74"/>
                <a:gd name="T5" fmla="*/ 61 h 61"/>
                <a:gd name="T6" fmla="*/ 19 w 74"/>
                <a:gd name="T7" fmla="*/ 60 h 61"/>
                <a:gd name="T8" fmla="*/ 24 w 74"/>
                <a:gd name="T9" fmla="*/ 42 h 61"/>
                <a:gd name="T10" fmla="*/ 44 w 74"/>
                <a:gd name="T11" fmla="*/ 29 h 61"/>
                <a:gd name="T12" fmla="*/ 74 w 74"/>
                <a:gd name="T13" fmla="*/ 22 h 61"/>
                <a:gd name="T14" fmla="*/ 74 w 74"/>
                <a:gd name="T15" fmla="*/ 15 h 6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4" h="61">
                  <a:moveTo>
                    <a:pt x="74" y="15"/>
                  </a:moveTo>
                  <a:cubicBezTo>
                    <a:pt x="49" y="0"/>
                    <a:pt x="1" y="20"/>
                    <a:pt x="1" y="20"/>
                  </a:cubicBezTo>
                  <a:cubicBezTo>
                    <a:pt x="0" y="22"/>
                    <a:pt x="6" y="61"/>
                    <a:pt x="6" y="61"/>
                  </a:cubicBezTo>
                  <a:cubicBezTo>
                    <a:pt x="19" y="60"/>
                    <a:pt x="19" y="60"/>
                    <a:pt x="19" y="60"/>
                  </a:cubicBezTo>
                  <a:cubicBezTo>
                    <a:pt x="19" y="54"/>
                    <a:pt x="21" y="47"/>
                    <a:pt x="24" y="42"/>
                  </a:cubicBezTo>
                  <a:cubicBezTo>
                    <a:pt x="29" y="36"/>
                    <a:pt x="37" y="32"/>
                    <a:pt x="44" y="29"/>
                  </a:cubicBezTo>
                  <a:cubicBezTo>
                    <a:pt x="54" y="26"/>
                    <a:pt x="64" y="23"/>
                    <a:pt x="74" y="22"/>
                  </a:cubicBezTo>
                  <a:lnTo>
                    <a:pt x="74" y="15"/>
                  </a:lnTo>
                  <a:close/>
                </a:path>
              </a:pathLst>
            </a:custGeom>
            <a:solidFill>
              <a:srgbClr val="3F3F9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49" name="ï$líḋè">
              <a:extLst>
                <a:ext uri="{FF2B5EF4-FFF2-40B4-BE49-F238E27FC236}">
                  <a16:creationId xmlns:a16="http://schemas.microsoft.com/office/drawing/2014/main" id="{7156F347-A39B-473A-8D7C-6C5711AEE57C}"/>
                </a:ext>
              </a:extLst>
            </p:cNvPr>
            <p:cNvSpPr/>
            <p:nvPr/>
          </p:nvSpPr>
          <p:spPr bwMode="auto">
            <a:xfrm>
              <a:off x="4292600" y="5180013"/>
              <a:ext cx="204788" cy="304800"/>
            </a:xfrm>
            <a:custGeom>
              <a:avLst/>
              <a:gdLst>
                <a:gd name="T0" fmla="*/ 129 w 129"/>
                <a:gd name="T1" fmla="*/ 0 h 192"/>
                <a:gd name="T2" fmla="*/ 0 w 129"/>
                <a:gd name="T3" fmla="*/ 18 h 192"/>
                <a:gd name="T4" fmla="*/ 57 w 129"/>
                <a:gd name="T5" fmla="*/ 129 h 192"/>
                <a:gd name="T6" fmla="*/ 79 w 129"/>
                <a:gd name="T7" fmla="*/ 171 h 192"/>
                <a:gd name="T8" fmla="*/ 90 w 129"/>
                <a:gd name="T9" fmla="*/ 192 h 192"/>
                <a:gd name="T10" fmla="*/ 104 w 129"/>
                <a:gd name="T11" fmla="*/ 117 h 192"/>
                <a:gd name="T12" fmla="*/ 122 w 129"/>
                <a:gd name="T13" fmla="*/ 32 h 192"/>
                <a:gd name="T14" fmla="*/ 129 w 129"/>
                <a:gd name="T15" fmla="*/ 0 h 19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9" h="192">
                  <a:moveTo>
                    <a:pt x="129" y="0"/>
                  </a:moveTo>
                  <a:lnTo>
                    <a:pt x="0" y="18"/>
                  </a:lnTo>
                  <a:lnTo>
                    <a:pt x="57" y="129"/>
                  </a:lnTo>
                  <a:lnTo>
                    <a:pt x="79" y="171"/>
                  </a:lnTo>
                  <a:lnTo>
                    <a:pt x="90" y="192"/>
                  </a:lnTo>
                  <a:lnTo>
                    <a:pt x="104" y="117"/>
                  </a:lnTo>
                  <a:lnTo>
                    <a:pt x="122" y="32"/>
                  </a:lnTo>
                  <a:lnTo>
                    <a:pt x="129"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0" name="îṡļïḑè">
              <a:extLst>
                <a:ext uri="{FF2B5EF4-FFF2-40B4-BE49-F238E27FC236}">
                  <a16:creationId xmlns:a16="http://schemas.microsoft.com/office/drawing/2014/main" id="{5EF03FC8-9D17-4B04-9427-F2C47BEB63E8}"/>
                </a:ext>
              </a:extLst>
            </p:cNvPr>
            <p:cNvSpPr/>
            <p:nvPr/>
          </p:nvSpPr>
          <p:spPr bwMode="auto">
            <a:xfrm>
              <a:off x="4383088" y="5362576"/>
              <a:ext cx="74613" cy="122238"/>
            </a:xfrm>
            <a:custGeom>
              <a:avLst/>
              <a:gdLst>
                <a:gd name="T0" fmla="*/ 26 w 26"/>
                <a:gd name="T1" fmla="*/ 1 h 43"/>
                <a:gd name="T2" fmla="*/ 0 w 26"/>
                <a:gd name="T3" fmla="*/ 8 h 43"/>
                <a:gd name="T4" fmla="*/ 12 w 26"/>
                <a:gd name="T5" fmla="*/ 31 h 43"/>
                <a:gd name="T6" fmla="*/ 18 w 26"/>
                <a:gd name="T7" fmla="*/ 43 h 43"/>
                <a:gd name="T8" fmla="*/ 26 w 26"/>
                <a:gd name="T9" fmla="*/ 1 h 43"/>
              </a:gdLst>
              <a:ahLst/>
              <a:cxnLst>
                <a:cxn ang="0">
                  <a:pos x="T0" y="T1"/>
                </a:cxn>
                <a:cxn ang="0">
                  <a:pos x="T2" y="T3"/>
                </a:cxn>
                <a:cxn ang="0">
                  <a:pos x="T4" y="T5"/>
                </a:cxn>
                <a:cxn ang="0">
                  <a:pos x="T6" y="T7"/>
                </a:cxn>
                <a:cxn ang="0">
                  <a:pos x="T8" y="T9"/>
                </a:cxn>
              </a:cxnLst>
              <a:rect l="0" t="0" r="r" b="b"/>
              <a:pathLst>
                <a:path w="26" h="43">
                  <a:moveTo>
                    <a:pt x="26" y="1"/>
                  </a:moveTo>
                  <a:cubicBezTo>
                    <a:pt x="17" y="0"/>
                    <a:pt x="8" y="3"/>
                    <a:pt x="0" y="8"/>
                  </a:cubicBezTo>
                  <a:cubicBezTo>
                    <a:pt x="12" y="31"/>
                    <a:pt x="12" y="31"/>
                    <a:pt x="12" y="31"/>
                  </a:cubicBezTo>
                  <a:cubicBezTo>
                    <a:pt x="18" y="43"/>
                    <a:pt x="18" y="43"/>
                    <a:pt x="18" y="43"/>
                  </a:cubicBezTo>
                  <a:lnTo>
                    <a:pt x="26" y="1"/>
                  </a:lnTo>
                  <a:close/>
                </a:path>
              </a:pathLst>
            </a:custGeom>
            <a:solidFill>
              <a:srgbClr val="2C2C7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1" name="ïşļïďé">
              <a:extLst>
                <a:ext uri="{FF2B5EF4-FFF2-40B4-BE49-F238E27FC236}">
                  <a16:creationId xmlns:a16="http://schemas.microsoft.com/office/drawing/2014/main" id="{516E669A-5424-4140-9308-D55126C4F1BB}"/>
                </a:ext>
              </a:extLst>
            </p:cNvPr>
            <p:cNvSpPr/>
            <p:nvPr/>
          </p:nvSpPr>
          <p:spPr bwMode="auto">
            <a:xfrm>
              <a:off x="4292600" y="5180013"/>
              <a:ext cx="204788" cy="68263"/>
            </a:xfrm>
            <a:custGeom>
              <a:avLst/>
              <a:gdLst>
                <a:gd name="T0" fmla="*/ 0 w 129"/>
                <a:gd name="T1" fmla="*/ 18 h 43"/>
                <a:gd name="T2" fmla="*/ 27 w 129"/>
                <a:gd name="T3" fmla="*/ 36 h 43"/>
                <a:gd name="T4" fmla="*/ 45 w 129"/>
                <a:gd name="T5" fmla="*/ 12 h 43"/>
                <a:gd name="T6" fmla="*/ 70 w 129"/>
                <a:gd name="T7" fmla="*/ 43 h 43"/>
                <a:gd name="T8" fmla="*/ 88 w 129"/>
                <a:gd name="T9" fmla="*/ 5 h 43"/>
                <a:gd name="T10" fmla="*/ 113 w 129"/>
                <a:gd name="T11" fmla="*/ 16 h 43"/>
                <a:gd name="T12" fmla="*/ 129 w 129"/>
                <a:gd name="T13" fmla="*/ 0 h 43"/>
                <a:gd name="T14" fmla="*/ 0 w 129"/>
                <a:gd name="T15" fmla="*/ 18 h 4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9" h="43">
                  <a:moveTo>
                    <a:pt x="0" y="18"/>
                  </a:moveTo>
                  <a:lnTo>
                    <a:pt x="27" y="36"/>
                  </a:lnTo>
                  <a:lnTo>
                    <a:pt x="45" y="12"/>
                  </a:lnTo>
                  <a:lnTo>
                    <a:pt x="70" y="43"/>
                  </a:lnTo>
                  <a:lnTo>
                    <a:pt x="88" y="5"/>
                  </a:lnTo>
                  <a:lnTo>
                    <a:pt x="113" y="16"/>
                  </a:lnTo>
                  <a:lnTo>
                    <a:pt x="129" y="0"/>
                  </a:lnTo>
                  <a:lnTo>
                    <a:pt x="0" y="18"/>
                  </a:lnTo>
                  <a:close/>
                </a:path>
              </a:pathLst>
            </a:custGeom>
            <a:solidFill>
              <a:srgbClr val="AF143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2" name="iṡḷïḍe">
              <a:extLst>
                <a:ext uri="{FF2B5EF4-FFF2-40B4-BE49-F238E27FC236}">
                  <a16:creationId xmlns:a16="http://schemas.microsoft.com/office/drawing/2014/main" id="{C07476D9-3400-4076-B3EA-2B82A7A4C234}"/>
                </a:ext>
              </a:extLst>
            </p:cNvPr>
            <p:cNvSpPr/>
            <p:nvPr/>
          </p:nvSpPr>
          <p:spPr bwMode="auto">
            <a:xfrm>
              <a:off x="4364038" y="5187951"/>
              <a:ext cx="68263" cy="60325"/>
            </a:xfrm>
            <a:custGeom>
              <a:avLst/>
              <a:gdLst>
                <a:gd name="T0" fmla="*/ 43 w 43"/>
                <a:gd name="T1" fmla="*/ 0 h 38"/>
                <a:gd name="T2" fmla="*/ 0 w 43"/>
                <a:gd name="T3" fmla="*/ 7 h 38"/>
                <a:gd name="T4" fmla="*/ 25 w 43"/>
                <a:gd name="T5" fmla="*/ 38 h 38"/>
                <a:gd name="T6" fmla="*/ 43 w 43"/>
                <a:gd name="T7" fmla="*/ 0 h 38"/>
              </a:gdLst>
              <a:ahLst/>
              <a:cxnLst>
                <a:cxn ang="0">
                  <a:pos x="T0" y="T1"/>
                </a:cxn>
                <a:cxn ang="0">
                  <a:pos x="T2" y="T3"/>
                </a:cxn>
                <a:cxn ang="0">
                  <a:pos x="T4" y="T5"/>
                </a:cxn>
                <a:cxn ang="0">
                  <a:pos x="T6" y="T7"/>
                </a:cxn>
              </a:cxnLst>
              <a:rect l="0" t="0" r="r" b="b"/>
              <a:pathLst>
                <a:path w="43" h="38">
                  <a:moveTo>
                    <a:pt x="43" y="0"/>
                  </a:moveTo>
                  <a:lnTo>
                    <a:pt x="0" y="7"/>
                  </a:lnTo>
                  <a:lnTo>
                    <a:pt x="25" y="38"/>
                  </a:lnTo>
                  <a:lnTo>
                    <a:pt x="43" y="0"/>
                  </a:lnTo>
                  <a:close/>
                </a:path>
              </a:pathLst>
            </a:custGeom>
            <a:solidFill>
              <a:srgbClr val="DA254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3" name="iṡļîḑê">
              <a:extLst>
                <a:ext uri="{FF2B5EF4-FFF2-40B4-BE49-F238E27FC236}">
                  <a16:creationId xmlns:a16="http://schemas.microsoft.com/office/drawing/2014/main" id="{AF8DEC97-26CB-448B-9A93-F3F719D749C6}"/>
                </a:ext>
              </a:extLst>
            </p:cNvPr>
            <p:cNvSpPr/>
            <p:nvPr/>
          </p:nvSpPr>
          <p:spPr bwMode="auto">
            <a:xfrm>
              <a:off x="4432300" y="5180013"/>
              <a:ext cx="65088" cy="25400"/>
            </a:xfrm>
            <a:custGeom>
              <a:avLst/>
              <a:gdLst>
                <a:gd name="T0" fmla="*/ 41 w 41"/>
                <a:gd name="T1" fmla="*/ 0 h 16"/>
                <a:gd name="T2" fmla="*/ 0 w 41"/>
                <a:gd name="T3" fmla="*/ 5 h 16"/>
                <a:gd name="T4" fmla="*/ 25 w 41"/>
                <a:gd name="T5" fmla="*/ 16 h 16"/>
                <a:gd name="T6" fmla="*/ 41 w 41"/>
                <a:gd name="T7" fmla="*/ 0 h 16"/>
              </a:gdLst>
              <a:ahLst/>
              <a:cxnLst>
                <a:cxn ang="0">
                  <a:pos x="T0" y="T1"/>
                </a:cxn>
                <a:cxn ang="0">
                  <a:pos x="T2" y="T3"/>
                </a:cxn>
                <a:cxn ang="0">
                  <a:pos x="T4" y="T5"/>
                </a:cxn>
                <a:cxn ang="0">
                  <a:pos x="T6" y="T7"/>
                </a:cxn>
              </a:cxnLst>
              <a:rect l="0" t="0" r="r" b="b"/>
              <a:pathLst>
                <a:path w="41" h="16">
                  <a:moveTo>
                    <a:pt x="41" y="0"/>
                  </a:moveTo>
                  <a:lnTo>
                    <a:pt x="0" y="5"/>
                  </a:lnTo>
                  <a:lnTo>
                    <a:pt x="25" y="16"/>
                  </a:lnTo>
                  <a:lnTo>
                    <a:pt x="41" y="0"/>
                  </a:lnTo>
                  <a:close/>
                </a:path>
              </a:pathLst>
            </a:custGeom>
            <a:solidFill>
              <a:srgbClr val="F4385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4" name="ïśḻîďè">
              <a:extLst>
                <a:ext uri="{FF2B5EF4-FFF2-40B4-BE49-F238E27FC236}">
                  <a16:creationId xmlns:a16="http://schemas.microsoft.com/office/drawing/2014/main" id="{931065D3-1178-4937-B021-01DD7D003D8B}"/>
                </a:ext>
              </a:extLst>
            </p:cNvPr>
            <p:cNvSpPr/>
            <p:nvPr/>
          </p:nvSpPr>
          <p:spPr bwMode="auto">
            <a:xfrm>
              <a:off x="4106863" y="4033838"/>
              <a:ext cx="111125" cy="106363"/>
            </a:xfrm>
            <a:custGeom>
              <a:avLst/>
              <a:gdLst>
                <a:gd name="T0" fmla="*/ 11 w 39"/>
                <a:gd name="T1" fmla="*/ 4 h 37"/>
                <a:gd name="T2" fmla="*/ 3 w 39"/>
                <a:gd name="T3" fmla="*/ 24 h 37"/>
                <a:gd name="T4" fmla="*/ 38 w 39"/>
                <a:gd name="T5" fmla="*/ 20 h 37"/>
                <a:gd name="T6" fmla="*/ 20 w 39"/>
                <a:gd name="T7" fmla="*/ 9 h 37"/>
                <a:gd name="T8" fmla="*/ 20 w 39"/>
                <a:gd name="T9" fmla="*/ 1 h 37"/>
                <a:gd name="T10" fmla="*/ 11 w 39"/>
                <a:gd name="T11" fmla="*/ 4 h 37"/>
              </a:gdLst>
              <a:ahLst/>
              <a:cxnLst>
                <a:cxn ang="0">
                  <a:pos x="T0" y="T1"/>
                </a:cxn>
                <a:cxn ang="0">
                  <a:pos x="T2" y="T3"/>
                </a:cxn>
                <a:cxn ang="0">
                  <a:pos x="T4" y="T5"/>
                </a:cxn>
                <a:cxn ang="0">
                  <a:pos x="T6" y="T7"/>
                </a:cxn>
                <a:cxn ang="0">
                  <a:pos x="T8" y="T9"/>
                </a:cxn>
                <a:cxn ang="0">
                  <a:pos x="T10" y="T11"/>
                </a:cxn>
              </a:cxnLst>
              <a:rect l="0" t="0" r="r" b="b"/>
              <a:pathLst>
                <a:path w="39" h="37">
                  <a:moveTo>
                    <a:pt x="11" y="4"/>
                  </a:moveTo>
                  <a:cubicBezTo>
                    <a:pt x="11" y="4"/>
                    <a:pt x="0" y="12"/>
                    <a:pt x="3" y="24"/>
                  </a:cubicBezTo>
                  <a:cubicBezTo>
                    <a:pt x="5" y="37"/>
                    <a:pt x="37" y="36"/>
                    <a:pt x="38" y="20"/>
                  </a:cubicBezTo>
                  <a:cubicBezTo>
                    <a:pt x="39" y="5"/>
                    <a:pt x="20" y="9"/>
                    <a:pt x="20" y="9"/>
                  </a:cubicBezTo>
                  <a:cubicBezTo>
                    <a:pt x="20" y="9"/>
                    <a:pt x="23" y="3"/>
                    <a:pt x="20" y="1"/>
                  </a:cubicBezTo>
                  <a:cubicBezTo>
                    <a:pt x="18" y="0"/>
                    <a:pt x="11" y="4"/>
                    <a:pt x="11" y="4"/>
                  </a:cubicBezTo>
                  <a:close/>
                </a:path>
              </a:pathLst>
            </a:custGeom>
            <a:solidFill>
              <a:srgbClr val="FFB1A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5" name="ïsļïḍê">
              <a:extLst>
                <a:ext uri="{FF2B5EF4-FFF2-40B4-BE49-F238E27FC236}">
                  <a16:creationId xmlns:a16="http://schemas.microsoft.com/office/drawing/2014/main" id="{8FA12E98-1FD6-4898-808E-B7B6DCFAFA9B}"/>
                </a:ext>
              </a:extLst>
            </p:cNvPr>
            <p:cNvSpPr/>
            <p:nvPr/>
          </p:nvSpPr>
          <p:spPr bwMode="auto">
            <a:xfrm>
              <a:off x="4864100" y="4240213"/>
              <a:ext cx="100013" cy="125413"/>
            </a:xfrm>
            <a:custGeom>
              <a:avLst/>
              <a:gdLst>
                <a:gd name="T0" fmla="*/ 3 w 35"/>
                <a:gd name="T1" fmla="*/ 11 h 44"/>
                <a:gd name="T2" fmla="*/ 1 w 35"/>
                <a:gd name="T3" fmla="*/ 24 h 44"/>
                <a:gd name="T4" fmla="*/ 15 w 35"/>
                <a:gd name="T5" fmla="*/ 40 h 44"/>
                <a:gd name="T6" fmla="*/ 22 w 35"/>
                <a:gd name="T7" fmla="*/ 44 h 44"/>
                <a:gd name="T8" fmla="*/ 28 w 35"/>
                <a:gd name="T9" fmla="*/ 42 h 44"/>
                <a:gd name="T10" fmla="*/ 28 w 35"/>
                <a:gd name="T11" fmla="*/ 35 h 44"/>
                <a:gd name="T12" fmla="*/ 24 w 35"/>
                <a:gd name="T13" fmla="*/ 31 h 44"/>
                <a:gd name="T14" fmla="*/ 32 w 35"/>
                <a:gd name="T15" fmla="*/ 13 h 44"/>
                <a:gd name="T16" fmla="*/ 3 w 35"/>
                <a:gd name="T17" fmla="*/ 1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5" h="44">
                  <a:moveTo>
                    <a:pt x="3" y="11"/>
                  </a:moveTo>
                  <a:cubicBezTo>
                    <a:pt x="0" y="14"/>
                    <a:pt x="0" y="19"/>
                    <a:pt x="1" y="24"/>
                  </a:cubicBezTo>
                  <a:cubicBezTo>
                    <a:pt x="3" y="31"/>
                    <a:pt x="9" y="36"/>
                    <a:pt x="15" y="40"/>
                  </a:cubicBezTo>
                  <a:cubicBezTo>
                    <a:pt x="17" y="42"/>
                    <a:pt x="19" y="43"/>
                    <a:pt x="22" y="44"/>
                  </a:cubicBezTo>
                  <a:cubicBezTo>
                    <a:pt x="24" y="44"/>
                    <a:pt x="27" y="44"/>
                    <a:pt x="28" y="42"/>
                  </a:cubicBezTo>
                  <a:cubicBezTo>
                    <a:pt x="30" y="40"/>
                    <a:pt x="29" y="37"/>
                    <a:pt x="28" y="35"/>
                  </a:cubicBezTo>
                  <a:cubicBezTo>
                    <a:pt x="27" y="33"/>
                    <a:pt x="26" y="32"/>
                    <a:pt x="24" y="31"/>
                  </a:cubicBezTo>
                  <a:cubicBezTo>
                    <a:pt x="31" y="28"/>
                    <a:pt x="35" y="19"/>
                    <a:pt x="32" y="13"/>
                  </a:cubicBezTo>
                  <a:cubicBezTo>
                    <a:pt x="28" y="0"/>
                    <a:pt x="9" y="0"/>
                    <a:pt x="3" y="11"/>
                  </a:cubicBezTo>
                  <a:close/>
                </a:path>
              </a:pathLst>
            </a:custGeom>
            <a:solidFill>
              <a:srgbClr val="FFD1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6" name="ïŝliḍê">
              <a:extLst>
                <a:ext uri="{FF2B5EF4-FFF2-40B4-BE49-F238E27FC236}">
                  <a16:creationId xmlns:a16="http://schemas.microsoft.com/office/drawing/2014/main" id="{DCB39427-A07F-4ACB-A1F5-AE68C23AA395}"/>
                </a:ext>
              </a:extLst>
            </p:cNvPr>
            <p:cNvSpPr/>
            <p:nvPr/>
          </p:nvSpPr>
          <p:spPr bwMode="auto">
            <a:xfrm>
              <a:off x="4860925" y="3822701"/>
              <a:ext cx="306388" cy="522288"/>
            </a:xfrm>
            <a:custGeom>
              <a:avLst/>
              <a:gdLst>
                <a:gd name="T0" fmla="*/ 11 w 107"/>
                <a:gd name="T1" fmla="*/ 0 h 183"/>
                <a:gd name="T2" fmla="*/ 107 w 107"/>
                <a:gd name="T3" fmla="*/ 91 h 183"/>
                <a:gd name="T4" fmla="*/ 30 w 107"/>
                <a:gd name="T5" fmla="*/ 170 h 183"/>
                <a:gd name="T6" fmla="*/ 8 w 107"/>
                <a:gd name="T7" fmla="*/ 132 h 183"/>
                <a:gd name="T8" fmla="*/ 70 w 107"/>
                <a:gd name="T9" fmla="*/ 91 h 183"/>
                <a:gd name="T10" fmla="*/ 5 w 107"/>
                <a:gd name="T11" fmla="*/ 33 h 183"/>
                <a:gd name="T12" fmla="*/ 11 w 107"/>
                <a:gd name="T13" fmla="*/ 0 h 183"/>
              </a:gdLst>
              <a:ahLst/>
              <a:cxnLst>
                <a:cxn ang="0">
                  <a:pos x="T0" y="T1"/>
                </a:cxn>
                <a:cxn ang="0">
                  <a:pos x="T2" y="T3"/>
                </a:cxn>
                <a:cxn ang="0">
                  <a:pos x="T4" y="T5"/>
                </a:cxn>
                <a:cxn ang="0">
                  <a:pos x="T6" y="T7"/>
                </a:cxn>
                <a:cxn ang="0">
                  <a:pos x="T8" y="T9"/>
                </a:cxn>
                <a:cxn ang="0">
                  <a:pos x="T10" y="T11"/>
                </a:cxn>
                <a:cxn ang="0">
                  <a:pos x="T12" y="T13"/>
                </a:cxn>
              </a:cxnLst>
              <a:rect l="0" t="0" r="r" b="b"/>
              <a:pathLst>
                <a:path w="107" h="183">
                  <a:moveTo>
                    <a:pt x="11" y="0"/>
                  </a:moveTo>
                  <a:cubicBezTo>
                    <a:pt x="11" y="0"/>
                    <a:pt x="107" y="64"/>
                    <a:pt x="107" y="91"/>
                  </a:cubicBezTo>
                  <a:cubicBezTo>
                    <a:pt x="107" y="117"/>
                    <a:pt x="53" y="183"/>
                    <a:pt x="30" y="170"/>
                  </a:cubicBezTo>
                  <a:cubicBezTo>
                    <a:pt x="7" y="157"/>
                    <a:pt x="0" y="138"/>
                    <a:pt x="8" y="132"/>
                  </a:cubicBezTo>
                  <a:cubicBezTo>
                    <a:pt x="16" y="125"/>
                    <a:pt x="70" y="91"/>
                    <a:pt x="70" y="91"/>
                  </a:cubicBezTo>
                  <a:cubicBezTo>
                    <a:pt x="5" y="33"/>
                    <a:pt x="5" y="33"/>
                    <a:pt x="5" y="33"/>
                  </a:cubicBezTo>
                  <a:lnTo>
                    <a:pt x="11" y="0"/>
                  </a:lnTo>
                  <a:close/>
                </a:path>
              </a:pathLst>
            </a:custGeom>
            <a:solidFill>
              <a:srgbClr val="FFF35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7" name="i$ḷïďe">
              <a:extLst>
                <a:ext uri="{FF2B5EF4-FFF2-40B4-BE49-F238E27FC236}">
                  <a16:creationId xmlns:a16="http://schemas.microsoft.com/office/drawing/2014/main" id="{31E5B832-F2D2-4AF0-9AF2-A322A0B2C8F7}"/>
                </a:ext>
              </a:extLst>
            </p:cNvPr>
            <p:cNvSpPr/>
            <p:nvPr/>
          </p:nvSpPr>
          <p:spPr bwMode="auto">
            <a:xfrm>
              <a:off x="4546600" y="3481388"/>
              <a:ext cx="371475" cy="295275"/>
            </a:xfrm>
            <a:custGeom>
              <a:avLst/>
              <a:gdLst>
                <a:gd name="T0" fmla="*/ 40 w 130"/>
                <a:gd name="T1" fmla="*/ 9 h 103"/>
                <a:gd name="T2" fmla="*/ 27 w 130"/>
                <a:gd name="T3" fmla="*/ 28 h 103"/>
                <a:gd name="T4" fmla="*/ 0 w 130"/>
                <a:gd name="T5" fmla="*/ 77 h 103"/>
                <a:gd name="T6" fmla="*/ 130 w 130"/>
                <a:gd name="T7" fmla="*/ 82 h 103"/>
                <a:gd name="T8" fmla="*/ 120 w 130"/>
                <a:gd name="T9" fmla="*/ 54 h 103"/>
                <a:gd name="T10" fmla="*/ 101 w 130"/>
                <a:gd name="T11" fmla="*/ 14 h 103"/>
                <a:gd name="T12" fmla="*/ 71 w 130"/>
                <a:gd name="T13" fmla="*/ 1 h 103"/>
                <a:gd name="T14" fmla="*/ 40 w 130"/>
                <a:gd name="T15" fmla="*/ 9 h 10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0" h="103">
                  <a:moveTo>
                    <a:pt x="40" y="9"/>
                  </a:moveTo>
                  <a:cubicBezTo>
                    <a:pt x="34" y="14"/>
                    <a:pt x="31" y="21"/>
                    <a:pt x="27" y="28"/>
                  </a:cubicBezTo>
                  <a:cubicBezTo>
                    <a:pt x="18" y="44"/>
                    <a:pt x="9" y="60"/>
                    <a:pt x="0" y="77"/>
                  </a:cubicBezTo>
                  <a:cubicBezTo>
                    <a:pt x="39" y="101"/>
                    <a:pt x="90" y="103"/>
                    <a:pt x="130" y="82"/>
                  </a:cubicBezTo>
                  <a:cubicBezTo>
                    <a:pt x="127" y="73"/>
                    <a:pt x="124" y="63"/>
                    <a:pt x="120" y="54"/>
                  </a:cubicBezTo>
                  <a:cubicBezTo>
                    <a:pt x="116" y="40"/>
                    <a:pt x="111" y="25"/>
                    <a:pt x="101" y="14"/>
                  </a:cubicBezTo>
                  <a:cubicBezTo>
                    <a:pt x="93" y="6"/>
                    <a:pt x="82" y="0"/>
                    <a:pt x="71" y="1"/>
                  </a:cubicBezTo>
                  <a:cubicBezTo>
                    <a:pt x="60" y="2"/>
                    <a:pt x="49" y="1"/>
                    <a:pt x="40" y="9"/>
                  </a:cubicBezTo>
                  <a:close/>
                </a:path>
              </a:pathLst>
            </a:custGeom>
            <a:solidFill>
              <a:srgbClr val="2C2C7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8" name="iSḷiḋê">
              <a:extLst>
                <a:ext uri="{FF2B5EF4-FFF2-40B4-BE49-F238E27FC236}">
                  <a16:creationId xmlns:a16="http://schemas.microsoft.com/office/drawing/2014/main" id="{5C1C6CB9-A92E-4BE7-9E20-E97A5C815BBB}"/>
                </a:ext>
              </a:extLst>
            </p:cNvPr>
            <p:cNvSpPr/>
            <p:nvPr/>
          </p:nvSpPr>
          <p:spPr bwMode="auto">
            <a:xfrm>
              <a:off x="4649788" y="3698876"/>
              <a:ext cx="166688" cy="160338"/>
            </a:xfrm>
            <a:custGeom>
              <a:avLst/>
              <a:gdLst>
                <a:gd name="T0" fmla="*/ 58 w 58"/>
                <a:gd name="T1" fmla="*/ 34 h 56"/>
                <a:gd name="T2" fmla="*/ 30 w 58"/>
                <a:gd name="T3" fmla="*/ 54 h 56"/>
                <a:gd name="T4" fmla="*/ 0 w 58"/>
                <a:gd name="T5" fmla="*/ 36 h 56"/>
                <a:gd name="T6" fmla="*/ 19 w 58"/>
                <a:gd name="T7" fmla="*/ 28 h 56"/>
                <a:gd name="T8" fmla="*/ 18 w 58"/>
                <a:gd name="T9" fmla="*/ 19 h 56"/>
                <a:gd name="T10" fmla="*/ 17 w 58"/>
                <a:gd name="T11" fmla="*/ 0 h 56"/>
                <a:gd name="T12" fmla="*/ 37 w 58"/>
                <a:gd name="T13" fmla="*/ 6 h 56"/>
                <a:gd name="T14" fmla="*/ 39 w 58"/>
                <a:gd name="T15" fmla="*/ 24 h 56"/>
                <a:gd name="T16" fmla="*/ 39 w 58"/>
                <a:gd name="T17" fmla="*/ 30 h 56"/>
                <a:gd name="T18" fmla="*/ 58 w 58"/>
                <a:gd name="T19" fmla="*/ 34 h 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8" h="56">
                  <a:moveTo>
                    <a:pt x="58" y="34"/>
                  </a:moveTo>
                  <a:cubicBezTo>
                    <a:pt x="58" y="34"/>
                    <a:pt x="52" y="56"/>
                    <a:pt x="30" y="54"/>
                  </a:cubicBezTo>
                  <a:cubicBezTo>
                    <a:pt x="8" y="52"/>
                    <a:pt x="0" y="36"/>
                    <a:pt x="0" y="36"/>
                  </a:cubicBezTo>
                  <a:cubicBezTo>
                    <a:pt x="19" y="28"/>
                    <a:pt x="19" y="28"/>
                    <a:pt x="19" y="28"/>
                  </a:cubicBezTo>
                  <a:cubicBezTo>
                    <a:pt x="18" y="19"/>
                    <a:pt x="18" y="19"/>
                    <a:pt x="18" y="19"/>
                  </a:cubicBezTo>
                  <a:cubicBezTo>
                    <a:pt x="17" y="0"/>
                    <a:pt x="17" y="0"/>
                    <a:pt x="17" y="0"/>
                  </a:cubicBezTo>
                  <a:cubicBezTo>
                    <a:pt x="37" y="6"/>
                    <a:pt x="37" y="6"/>
                    <a:pt x="37" y="6"/>
                  </a:cubicBezTo>
                  <a:cubicBezTo>
                    <a:pt x="39" y="24"/>
                    <a:pt x="39" y="24"/>
                    <a:pt x="39" y="24"/>
                  </a:cubicBezTo>
                  <a:cubicBezTo>
                    <a:pt x="39" y="30"/>
                    <a:pt x="39" y="30"/>
                    <a:pt x="39" y="30"/>
                  </a:cubicBezTo>
                  <a:lnTo>
                    <a:pt x="58" y="34"/>
                  </a:lnTo>
                  <a:close/>
                </a:path>
              </a:pathLst>
            </a:custGeom>
            <a:solidFill>
              <a:srgbClr val="FFD1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59" name="îsḷïďe">
              <a:extLst>
                <a:ext uri="{FF2B5EF4-FFF2-40B4-BE49-F238E27FC236}">
                  <a16:creationId xmlns:a16="http://schemas.microsoft.com/office/drawing/2014/main" id="{2148311F-797F-4239-8260-B3712A882B74}"/>
                </a:ext>
              </a:extLst>
            </p:cNvPr>
            <p:cNvSpPr/>
            <p:nvPr/>
          </p:nvSpPr>
          <p:spPr bwMode="auto">
            <a:xfrm>
              <a:off x="4699000" y="3698876"/>
              <a:ext cx="61913" cy="68263"/>
            </a:xfrm>
            <a:custGeom>
              <a:avLst/>
              <a:gdLst>
                <a:gd name="T0" fmla="*/ 22 w 22"/>
                <a:gd name="T1" fmla="*/ 24 h 24"/>
                <a:gd name="T2" fmla="*/ 1 w 22"/>
                <a:gd name="T3" fmla="*/ 19 h 24"/>
                <a:gd name="T4" fmla="*/ 0 w 22"/>
                <a:gd name="T5" fmla="*/ 0 h 24"/>
                <a:gd name="T6" fmla="*/ 20 w 22"/>
                <a:gd name="T7" fmla="*/ 6 h 24"/>
                <a:gd name="T8" fmla="*/ 22 w 22"/>
                <a:gd name="T9" fmla="*/ 24 h 24"/>
              </a:gdLst>
              <a:ahLst/>
              <a:cxnLst>
                <a:cxn ang="0">
                  <a:pos x="T0" y="T1"/>
                </a:cxn>
                <a:cxn ang="0">
                  <a:pos x="T2" y="T3"/>
                </a:cxn>
                <a:cxn ang="0">
                  <a:pos x="T4" y="T5"/>
                </a:cxn>
                <a:cxn ang="0">
                  <a:pos x="T6" y="T7"/>
                </a:cxn>
                <a:cxn ang="0">
                  <a:pos x="T8" y="T9"/>
                </a:cxn>
              </a:cxnLst>
              <a:rect l="0" t="0" r="r" b="b"/>
              <a:pathLst>
                <a:path w="22" h="24">
                  <a:moveTo>
                    <a:pt x="22" y="24"/>
                  </a:moveTo>
                  <a:cubicBezTo>
                    <a:pt x="12" y="24"/>
                    <a:pt x="5" y="22"/>
                    <a:pt x="1" y="19"/>
                  </a:cubicBezTo>
                  <a:cubicBezTo>
                    <a:pt x="0" y="0"/>
                    <a:pt x="0" y="0"/>
                    <a:pt x="0" y="0"/>
                  </a:cubicBezTo>
                  <a:cubicBezTo>
                    <a:pt x="20" y="6"/>
                    <a:pt x="20" y="6"/>
                    <a:pt x="20" y="6"/>
                  </a:cubicBezTo>
                  <a:lnTo>
                    <a:pt x="22" y="24"/>
                  </a:lnTo>
                  <a:close/>
                </a:path>
              </a:pathLst>
            </a:custGeom>
            <a:solidFill>
              <a:srgbClr val="FF9D9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0" name="îś1ídê">
              <a:extLst>
                <a:ext uri="{FF2B5EF4-FFF2-40B4-BE49-F238E27FC236}">
                  <a16:creationId xmlns:a16="http://schemas.microsoft.com/office/drawing/2014/main" id="{CC2028B9-BDC0-49DE-B7F4-D0F9947776F1}"/>
                </a:ext>
              </a:extLst>
            </p:cNvPr>
            <p:cNvSpPr/>
            <p:nvPr/>
          </p:nvSpPr>
          <p:spPr bwMode="auto">
            <a:xfrm>
              <a:off x="4670425" y="3598863"/>
              <a:ext cx="182563" cy="160338"/>
            </a:xfrm>
            <a:custGeom>
              <a:avLst/>
              <a:gdLst>
                <a:gd name="T0" fmla="*/ 64 w 64"/>
                <a:gd name="T1" fmla="*/ 1 h 56"/>
                <a:gd name="T2" fmla="*/ 41 w 64"/>
                <a:gd name="T3" fmla="*/ 55 h 56"/>
                <a:gd name="T4" fmla="*/ 4 w 64"/>
                <a:gd name="T5" fmla="*/ 0 h 56"/>
                <a:gd name="T6" fmla="*/ 64 w 64"/>
                <a:gd name="T7" fmla="*/ 1 h 56"/>
              </a:gdLst>
              <a:ahLst/>
              <a:cxnLst>
                <a:cxn ang="0">
                  <a:pos x="T0" y="T1"/>
                </a:cxn>
                <a:cxn ang="0">
                  <a:pos x="T2" y="T3"/>
                </a:cxn>
                <a:cxn ang="0">
                  <a:pos x="T4" y="T5"/>
                </a:cxn>
                <a:cxn ang="0">
                  <a:pos x="T6" y="T7"/>
                </a:cxn>
              </a:cxnLst>
              <a:rect l="0" t="0" r="r" b="b"/>
              <a:pathLst>
                <a:path w="64" h="56">
                  <a:moveTo>
                    <a:pt x="64" y="1"/>
                  </a:moveTo>
                  <a:cubicBezTo>
                    <a:pt x="64" y="1"/>
                    <a:pt x="62" y="56"/>
                    <a:pt x="41" y="55"/>
                  </a:cubicBezTo>
                  <a:cubicBezTo>
                    <a:pt x="0" y="55"/>
                    <a:pt x="4" y="0"/>
                    <a:pt x="4" y="0"/>
                  </a:cubicBezTo>
                  <a:lnTo>
                    <a:pt x="64" y="1"/>
                  </a:lnTo>
                  <a:close/>
                </a:path>
              </a:pathLst>
            </a:custGeom>
            <a:solidFill>
              <a:srgbClr val="FFD1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1" name="i$1ïdé">
              <a:extLst>
                <a:ext uri="{FF2B5EF4-FFF2-40B4-BE49-F238E27FC236}">
                  <a16:creationId xmlns:a16="http://schemas.microsoft.com/office/drawing/2014/main" id="{E94B5A29-6D74-4D1A-8DFF-92FDA7F29373}"/>
                </a:ext>
              </a:extLst>
            </p:cNvPr>
            <p:cNvSpPr/>
            <p:nvPr/>
          </p:nvSpPr>
          <p:spPr bwMode="auto">
            <a:xfrm>
              <a:off x="4643438" y="3544888"/>
              <a:ext cx="220663" cy="96838"/>
            </a:xfrm>
            <a:custGeom>
              <a:avLst/>
              <a:gdLst>
                <a:gd name="T0" fmla="*/ 71 w 77"/>
                <a:gd name="T1" fmla="*/ 12 h 34"/>
                <a:gd name="T2" fmla="*/ 10 w 77"/>
                <a:gd name="T3" fmla="*/ 12 h 34"/>
                <a:gd name="T4" fmla="*/ 2 w 77"/>
                <a:gd name="T5" fmla="*/ 19 h 34"/>
                <a:gd name="T6" fmla="*/ 1 w 77"/>
                <a:gd name="T7" fmla="*/ 29 h 34"/>
                <a:gd name="T8" fmla="*/ 7 w 77"/>
                <a:gd name="T9" fmla="*/ 34 h 34"/>
                <a:gd name="T10" fmla="*/ 33 w 77"/>
                <a:gd name="T11" fmla="*/ 26 h 34"/>
                <a:gd name="T12" fmla="*/ 27 w 77"/>
                <a:gd name="T13" fmla="*/ 33 h 34"/>
                <a:gd name="T14" fmla="*/ 56 w 77"/>
                <a:gd name="T15" fmla="*/ 23 h 34"/>
                <a:gd name="T16" fmla="*/ 50 w 77"/>
                <a:gd name="T17" fmla="*/ 31 h 34"/>
                <a:gd name="T18" fmla="*/ 69 w 77"/>
                <a:gd name="T19" fmla="*/ 26 h 34"/>
                <a:gd name="T20" fmla="*/ 76 w 77"/>
                <a:gd name="T21" fmla="*/ 21 h 34"/>
                <a:gd name="T22" fmla="*/ 71 w 77"/>
                <a:gd name="T23" fmla="*/ 12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7" h="34">
                  <a:moveTo>
                    <a:pt x="71" y="12"/>
                  </a:moveTo>
                  <a:cubicBezTo>
                    <a:pt x="53" y="0"/>
                    <a:pt x="28" y="0"/>
                    <a:pt x="10" y="12"/>
                  </a:cubicBezTo>
                  <a:cubicBezTo>
                    <a:pt x="7" y="14"/>
                    <a:pt x="4" y="16"/>
                    <a:pt x="2" y="19"/>
                  </a:cubicBezTo>
                  <a:cubicBezTo>
                    <a:pt x="0" y="22"/>
                    <a:pt x="0" y="26"/>
                    <a:pt x="1" y="29"/>
                  </a:cubicBezTo>
                  <a:cubicBezTo>
                    <a:pt x="2" y="32"/>
                    <a:pt x="5" y="33"/>
                    <a:pt x="7" y="34"/>
                  </a:cubicBezTo>
                  <a:cubicBezTo>
                    <a:pt x="16" y="31"/>
                    <a:pt x="25" y="28"/>
                    <a:pt x="33" y="26"/>
                  </a:cubicBezTo>
                  <a:cubicBezTo>
                    <a:pt x="31" y="28"/>
                    <a:pt x="29" y="31"/>
                    <a:pt x="27" y="33"/>
                  </a:cubicBezTo>
                  <a:cubicBezTo>
                    <a:pt x="37" y="32"/>
                    <a:pt x="47" y="29"/>
                    <a:pt x="56" y="23"/>
                  </a:cubicBezTo>
                  <a:cubicBezTo>
                    <a:pt x="54" y="26"/>
                    <a:pt x="52" y="29"/>
                    <a:pt x="50" y="31"/>
                  </a:cubicBezTo>
                  <a:cubicBezTo>
                    <a:pt x="57" y="29"/>
                    <a:pt x="63" y="28"/>
                    <a:pt x="69" y="26"/>
                  </a:cubicBezTo>
                  <a:cubicBezTo>
                    <a:pt x="72" y="25"/>
                    <a:pt x="75" y="24"/>
                    <a:pt x="76" y="21"/>
                  </a:cubicBezTo>
                  <a:cubicBezTo>
                    <a:pt x="77" y="17"/>
                    <a:pt x="74" y="14"/>
                    <a:pt x="71" y="12"/>
                  </a:cubicBezTo>
                  <a:close/>
                </a:path>
              </a:pathLst>
            </a:custGeom>
            <a:solidFill>
              <a:srgbClr val="2C2C7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2" name="ïS1ïḍè">
              <a:extLst>
                <a:ext uri="{FF2B5EF4-FFF2-40B4-BE49-F238E27FC236}">
                  <a16:creationId xmlns:a16="http://schemas.microsoft.com/office/drawing/2014/main" id="{44B947E9-8EC4-4E98-9315-17DB32EB1E5E}"/>
                </a:ext>
              </a:extLst>
            </p:cNvPr>
            <p:cNvSpPr/>
            <p:nvPr/>
          </p:nvSpPr>
          <p:spPr bwMode="auto">
            <a:xfrm>
              <a:off x="4383088" y="3409951"/>
              <a:ext cx="98425" cy="152400"/>
            </a:xfrm>
            <a:custGeom>
              <a:avLst/>
              <a:gdLst>
                <a:gd name="T0" fmla="*/ 15 w 34"/>
                <a:gd name="T1" fmla="*/ 46 h 53"/>
                <a:gd name="T2" fmla="*/ 17 w 34"/>
                <a:gd name="T3" fmla="*/ 53 h 53"/>
                <a:gd name="T4" fmla="*/ 19 w 34"/>
                <a:gd name="T5" fmla="*/ 46 h 53"/>
                <a:gd name="T6" fmla="*/ 34 w 34"/>
                <a:gd name="T7" fmla="*/ 27 h 53"/>
                <a:gd name="T8" fmla="*/ 34 w 34"/>
                <a:gd name="T9" fmla="*/ 27 h 53"/>
                <a:gd name="T10" fmla="*/ 34 w 34"/>
                <a:gd name="T11" fmla="*/ 27 h 53"/>
                <a:gd name="T12" fmla="*/ 19 w 34"/>
                <a:gd name="T13" fmla="*/ 7 h 53"/>
                <a:gd name="T14" fmla="*/ 17 w 34"/>
                <a:gd name="T15" fmla="*/ 0 h 53"/>
                <a:gd name="T16" fmla="*/ 15 w 34"/>
                <a:gd name="T17" fmla="*/ 7 h 53"/>
                <a:gd name="T18" fmla="*/ 0 w 34"/>
                <a:gd name="T19" fmla="*/ 27 h 53"/>
                <a:gd name="T20" fmla="*/ 0 w 34"/>
                <a:gd name="T21" fmla="*/ 27 h 53"/>
                <a:gd name="T22" fmla="*/ 0 w 34"/>
                <a:gd name="T23" fmla="*/ 27 h 53"/>
                <a:gd name="T24" fmla="*/ 15 w 34"/>
                <a:gd name="T25" fmla="*/ 4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53">
                  <a:moveTo>
                    <a:pt x="15" y="46"/>
                  </a:moveTo>
                  <a:cubicBezTo>
                    <a:pt x="17" y="53"/>
                    <a:pt x="17" y="53"/>
                    <a:pt x="17" y="53"/>
                  </a:cubicBezTo>
                  <a:cubicBezTo>
                    <a:pt x="19" y="46"/>
                    <a:pt x="19" y="46"/>
                    <a:pt x="19" y="46"/>
                  </a:cubicBezTo>
                  <a:cubicBezTo>
                    <a:pt x="22" y="38"/>
                    <a:pt x="27" y="31"/>
                    <a:pt x="34" y="27"/>
                  </a:cubicBezTo>
                  <a:cubicBezTo>
                    <a:pt x="34" y="27"/>
                    <a:pt x="34" y="27"/>
                    <a:pt x="34" y="27"/>
                  </a:cubicBezTo>
                  <a:cubicBezTo>
                    <a:pt x="34" y="27"/>
                    <a:pt x="34" y="27"/>
                    <a:pt x="34" y="27"/>
                  </a:cubicBezTo>
                  <a:cubicBezTo>
                    <a:pt x="27" y="22"/>
                    <a:pt x="22" y="15"/>
                    <a:pt x="19" y="7"/>
                  </a:cubicBezTo>
                  <a:cubicBezTo>
                    <a:pt x="17" y="0"/>
                    <a:pt x="17" y="0"/>
                    <a:pt x="17" y="0"/>
                  </a:cubicBezTo>
                  <a:cubicBezTo>
                    <a:pt x="15" y="7"/>
                    <a:pt x="15" y="7"/>
                    <a:pt x="15" y="7"/>
                  </a:cubicBezTo>
                  <a:cubicBezTo>
                    <a:pt x="12" y="15"/>
                    <a:pt x="7" y="22"/>
                    <a:pt x="0" y="27"/>
                  </a:cubicBezTo>
                  <a:cubicBezTo>
                    <a:pt x="0" y="27"/>
                    <a:pt x="0" y="27"/>
                    <a:pt x="0" y="27"/>
                  </a:cubicBezTo>
                  <a:cubicBezTo>
                    <a:pt x="0" y="27"/>
                    <a:pt x="0" y="27"/>
                    <a:pt x="0" y="27"/>
                  </a:cubicBezTo>
                  <a:cubicBezTo>
                    <a:pt x="7" y="31"/>
                    <a:pt x="12" y="38"/>
                    <a:pt x="15" y="46"/>
                  </a:cubicBezTo>
                  <a:close/>
                </a:path>
              </a:pathLst>
            </a:custGeom>
            <a:solidFill>
              <a:schemeClr val="bg1">
                <a:lumMod val="85000"/>
              </a:schemeClr>
            </a:solidFill>
            <a:ln>
              <a:noFill/>
            </a:ln>
          </p:spPr>
          <p:txBody>
            <a:bodyPr anchor="ctr"/>
            <a:lstStyle/>
            <a:p>
              <a:pPr algn="ctr"/>
              <a:endParaRPr/>
            </a:p>
          </p:txBody>
        </p:sp>
        <p:sp>
          <p:nvSpPr>
            <p:cNvPr id="163" name="islîḍê">
              <a:extLst>
                <a:ext uri="{FF2B5EF4-FFF2-40B4-BE49-F238E27FC236}">
                  <a16:creationId xmlns:a16="http://schemas.microsoft.com/office/drawing/2014/main" id="{C582AC83-0938-44DA-BA75-A5D7242C6C8E}"/>
                </a:ext>
              </a:extLst>
            </p:cNvPr>
            <p:cNvSpPr/>
            <p:nvPr/>
          </p:nvSpPr>
          <p:spPr bwMode="auto">
            <a:xfrm>
              <a:off x="4460875" y="4191001"/>
              <a:ext cx="77788" cy="114300"/>
            </a:xfrm>
            <a:custGeom>
              <a:avLst/>
              <a:gdLst>
                <a:gd name="T0" fmla="*/ 12 w 27"/>
                <a:gd name="T1" fmla="*/ 35 h 40"/>
                <a:gd name="T2" fmla="*/ 13 w 27"/>
                <a:gd name="T3" fmla="*/ 40 h 40"/>
                <a:gd name="T4" fmla="*/ 15 w 27"/>
                <a:gd name="T5" fmla="*/ 35 h 40"/>
                <a:gd name="T6" fmla="*/ 27 w 27"/>
                <a:gd name="T7" fmla="*/ 20 h 40"/>
                <a:gd name="T8" fmla="*/ 27 w 27"/>
                <a:gd name="T9" fmla="*/ 20 h 40"/>
                <a:gd name="T10" fmla="*/ 27 w 27"/>
                <a:gd name="T11" fmla="*/ 20 h 40"/>
                <a:gd name="T12" fmla="*/ 15 w 27"/>
                <a:gd name="T13" fmla="*/ 5 h 40"/>
                <a:gd name="T14" fmla="*/ 13 w 27"/>
                <a:gd name="T15" fmla="*/ 0 h 40"/>
                <a:gd name="T16" fmla="*/ 12 w 27"/>
                <a:gd name="T17" fmla="*/ 5 h 40"/>
                <a:gd name="T18" fmla="*/ 0 w 27"/>
                <a:gd name="T19" fmla="*/ 20 h 40"/>
                <a:gd name="T20" fmla="*/ 0 w 27"/>
                <a:gd name="T21" fmla="*/ 20 h 40"/>
                <a:gd name="T22" fmla="*/ 0 w 27"/>
                <a:gd name="T23" fmla="*/ 20 h 40"/>
                <a:gd name="T24" fmla="*/ 12 w 27"/>
                <a:gd name="T25" fmla="*/ 3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 h="40">
                  <a:moveTo>
                    <a:pt x="12" y="35"/>
                  </a:moveTo>
                  <a:cubicBezTo>
                    <a:pt x="13" y="40"/>
                    <a:pt x="13" y="40"/>
                    <a:pt x="13" y="40"/>
                  </a:cubicBezTo>
                  <a:cubicBezTo>
                    <a:pt x="15" y="35"/>
                    <a:pt x="15" y="35"/>
                    <a:pt x="15" y="35"/>
                  </a:cubicBezTo>
                  <a:cubicBezTo>
                    <a:pt x="17" y="29"/>
                    <a:pt x="21" y="23"/>
                    <a:pt x="27" y="20"/>
                  </a:cubicBezTo>
                  <a:cubicBezTo>
                    <a:pt x="27" y="20"/>
                    <a:pt x="27" y="20"/>
                    <a:pt x="27" y="20"/>
                  </a:cubicBezTo>
                  <a:cubicBezTo>
                    <a:pt x="27" y="20"/>
                    <a:pt x="27" y="20"/>
                    <a:pt x="27" y="20"/>
                  </a:cubicBezTo>
                  <a:cubicBezTo>
                    <a:pt x="21" y="17"/>
                    <a:pt x="17" y="11"/>
                    <a:pt x="15" y="5"/>
                  </a:cubicBezTo>
                  <a:cubicBezTo>
                    <a:pt x="13" y="0"/>
                    <a:pt x="13" y="0"/>
                    <a:pt x="13" y="0"/>
                  </a:cubicBezTo>
                  <a:cubicBezTo>
                    <a:pt x="12" y="5"/>
                    <a:pt x="12" y="5"/>
                    <a:pt x="12" y="5"/>
                  </a:cubicBezTo>
                  <a:cubicBezTo>
                    <a:pt x="10" y="11"/>
                    <a:pt x="6" y="17"/>
                    <a:pt x="0" y="20"/>
                  </a:cubicBezTo>
                  <a:cubicBezTo>
                    <a:pt x="0" y="20"/>
                    <a:pt x="0" y="20"/>
                    <a:pt x="0" y="20"/>
                  </a:cubicBezTo>
                  <a:cubicBezTo>
                    <a:pt x="0" y="20"/>
                    <a:pt x="0" y="20"/>
                    <a:pt x="0" y="20"/>
                  </a:cubicBezTo>
                  <a:cubicBezTo>
                    <a:pt x="6" y="23"/>
                    <a:pt x="10" y="29"/>
                    <a:pt x="12" y="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4" name="íṥḻîḋe">
              <a:extLst>
                <a:ext uri="{FF2B5EF4-FFF2-40B4-BE49-F238E27FC236}">
                  <a16:creationId xmlns:a16="http://schemas.microsoft.com/office/drawing/2014/main" id="{3E7EB248-BFC6-40FB-8A24-6C43B193CB80}"/>
                </a:ext>
              </a:extLst>
            </p:cNvPr>
            <p:cNvSpPr/>
            <p:nvPr/>
          </p:nvSpPr>
          <p:spPr bwMode="auto">
            <a:xfrm>
              <a:off x="4524375" y="3298826"/>
              <a:ext cx="74613" cy="114300"/>
            </a:xfrm>
            <a:custGeom>
              <a:avLst/>
              <a:gdLst>
                <a:gd name="T0" fmla="*/ 11 w 26"/>
                <a:gd name="T1" fmla="*/ 35 h 40"/>
                <a:gd name="T2" fmla="*/ 13 w 26"/>
                <a:gd name="T3" fmla="*/ 40 h 40"/>
                <a:gd name="T4" fmla="*/ 15 w 26"/>
                <a:gd name="T5" fmla="*/ 35 h 40"/>
                <a:gd name="T6" fmla="*/ 26 w 26"/>
                <a:gd name="T7" fmla="*/ 20 h 40"/>
                <a:gd name="T8" fmla="*/ 26 w 26"/>
                <a:gd name="T9" fmla="*/ 20 h 40"/>
                <a:gd name="T10" fmla="*/ 26 w 26"/>
                <a:gd name="T11" fmla="*/ 20 h 40"/>
                <a:gd name="T12" fmla="*/ 15 w 26"/>
                <a:gd name="T13" fmla="*/ 5 h 40"/>
                <a:gd name="T14" fmla="*/ 13 w 26"/>
                <a:gd name="T15" fmla="*/ 0 h 40"/>
                <a:gd name="T16" fmla="*/ 11 w 26"/>
                <a:gd name="T17" fmla="*/ 5 h 40"/>
                <a:gd name="T18" fmla="*/ 0 w 26"/>
                <a:gd name="T19" fmla="*/ 20 h 40"/>
                <a:gd name="T20" fmla="*/ 0 w 26"/>
                <a:gd name="T21" fmla="*/ 20 h 40"/>
                <a:gd name="T22" fmla="*/ 0 w 26"/>
                <a:gd name="T23" fmla="*/ 20 h 40"/>
                <a:gd name="T24" fmla="*/ 11 w 26"/>
                <a:gd name="T25" fmla="*/ 3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6" h="40">
                  <a:moveTo>
                    <a:pt x="11" y="35"/>
                  </a:moveTo>
                  <a:cubicBezTo>
                    <a:pt x="13" y="40"/>
                    <a:pt x="13" y="40"/>
                    <a:pt x="13" y="40"/>
                  </a:cubicBezTo>
                  <a:cubicBezTo>
                    <a:pt x="15" y="35"/>
                    <a:pt x="15" y="35"/>
                    <a:pt x="15" y="35"/>
                  </a:cubicBezTo>
                  <a:cubicBezTo>
                    <a:pt x="17" y="28"/>
                    <a:pt x="21" y="23"/>
                    <a:pt x="26" y="20"/>
                  </a:cubicBezTo>
                  <a:cubicBezTo>
                    <a:pt x="26" y="20"/>
                    <a:pt x="26" y="20"/>
                    <a:pt x="26" y="20"/>
                  </a:cubicBezTo>
                  <a:cubicBezTo>
                    <a:pt x="26" y="20"/>
                    <a:pt x="26" y="20"/>
                    <a:pt x="26" y="20"/>
                  </a:cubicBezTo>
                  <a:cubicBezTo>
                    <a:pt x="21" y="16"/>
                    <a:pt x="17" y="11"/>
                    <a:pt x="15" y="5"/>
                  </a:cubicBezTo>
                  <a:cubicBezTo>
                    <a:pt x="13" y="0"/>
                    <a:pt x="13" y="0"/>
                    <a:pt x="13" y="0"/>
                  </a:cubicBezTo>
                  <a:cubicBezTo>
                    <a:pt x="11" y="5"/>
                    <a:pt x="11" y="5"/>
                    <a:pt x="11" y="5"/>
                  </a:cubicBezTo>
                  <a:cubicBezTo>
                    <a:pt x="9" y="11"/>
                    <a:pt x="5" y="16"/>
                    <a:pt x="0" y="20"/>
                  </a:cubicBezTo>
                  <a:cubicBezTo>
                    <a:pt x="0" y="20"/>
                    <a:pt x="0" y="20"/>
                    <a:pt x="0" y="20"/>
                  </a:cubicBezTo>
                  <a:cubicBezTo>
                    <a:pt x="0" y="20"/>
                    <a:pt x="0" y="20"/>
                    <a:pt x="0" y="20"/>
                  </a:cubicBezTo>
                  <a:cubicBezTo>
                    <a:pt x="5" y="23"/>
                    <a:pt x="9" y="28"/>
                    <a:pt x="11" y="35"/>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5" name="íSḷiḑe">
              <a:extLst>
                <a:ext uri="{FF2B5EF4-FFF2-40B4-BE49-F238E27FC236}">
                  <a16:creationId xmlns:a16="http://schemas.microsoft.com/office/drawing/2014/main" id="{65BCC1C7-9D01-4E95-894C-2880D56D9875}"/>
                </a:ext>
              </a:extLst>
            </p:cNvPr>
            <p:cNvSpPr/>
            <p:nvPr/>
          </p:nvSpPr>
          <p:spPr bwMode="auto">
            <a:xfrm>
              <a:off x="4932363" y="2070101"/>
              <a:ext cx="392113" cy="134938"/>
            </a:xfrm>
            <a:custGeom>
              <a:avLst/>
              <a:gdLst>
                <a:gd name="T0" fmla="*/ 9 w 137"/>
                <a:gd name="T1" fmla="*/ 2 h 47"/>
                <a:gd name="T2" fmla="*/ 5 w 137"/>
                <a:gd name="T3" fmla="*/ 38 h 47"/>
                <a:gd name="T4" fmla="*/ 123 w 137"/>
                <a:gd name="T5" fmla="*/ 38 h 47"/>
                <a:gd name="T6" fmla="*/ 123 w 137"/>
                <a:gd name="T7" fmla="*/ 0 h 47"/>
                <a:gd name="T8" fmla="*/ 9 w 137"/>
                <a:gd name="T9" fmla="*/ 2 h 47"/>
              </a:gdLst>
              <a:ahLst/>
              <a:cxnLst>
                <a:cxn ang="0">
                  <a:pos x="T0" y="T1"/>
                </a:cxn>
                <a:cxn ang="0">
                  <a:pos x="T2" y="T3"/>
                </a:cxn>
                <a:cxn ang="0">
                  <a:pos x="T4" y="T5"/>
                </a:cxn>
                <a:cxn ang="0">
                  <a:pos x="T6" y="T7"/>
                </a:cxn>
                <a:cxn ang="0">
                  <a:pos x="T8" y="T9"/>
                </a:cxn>
              </a:cxnLst>
              <a:rect l="0" t="0" r="r" b="b"/>
              <a:pathLst>
                <a:path w="137" h="47">
                  <a:moveTo>
                    <a:pt x="9" y="2"/>
                  </a:moveTo>
                  <a:cubicBezTo>
                    <a:pt x="9" y="2"/>
                    <a:pt x="0" y="28"/>
                    <a:pt x="5" y="38"/>
                  </a:cubicBezTo>
                  <a:cubicBezTo>
                    <a:pt x="9" y="47"/>
                    <a:pt x="110" y="46"/>
                    <a:pt x="123" y="38"/>
                  </a:cubicBezTo>
                  <a:cubicBezTo>
                    <a:pt x="137" y="29"/>
                    <a:pt x="123" y="0"/>
                    <a:pt x="123" y="0"/>
                  </a:cubicBezTo>
                  <a:lnTo>
                    <a:pt x="9" y="2"/>
                  </a:lnTo>
                  <a:close/>
                </a:path>
              </a:pathLst>
            </a:custGeom>
            <a:solidFill>
              <a:srgbClr val="7DB1F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6" name="îṧ1ïḓê">
              <a:extLst>
                <a:ext uri="{FF2B5EF4-FFF2-40B4-BE49-F238E27FC236}">
                  <a16:creationId xmlns:a16="http://schemas.microsoft.com/office/drawing/2014/main" id="{AD7428F8-3359-444C-91DC-3392CFC0DEF6}"/>
                </a:ext>
              </a:extLst>
            </p:cNvPr>
            <p:cNvSpPr/>
            <p:nvPr/>
          </p:nvSpPr>
          <p:spPr bwMode="auto">
            <a:xfrm>
              <a:off x="4935538" y="1558926"/>
              <a:ext cx="374650" cy="576263"/>
            </a:xfrm>
            <a:custGeom>
              <a:avLst/>
              <a:gdLst>
                <a:gd name="T0" fmla="*/ 131 w 131"/>
                <a:gd name="T1" fmla="*/ 181 h 202"/>
                <a:gd name="T2" fmla="*/ 130 w 131"/>
                <a:gd name="T3" fmla="*/ 182 h 202"/>
                <a:gd name="T4" fmla="*/ 0 w 131"/>
                <a:gd name="T5" fmla="*/ 184 h 202"/>
                <a:gd name="T6" fmla="*/ 12 w 131"/>
                <a:gd name="T7" fmla="*/ 83 h 202"/>
                <a:gd name="T8" fmla="*/ 29 w 131"/>
                <a:gd name="T9" fmla="*/ 8 h 202"/>
                <a:gd name="T10" fmla="*/ 29 w 131"/>
                <a:gd name="T11" fmla="*/ 8 h 202"/>
                <a:gd name="T12" fmla="*/ 29 w 131"/>
                <a:gd name="T13" fmla="*/ 8 h 202"/>
                <a:gd name="T14" fmla="*/ 33 w 131"/>
                <a:gd name="T15" fmla="*/ 6 h 202"/>
                <a:gd name="T16" fmla="*/ 93 w 131"/>
                <a:gd name="T17" fmla="*/ 6 h 202"/>
                <a:gd name="T18" fmla="*/ 98 w 131"/>
                <a:gd name="T19" fmla="*/ 8 h 202"/>
                <a:gd name="T20" fmla="*/ 131 w 131"/>
                <a:gd name="T21" fmla="*/ 181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202">
                  <a:moveTo>
                    <a:pt x="131" y="181"/>
                  </a:moveTo>
                  <a:cubicBezTo>
                    <a:pt x="130" y="182"/>
                    <a:pt x="130" y="182"/>
                    <a:pt x="130" y="182"/>
                  </a:cubicBezTo>
                  <a:cubicBezTo>
                    <a:pt x="89" y="201"/>
                    <a:pt x="41" y="202"/>
                    <a:pt x="0" y="184"/>
                  </a:cubicBezTo>
                  <a:cubicBezTo>
                    <a:pt x="0" y="184"/>
                    <a:pt x="3" y="138"/>
                    <a:pt x="12" y="83"/>
                  </a:cubicBezTo>
                  <a:cubicBezTo>
                    <a:pt x="17" y="58"/>
                    <a:pt x="22" y="33"/>
                    <a:pt x="29" y="8"/>
                  </a:cubicBezTo>
                  <a:cubicBezTo>
                    <a:pt x="29" y="8"/>
                    <a:pt x="29" y="8"/>
                    <a:pt x="29" y="8"/>
                  </a:cubicBezTo>
                  <a:cubicBezTo>
                    <a:pt x="29" y="8"/>
                    <a:pt x="29" y="8"/>
                    <a:pt x="29" y="8"/>
                  </a:cubicBezTo>
                  <a:cubicBezTo>
                    <a:pt x="30" y="7"/>
                    <a:pt x="32" y="7"/>
                    <a:pt x="33" y="6"/>
                  </a:cubicBezTo>
                  <a:cubicBezTo>
                    <a:pt x="53" y="0"/>
                    <a:pt x="74" y="0"/>
                    <a:pt x="93" y="6"/>
                  </a:cubicBezTo>
                  <a:cubicBezTo>
                    <a:pt x="95" y="7"/>
                    <a:pt x="97" y="7"/>
                    <a:pt x="98" y="8"/>
                  </a:cubicBezTo>
                  <a:cubicBezTo>
                    <a:pt x="121" y="88"/>
                    <a:pt x="131" y="181"/>
                    <a:pt x="131" y="181"/>
                  </a:cubicBezTo>
                  <a:close/>
                </a:path>
              </a:pathLst>
            </a:custGeom>
            <a:solidFill>
              <a:srgbClr val="DA254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7" name="iṡ1iḍe">
              <a:extLst>
                <a:ext uri="{FF2B5EF4-FFF2-40B4-BE49-F238E27FC236}">
                  <a16:creationId xmlns:a16="http://schemas.microsoft.com/office/drawing/2014/main" id="{1E36083F-E5D6-4235-A483-85C0D6A8F342}"/>
                </a:ext>
              </a:extLst>
            </p:cNvPr>
            <p:cNvSpPr/>
            <p:nvPr/>
          </p:nvSpPr>
          <p:spPr bwMode="auto">
            <a:xfrm>
              <a:off x="4781550" y="1581151"/>
              <a:ext cx="236538" cy="388938"/>
            </a:xfrm>
            <a:custGeom>
              <a:avLst/>
              <a:gdLst>
                <a:gd name="T0" fmla="*/ 83 w 83"/>
                <a:gd name="T1" fmla="*/ 0 h 136"/>
                <a:gd name="T2" fmla="*/ 83 w 83"/>
                <a:gd name="T3" fmla="*/ 0 h 136"/>
                <a:gd name="T4" fmla="*/ 66 w 83"/>
                <a:gd name="T5" fmla="*/ 75 h 136"/>
                <a:gd name="T6" fmla="*/ 41 w 83"/>
                <a:gd name="T7" fmla="*/ 102 h 136"/>
                <a:gd name="T8" fmla="*/ 52 w 83"/>
                <a:gd name="T9" fmla="*/ 113 h 136"/>
                <a:gd name="T10" fmla="*/ 45 w 83"/>
                <a:gd name="T11" fmla="*/ 136 h 136"/>
                <a:gd name="T12" fmla="*/ 31 w 83"/>
                <a:gd name="T13" fmla="*/ 136 h 136"/>
                <a:gd name="T14" fmla="*/ 2 w 83"/>
                <a:gd name="T15" fmla="*/ 101 h 136"/>
                <a:gd name="T16" fmla="*/ 58 w 83"/>
                <a:gd name="T17" fmla="*/ 11 h 136"/>
                <a:gd name="T18" fmla="*/ 83 w 83"/>
                <a:gd name="T19"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3" h="136">
                  <a:moveTo>
                    <a:pt x="83" y="0"/>
                  </a:moveTo>
                  <a:cubicBezTo>
                    <a:pt x="83" y="0"/>
                    <a:pt x="83" y="0"/>
                    <a:pt x="83" y="0"/>
                  </a:cubicBezTo>
                  <a:cubicBezTo>
                    <a:pt x="76" y="25"/>
                    <a:pt x="71" y="50"/>
                    <a:pt x="66" y="75"/>
                  </a:cubicBezTo>
                  <a:cubicBezTo>
                    <a:pt x="56" y="82"/>
                    <a:pt x="43" y="93"/>
                    <a:pt x="41" y="102"/>
                  </a:cubicBezTo>
                  <a:cubicBezTo>
                    <a:pt x="40" y="106"/>
                    <a:pt x="45" y="110"/>
                    <a:pt x="52" y="113"/>
                  </a:cubicBezTo>
                  <a:cubicBezTo>
                    <a:pt x="45" y="136"/>
                    <a:pt x="45" y="136"/>
                    <a:pt x="45" y="136"/>
                  </a:cubicBezTo>
                  <a:cubicBezTo>
                    <a:pt x="31" y="136"/>
                    <a:pt x="31" y="136"/>
                    <a:pt x="31" y="136"/>
                  </a:cubicBezTo>
                  <a:cubicBezTo>
                    <a:pt x="31" y="136"/>
                    <a:pt x="0" y="126"/>
                    <a:pt x="2" y="101"/>
                  </a:cubicBezTo>
                  <a:cubicBezTo>
                    <a:pt x="3" y="76"/>
                    <a:pt x="52" y="21"/>
                    <a:pt x="58" y="11"/>
                  </a:cubicBezTo>
                  <a:cubicBezTo>
                    <a:pt x="62" y="7"/>
                    <a:pt x="73" y="3"/>
                    <a:pt x="83" y="0"/>
                  </a:cubicBezTo>
                  <a:close/>
                </a:path>
              </a:pathLst>
            </a:custGeom>
            <a:solidFill>
              <a:srgbClr val="F4385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8" name="ïŝḷíḓê">
              <a:extLst>
                <a:ext uri="{FF2B5EF4-FFF2-40B4-BE49-F238E27FC236}">
                  <a16:creationId xmlns:a16="http://schemas.microsoft.com/office/drawing/2014/main" id="{76877987-FA27-4450-806A-E898DECBEE0E}"/>
                </a:ext>
              </a:extLst>
            </p:cNvPr>
            <p:cNvSpPr/>
            <p:nvPr/>
          </p:nvSpPr>
          <p:spPr bwMode="auto">
            <a:xfrm>
              <a:off x="4910138" y="1905001"/>
              <a:ext cx="134938" cy="65088"/>
            </a:xfrm>
            <a:custGeom>
              <a:avLst/>
              <a:gdLst>
                <a:gd name="T0" fmla="*/ 47 w 47"/>
                <a:gd name="T1" fmla="*/ 23 h 23"/>
                <a:gd name="T2" fmla="*/ 47 w 47"/>
                <a:gd name="T3" fmla="*/ 10 h 23"/>
                <a:gd name="T4" fmla="*/ 7 w 47"/>
                <a:gd name="T5" fmla="*/ 0 h 23"/>
                <a:gd name="T6" fmla="*/ 0 w 47"/>
                <a:gd name="T7" fmla="*/ 23 h 23"/>
                <a:gd name="T8" fmla="*/ 47 w 47"/>
                <a:gd name="T9" fmla="*/ 23 h 23"/>
              </a:gdLst>
              <a:ahLst/>
              <a:cxnLst>
                <a:cxn ang="0">
                  <a:pos x="T0" y="T1"/>
                </a:cxn>
                <a:cxn ang="0">
                  <a:pos x="T2" y="T3"/>
                </a:cxn>
                <a:cxn ang="0">
                  <a:pos x="T4" y="T5"/>
                </a:cxn>
                <a:cxn ang="0">
                  <a:pos x="T6" y="T7"/>
                </a:cxn>
                <a:cxn ang="0">
                  <a:pos x="T8" y="T9"/>
                </a:cxn>
              </a:cxnLst>
              <a:rect l="0" t="0" r="r" b="b"/>
              <a:pathLst>
                <a:path w="47" h="23">
                  <a:moveTo>
                    <a:pt x="47" y="23"/>
                  </a:moveTo>
                  <a:cubicBezTo>
                    <a:pt x="47" y="10"/>
                    <a:pt x="47" y="10"/>
                    <a:pt x="47" y="10"/>
                  </a:cubicBezTo>
                  <a:cubicBezTo>
                    <a:pt x="47" y="10"/>
                    <a:pt x="22" y="6"/>
                    <a:pt x="7" y="0"/>
                  </a:cubicBezTo>
                  <a:cubicBezTo>
                    <a:pt x="0" y="23"/>
                    <a:pt x="0" y="23"/>
                    <a:pt x="0" y="23"/>
                  </a:cubicBezTo>
                  <a:lnTo>
                    <a:pt x="47" y="23"/>
                  </a:lnTo>
                  <a:close/>
                </a:path>
              </a:pathLst>
            </a:custGeom>
            <a:solidFill>
              <a:srgbClr val="FFD1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69" name="ïşḻiďé">
              <a:extLst>
                <a:ext uri="{FF2B5EF4-FFF2-40B4-BE49-F238E27FC236}">
                  <a16:creationId xmlns:a16="http://schemas.microsoft.com/office/drawing/2014/main" id="{43EB3A54-5386-4952-B39F-939BD9D4EDE6}"/>
                </a:ext>
              </a:extLst>
            </p:cNvPr>
            <p:cNvSpPr/>
            <p:nvPr/>
          </p:nvSpPr>
          <p:spPr bwMode="auto">
            <a:xfrm>
              <a:off x="5216525" y="1581151"/>
              <a:ext cx="236538" cy="388938"/>
            </a:xfrm>
            <a:custGeom>
              <a:avLst/>
              <a:gdLst>
                <a:gd name="T0" fmla="*/ 0 w 83"/>
                <a:gd name="T1" fmla="*/ 0 h 136"/>
                <a:gd name="T2" fmla="*/ 0 w 83"/>
                <a:gd name="T3" fmla="*/ 0 h 136"/>
                <a:gd name="T4" fmla="*/ 16 w 83"/>
                <a:gd name="T5" fmla="*/ 75 h 136"/>
                <a:gd name="T6" fmla="*/ 42 w 83"/>
                <a:gd name="T7" fmla="*/ 102 h 136"/>
                <a:gd name="T8" fmla="*/ 31 w 83"/>
                <a:gd name="T9" fmla="*/ 113 h 136"/>
                <a:gd name="T10" fmla="*/ 37 w 83"/>
                <a:gd name="T11" fmla="*/ 136 h 136"/>
                <a:gd name="T12" fmla="*/ 52 w 83"/>
                <a:gd name="T13" fmla="*/ 136 h 136"/>
                <a:gd name="T14" fmla="*/ 81 w 83"/>
                <a:gd name="T15" fmla="*/ 101 h 136"/>
                <a:gd name="T16" fmla="*/ 24 w 83"/>
                <a:gd name="T17" fmla="*/ 11 h 136"/>
                <a:gd name="T18" fmla="*/ 0 w 83"/>
                <a:gd name="T19" fmla="*/ 0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83" h="136">
                  <a:moveTo>
                    <a:pt x="0" y="0"/>
                  </a:moveTo>
                  <a:cubicBezTo>
                    <a:pt x="0" y="0"/>
                    <a:pt x="0" y="0"/>
                    <a:pt x="0" y="0"/>
                  </a:cubicBezTo>
                  <a:cubicBezTo>
                    <a:pt x="7" y="25"/>
                    <a:pt x="12" y="50"/>
                    <a:pt x="16" y="75"/>
                  </a:cubicBezTo>
                  <a:cubicBezTo>
                    <a:pt x="26" y="82"/>
                    <a:pt x="39" y="93"/>
                    <a:pt x="42" y="102"/>
                  </a:cubicBezTo>
                  <a:cubicBezTo>
                    <a:pt x="43" y="106"/>
                    <a:pt x="38" y="110"/>
                    <a:pt x="31" y="113"/>
                  </a:cubicBezTo>
                  <a:cubicBezTo>
                    <a:pt x="37" y="136"/>
                    <a:pt x="37" y="136"/>
                    <a:pt x="37" y="136"/>
                  </a:cubicBezTo>
                  <a:cubicBezTo>
                    <a:pt x="52" y="136"/>
                    <a:pt x="52" y="136"/>
                    <a:pt x="52" y="136"/>
                  </a:cubicBezTo>
                  <a:cubicBezTo>
                    <a:pt x="52" y="136"/>
                    <a:pt x="83" y="126"/>
                    <a:pt x="81" y="101"/>
                  </a:cubicBezTo>
                  <a:cubicBezTo>
                    <a:pt x="79" y="76"/>
                    <a:pt x="31" y="21"/>
                    <a:pt x="24" y="11"/>
                  </a:cubicBezTo>
                  <a:cubicBezTo>
                    <a:pt x="21" y="7"/>
                    <a:pt x="10" y="3"/>
                    <a:pt x="0" y="0"/>
                  </a:cubicBezTo>
                  <a:close/>
                </a:path>
              </a:pathLst>
            </a:custGeom>
            <a:solidFill>
              <a:srgbClr val="F4385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0" name="ïṩḻïḑe">
              <a:extLst>
                <a:ext uri="{FF2B5EF4-FFF2-40B4-BE49-F238E27FC236}">
                  <a16:creationId xmlns:a16="http://schemas.microsoft.com/office/drawing/2014/main" id="{B0DB666F-3D7F-44EB-9D9A-0D23A7FD8305}"/>
                </a:ext>
              </a:extLst>
            </p:cNvPr>
            <p:cNvSpPr/>
            <p:nvPr/>
          </p:nvSpPr>
          <p:spPr bwMode="auto">
            <a:xfrm>
              <a:off x="5191125" y="1905001"/>
              <a:ext cx="131763" cy="65088"/>
            </a:xfrm>
            <a:custGeom>
              <a:avLst/>
              <a:gdLst>
                <a:gd name="T0" fmla="*/ 0 w 46"/>
                <a:gd name="T1" fmla="*/ 23 h 23"/>
                <a:gd name="T2" fmla="*/ 0 w 46"/>
                <a:gd name="T3" fmla="*/ 10 h 23"/>
                <a:gd name="T4" fmla="*/ 40 w 46"/>
                <a:gd name="T5" fmla="*/ 0 h 23"/>
                <a:gd name="T6" fmla="*/ 46 w 46"/>
                <a:gd name="T7" fmla="*/ 23 h 23"/>
                <a:gd name="T8" fmla="*/ 0 w 46"/>
                <a:gd name="T9" fmla="*/ 23 h 23"/>
              </a:gdLst>
              <a:ahLst/>
              <a:cxnLst>
                <a:cxn ang="0">
                  <a:pos x="T0" y="T1"/>
                </a:cxn>
                <a:cxn ang="0">
                  <a:pos x="T2" y="T3"/>
                </a:cxn>
                <a:cxn ang="0">
                  <a:pos x="T4" y="T5"/>
                </a:cxn>
                <a:cxn ang="0">
                  <a:pos x="T6" y="T7"/>
                </a:cxn>
                <a:cxn ang="0">
                  <a:pos x="T8" y="T9"/>
                </a:cxn>
              </a:cxnLst>
              <a:rect l="0" t="0" r="r" b="b"/>
              <a:pathLst>
                <a:path w="46" h="23">
                  <a:moveTo>
                    <a:pt x="0" y="23"/>
                  </a:moveTo>
                  <a:cubicBezTo>
                    <a:pt x="0" y="10"/>
                    <a:pt x="0" y="10"/>
                    <a:pt x="0" y="10"/>
                  </a:cubicBezTo>
                  <a:cubicBezTo>
                    <a:pt x="0" y="10"/>
                    <a:pt x="25" y="6"/>
                    <a:pt x="40" y="0"/>
                  </a:cubicBezTo>
                  <a:cubicBezTo>
                    <a:pt x="46" y="23"/>
                    <a:pt x="46" y="23"/>
                    <a:pt x="46" y="23"/>
                  </a:cubicBezTo>
                  <a:lnTo>
                    <a:pt x="0" y="23"/>
                  </a:lnTo>
                  <a:close/>
                </a:path>
              </a:pathLst>
            </a:custGeom>
            <a:solidFill>
              <a:srgbClr val="FFD1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1" name="ïŝļïḋé">
              <a:extLst>
                <a:ext uri="{FF2B5EF4-FFF2-40B4-BE49-F238E27FC236}">
                  <a16:creationId xmlns:a16="http://schemas.microsoft.com/office/drawing/2014/main" id="{1DC6F61F-6CF6-4E03-AC2E-BF3D826F7E10}"/>
                </a:ext>
              </a:extLst>
            </p:cNvPr>
            <p:cNvSpPr/>
            <p:nvPr/>
          </p:nvSpPr>
          <p:spPr bwMode="auto">
            <a:xfrm>
              <a:off x="5030788" y="1558926"/>
              <a:ext cx="171450" cy="88900"/>
            </a:xfrm>
            <a:custGeom>
              <a:avLst/>
              <a:gdLst>
                <a:gd name="T0" fmla="*/ 60 w 60"/>
                <a:gd name="T1" fmla="*/ 6 h 31"/>
                <a:gd name="T2" fmla="*/ 32 w 60"/>
                <a:gd name="T3" fmla="*/ 31 h 31"/>
                <a:gd name="T4" fmla="*/ 0 w 60"/>
                <a:gd name="T5" fmla="*/ 6 h 31"/>
                <a:gd name="T6" fmla="*/ 6 w 60"/>
                <a:gd name="T7" fmla="*/ 5 h 31"/>
                <a:gd name="T8" fmla="*/ 56 w 60"/>
                <a:gd name="T9" fmla="*/ 5 h 31"/>
                <a:gd name="T10" fmla="*/ 60 w 60"/>
                <a:gd name="T11" fmla="*/ 6 h 31"/>
              </a:gdLst>
              <a:ahLst/>
              <a:cxnLst>
                <a:cxn ang="0">
                  <a:pos x="T0" y="T1"/>
                </a:cxn>
                <a:cxn ang="0">
                  <a:pos x="T2" y="T3"/>
                </a:cxn>
                <a:cxn ang="0">
                  <a:pos x="T4" y="T5"/>
                </a:cxn>
                <a:cxn ang="0">
                  <a:pos x="T6" y="T7"/>
                </a:cxn>
                <a:cxn ang="0">
                  <a:pos x="T8" y="T9"/>
                </a:cxn>
                <a:cxn ang="0">
                  <a:pos x="T10" y="T11"/>
                </a:cxn>
              </a:cxnLst>
              <a:rect l="0" t="0" r="r" b="b"/>
              <a:pathLst>
                <a:path w="60" h="31">
                  <a:moveTo>
                    <a:pt x="60" y="6"/>
                  </a:moveTo>
                  <a:cubicBezTo>
                    <a:pt x="59" y="15"/>
                    <a:pt x="54" y="31"/>
                    <a:pt x="32" y="31"/>
                  </a:cubicBezTo>
                  <a:cubicBezTo>
                    <a:pt x="11" y="31"/>
                    <a:pt x="3" y="15"/>
                    <a:pt x="0" y="6"/>
                  </a:cubicBezTo>
                  <a:cubicBezTo>
                    <a:pt x="2" y="6"/>
                    <a:pt x="4" y="5"/>
                    <a:pt x="6" y="5"/>
                  </a:cubicBezTo>
                  <a:cubicBezTo>
                    <a:pt x="22" y="0"/>
                    <a:pt x="39" y="0"/>
                    <a:pt x="56" y="5"/>
                  </a:cubicBezTo>
                  <a:cubicBezTo>
                    <a:pt x="57" y="5"/>
                    <a:pt x="59" y="6"/>
                    <a:pt x="60" y="6"/>
                  </a:cubicBezTo>
                  <a:close/>
                </a:path>
              </a:pathLst>
            </a:custGeom>
            <a:solidFill>
              <a:srgbClr val="FFD1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2" name="íSľîḍe">
              <a:extLst>
                <a:ext uri="{FF2B5EF4-FFF2-40B4-BE49-F238E27FC236}">
                  <a16:creationId xmlns:a16="http://schemas.microsoft.com/office/drawing/2014/main" id="{C270ED17-1A82-4263-84E6-4CD6B86111F4}"/>
                </a:ext>
              </a:extLst>
            </p:cNvPr>
            <p:cNvSpPr/>
            <p:nvPr/>
          </p:nvSpPr>
          <p:spPr bwMode="auto">
            <a:xfrm>
              <a:off x="5048250" y="1558926"/>
              <a:ext cx="142875" cy="57150"/>
            </a:xfrm>
            <a:custGeom>
              <a:avLst/>
              <a:gdLst>
                <a:gd name="T0" fmla="*/ 50 w 50"/>
                <a:gd name="T1" fmla="*/ 5 h 20"/>
                <a:gd name="T2" fmla="*/ 23 w 50"/>
                <a:gd name="T3" fmla="*/ 20 h 20"/>
                <a:gd name="T4" fmla="*/ 0 w 50"/>
                <a:gd name="T5" fmla="*/ 5 h 20"/>
                <a:gd name="T6" fmla="*/ 50 w 50"/>
                <a:gd name="T7" fmla="*/ 5 h 20"/>
              </a:gdLst>
              <a:ahLst/>
              <a:cxnLst>
                <a:cxn ang="0">
                  <a:pos x="T0" y="T1"/>
                </a:cxn>
                <a:cxn ang="0">
                  <a:pos x="T2" y="T3"/>
                </a:cxn>
                <a:cxn ang="0">
                  <a:pos x="T4" y="T5"/>
                </a:cxn>
                <a:cxn ang="0">
                  <a:pos x="T6" y="T7"/>
                </a:cxn>
              </a:cxnLst>
              <a:rect l="0" t="0" r="r" b="b"/>
              <a:pathLst>
                <a:path w="50" h="20">
                  <a:moveTo>
                    <a:pt x="50" y="5"/>
                  </a:moveTo>
                  <a:cubicBezTo>
                    <a:pt x="44" y="11"/>
                    <a:pt x="34" y="20"/>
                    <a:pt x="23" y="20"/>
                  </a:cubicBezTo>
                  <a:cubicBezTo>
                    <a:pt x="10" y="20"/>
                    <a:pt x="3" y="10"/>
                    <a:pt x="0" y="5"/>
                  </a:cubicBezTo>
                  <a:cubicBezTo>
                    <a:pt x="16" y="0"/>
                    <a:pt x="33" y="0"/>
                    <a:pt x="50" y="5"/>
                  </a:cubicBezTo>
                  <a:close/>
                </a:path>
              </a:pathLst>
            </a:custGeom>
            <a:solidFill>
              <a:srgbClr val="FF9D9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3" name="ïṡlïḓé">
              <a:extLst>
                <a:ext uri="{FF2B5EF4-FFF2-40B4-BE49-F238E27FC236}">
                  <a16:creationId xmlns:a16="http://schemas.microsoft.com/office/drawing/2014/main" id="{9F5F4938-692D-4857-B41B-00A70DB188F7}"/>
                </a:ext>
              </a:extLst>
            </p:cNvPr>
            <p:cNvSpPr/>
            <p:nvPr/>
          </p:nvSpPr>
          <p:spPr bwMode="auto">
            <a:xfrm>
              <a:off x="5027613" y="1377951"/>
              <a:ext cx="177800" cy="223838"/>
            </a:xfrm>
            <a:prstGeom prst="ellipse">
              <a:avLst/>
            </a:prstGeom>
            <a:solidFill>
              <a:srgbClr val="FFD1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4" name="íşlïḋé">
              <a:extLst>
                <a:ext uri="{FF2B5EF4-FFF2-40B4-BE49-F238E27FC236}">
                  <a16:creationId xmlns:a16="http://schemas.microsoft.com/office/drawing/2014/main" id="{0133FDC6-DC43-4923-A4E2-F814C3D0A865}"/>
                </a:ext>
              </a:extLst>
            </p:cNvPr>
            <p:cNvSpPr/>
            <p:nvPr/>
          </p:nvSpPr>
          <p:spPr bwMode="auto">
            <a:xfrm>
              <a:off x="4935538" y="1284288"/>
              <a:ext cx="323850" cy="217488"/>
            </a:xfrm>
            <a:custGeom>
              <a:avLst/>
              <a:gdLst>
                <a:gd name="T0" fmla="*/ 94 w 113"/>
                <a:gd name="T1" fmla="*/ 74 h 76"/>
                <a:gd name="T2" fmla="*/ 99 w 113"/>
                <a:gd name="T3" fmla="*/ 55 h 76"/>
                <a:gd name="T4" fmla="*/ 96 w 113"/>
                <a:gd name="T5" fmla="*/ 46 h 76"/>
                <a:gd name="T6" fmla="*/ 113 w 113"/>
                <a:gd name="T7" fmla="*/ 24 h 76"/>
                <a:gd name="T8" fmla="*/ 95 w 113"/>
                <a:gd name="T9" fmla="*/ 28 h 76"/>
                <a:gd name="T10" fmla="*/ 106 w 113"/>
                <a:gd name="T11" fmla="*/ 0 h 76"/>
                <a:gd name="T12" fmla="*/ 77 w 113"/>
                <a:gd name="T13" fmla="*/ 9 h 76"/>
                <a:gd name="T14" fmla="*/ 47 w 113"/>
                <a:gd name="T15" fmla="*/ 12 h 76"/>
                <a:gd name="T16" fmla="*/ 29 w 113"/>
                <a:gd name="T17" fmla="*/ 36 h 76"/>
                <a:gd name="T18" fmla="*/ 33 w 113"/>
                <a:gd name="T19" fmla="*/ 76 h 76"/>
                <a:gd name="T20" fmla="*/ 48 w 113"/>
                <a:gd name="T21" fmla="*/ 51 h 76"/>
                <a:gd name="T22" fmla="*/ 45 w 113"/>
                <a:gd name="T23" fmla="*/ 61 h 76"/>
                <a:gd name="T24" fmla="*/ 65 w 113"/>
                <a:gd name="T25" fmla="*/ 48 h 76"/>
                <a:gd name="T26" fmla="*/ 60 w 113"/>
                <a:gd name="T27" fmla="*/ 58 h 76"/>
                <a:gd name="T28" fmla="*/ 79 w 113"/>
                <a:gd name="T29" fmla="*/ 52 h 76"/>
                <a:gd name="T30" fmla="*/ 94 w 113"/>
                <a:gd name="T31"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3" h="76">
                  <a:moveTo>
                    <a:pt x="94" y="74"/>
                  </a:moveTo>
                  <a:cubicBezTo>
                    <a:pt x="94" y="74"/>
                    <a:pt x="99" y="61"/>
                    <a:pt x="99" y="55"/>
                  </a:cubicBezTo>
                  <a:cubicBezTo>
                    <a:pt x="99" y="48"/>
                    <a:pt x="96" y="46"/>
                    <a:pt x="96" y="46"/>
                  </a:cubicBezTo>
                  <a:cubicBezTo>
                    <a:pt x="102" y="41"/>
                    <a:pt x="111" y="31"/>
                    <a:pt x="113" y="24"/>
                  </a:cubicBezTo>
                  <a:cubicBezTo>
                    <a:pt x="108" y="25"/>
                    <a:pt x="101" y="28"/>
                    <a:pt x="95" y="28"/>
                  </a:cubicBezTo>
                  <a:cubicBezTo>
                    <a:pt x="109" y="18"/>
                    <a:pt x="105" y="1"/>
                    <a:pt x="106" y="0"/>
                  </a:cubicBezTo>
                  <a:cubicBezTo>
                    <a:pt x="98" y="7"/>
                    <a:pt x="87" y="9"/>
                    <a:pt x="77" y="9"/>
                  </a:cubicBezTo>
                  <a:cubicBezTo>
                    <a:pt x="67" y="10"/>
                    <a:pt x="56" y="9"/>
                    <a:pt x="47" y="12"/>
                  </a:cubicBezTo>
                  <a:cubicBezTo>
                    <a:pt x="37" y="16"/>
                    <a:pt x="28" y="25"/>
                    <a:pt x="29" y="36"/>
                  </a:cubicBezTo>
                  <a:cubicBezTo>
                    <a:pt x="0" y="55"/>
                    <a:pt x="33" y="76"/>
                    <a:pt x="33" y="76"/>
                  </a:cubicBezTo>
                  <a:cubicBezTo>
                    <a:pt x="35" y="67"/>
                    <a:pt x="40" y="57"/>
                    <a:pt x="48" y="51"/>
                  </a:cubicBezTo>
                  <a:cubicBezTo>
                    <a:pt x="47" y="54"/>
                    <a:pt x="46" y="57"/>
                    <a:pt x="45" y="61"/>
                  </a:cubicBezTo>
                  <a:cubicBezTo>
                    <a:pt x="53" y="59"/>
                    <a:pt x="59" y="55"/>
                    <a:pt x="65" y="48"/>
                  </a:cubicBezTo>
                  <a:cubicBezTo>
                    <a:pt x="63" y="51"/>
                    <a:pt x="62" y="55"/>
                    <a:pt x="60" y="58"/>
                  </a:cubicBezTo>
                  <a:cubicBezTo>
                    <a:pt x="77" y="58"/>
                    <a:pt x="79" y="52"/>
                    <a:pt x="79" y="52"/>
                  </a:cubicBezTo>
                  <a:cubicBezTo>
                    <a:pt x="79" y="52"/>
                    <a:pt x="94" y="65"/>
                    <a:pt x="94" y="74"/>
                  </a:cubicBezTo>
                  <a:close/>
                </a:path>
              </a:pathLst>
            </a:custGeom>
            <a:solidFill>
              <a:srgbClr val="2C2C7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5" name="iṣḻîde">
              <a:extLst>
                <a:ext uri="{FF2B5EF4-FFF2-40B4-BE49-F238E27FC236}">
                  <a16:creationId xmlns:a16="http://schemas.microsoft.com/office/drawing/2014/main" id="{F88A0D5C-6478-4717-9B13-14B67592C701}"/>
                </a:ext>
              </a:extLst>
            </p:cNvPr>
            <p:cNvSpPr/>
            <p:nvPr/>
          </p:nvSpPr>
          <p:spPr bwMode="auto">
            <a:xfrm>
              <a:off x="4959350" y="1741488"/>
              <a:ext cx="349250" cy="228600"/>
            </a:xfrm>
            <a:prstGeom prst="rect">
              <a:avLst/>
            </a:prstGeom>
            <a:solidFill>
              <a:srgbClr val="FFF35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76" name="ïṩḷïḋé">
              <a:extLst>
                <a:ext uri="{FF2B5EF4-FFF2-40B4-BE49-F238E27FC236}">
                  <a16:creationId xmlns:a16="http://schemas.microsoft.com/office/drawing/2014/main" id="{7431C15B-3226-4B31-9CFB-3C93B5E953B9}"/>
                </a:ext>
              </a:extLst>
            </p:cNvPr>
            <p:cNvSpPr/>
            <p:nvPr/>
          </p:nvSpPr>
          <p:spPr bwMode="auto">
            <a:xfrm>
              <a:off x="5116513" y="1809751"/>
              <a:ext cx="42863" cy="46038"/>
            </a:xfrm>
            <a:prstGeom prst="ellipse">
              <a:avLst/>
            </a:prstGeom>
            <a:solidFill>
              <a:srgbClr val="FFD953"/>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7" name="îšļiďê">
              <a:extLst>
                <a:ext uri="{FF2B5EF4-FFF2-40B4-BE49-F238E27FC236}">
                  <a16:creationId xmlns:a16="http://schemas.microsoft.com/office/drawing/2014/main" id="{B28FF2B9-BE51-4528-B228-556255C5F779}"/>
                </a:ext>
              </a:extLst>
            </p:cNvPr>
            <p:cNvSpPr/>
            <p:nvPr/>
          </p:nvSpPr>
          <p:spPr bwMode="auto">
            <a:xfrm>
              <a:off x="4778375" y="1990726"/>
              <a:ext cx="341313" cy="619125"/>
            </a:xfrm>
            <a:custGeom>
              <a:avLst/>
              <a:gdLst>
                <a:gd name="T0" fmla="*/ 88 w 119"/>
                <a:gd name="T1" fmla="*/ 26 h 217"/>
                <a:gd name="T2" fmla="*/ 112 w 119"/>
                <a:gd name="T3" fmla="*/ 212 h 217"/>
                <a:gd name="T4" fmla="*/ 92 w 119"/>
                <a:gd name="T5" fmla="*/ 217 h 217"/>
                <a:gd name="T6" fmla="*/ 88 w 119"/>
                <a:gd name="T7" fmla="*/ 26 h 217"/>
              </a:gdLst>
              <a:ahLst/>
              <a:cxnLst>
                <a:cxn ang="0">
                  <a:pos x="T0" y="T1"/>
                </a:cxn>
                <a:cxn ang="0">
                  <a:pos x="T2" y="T3"/>
                </a:cxn>
                <a:cxn ang="0">
                  <a:pos x="T4" y="T5"/>
                </a:cxn>
                <a:cxn ang="0">
                  <a:pos x="T6" y="T7"/>
                </a:cxn>
              </a:cxnLst>
              <a:rect l="0" t="0" r="r" b="b"/>
              <a:pathLst>
                <a:path w="119" h="217">
                  <a:moveTo>
                    <a:pt x="88" y="26"/>
                  </a:moveTo>
                  <a:cubicBezTo>
                    <a:pt x="119" y="35"/>
                    <a:pt x="112" y="212"/>
                    <a:pt x="112" y="212"/>
                  </a:cubicBezTo>
                  <a:cubicBezTo>
                    <a:pt x="92" y="217"/>
                    <a:pt x="92" y="217"/>
                    <a:pt x="92" y="217"/>
                  </a:cubicBezTo>
                  <a:cubicBezTo>
                    <a:pt x="92" y="217"/>
                    <a:pt x="0" y="0"/>
                    <a:pt x="88" y="26"/>
                  </a:cubicBezTo>
                  <a:close/>
                </a:path>
              </a:pathLst>
            </a:custGeom>
            <a:solidFill>
              <a:srgbClr val="A4D5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8" name="íṡľïḋé">
              <a:extLst>
                <a:ext uri="{FF2B5EF4-FFF2-40B4-BE49-F238E27FC236}">
                  <a16:creationId xmlns:a16="http://schemas.microsoft.com/office/drawing/2014/main" id="{8B8A2EA5-F6B0-4FC6-B6F4-50C3540A0565}"/>
                </a:ext>
              </a:extLst>
            </p:cNvPr>
            <p:cNvSpPr/>
            <p:nvPr/>
          </p:nvSpPr>
          <p:spPr bwMode="auto">
            <a:xfrm>
              <a:off x="5002213" y="2595563"/>
              <a:ext cx="104775" cy="177800"/>
            </a:xfrm>
            <a:custGeom>
              <a:avLst/>
              <a:gdLst>
                <a:gd name="T0" fmla="*/ 14 w 37"/>
                <a:gd name="T1" fmla="*/ 5 h 62"/>
                <a:gd name="T2" fmla="*/ 1 w 37"/>
                <a:gd name="T3" fmla="*/ 41 h 62"/>
                <a:gd name="T4" fmla="*/ 8 w 37"/>
                <a:gd name="T5" fmla="*/ 61 h 62"/>
                <a:gd name="T6" fmla="*/ 36 w 37"/>
                <a:gd name="T7" fmla="*/ 25 h 62"/>
                <a:gd name="T8" fmla="*/ 34 w 37"/>
                <a:gd name="T9" fmla="*/ 0 h 62"/>
                <a:gd name="T10" fmla="*/ 14 w 37"/>
                <a:gd name="T11" fmla="*/ 5 h 62"/>
              </a:gdLst>
              <a:ahLst/>
              <a:cxnLst>
                <a:cxn ang="0">
                  <a:pos x="T0" y="T1"/>
                </a:cxn>
                <a:cxn ang="0">
                  <a:pos x="T2" y="T3"/>
                </a:cxn>
                <a:cxn ang="0">
                  <a:pos x="T4" y="T5"/>
                </a:cxn>
                <a:cxn ang="0">
                  <a:pos x="T6" y="T7"/>
                </a:cxn>
                <a:cxn ang="0">
                  <a:pos x="T8" y="T9"/>
                </a:cxn>
                <a:cxn ang="0">
                  <a:pos x="T10" y="T11"/>
                </a:cxn>
              </a:cxnLst>
              <a:rect l="0" t="0" r="r" b="b"/>
              <a:pathLst>
                <a:path w="37" h="62">
                  <a:moveTo>
                    <a:pt x="14" y="5"/>
                  </a:moveTo>
                  <a:cubicBezTo>
                    <a:pt x="14" y="5"/>
                    <a:pt x="0" y="29"/>
                    <a:pt x="1" y="41"/>
                  </a:cubicBezTo>
                  <a:cubicBezTo>
                    <a:pt x="2" y="52"/>
                    <a:pt x="4" y="62"/>
                    <a:pt x="8" y="61"/>
                  </a:cubicBezTo>
                  <a:cubicBezTo>
                    <a:pt x="11" y="61"/>
                    <a:pt x="37" y="37"/>
                    <a:pt x="36" y="25"/>
                  </a:cubicBezTo>
                  <a:cubicBezTo>
                    <a:pt x="35" y="13"/>
                    <a:pt x="34" y="0"/>
                    <a:pt x="34" y="0"/>
                  </a:cubicBezTo>
                  <a:lnTo>
                    <a:pt x="14" y="5"/>
                  </a:lnTo>
                  <a:close/>
                </a:path>
              </a:pathLst>
            </a:custGeom>
            <a:solidFill>
              <a:srgbClr val="3F3F9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79" name="ísḷíḋé">
              <a:extLst>
                <a:ext uri="{FF2B5EF4-FFF2-40B4-BE49-F238E27FC236}">
                  <a16:creationId xmlns:a16="http://schemas.microsoft.com/office/drawing/2014/main" id="{2DE22F28-C102-40E8-8E87-13A7654B634E}"/>
                </a:ext>
              </a:extLst>
            </p:cNvPr>
            <p:cNvSpPr/>
            <p:nvPr/>
          </p:nvSpPr>
          <p:spPr bwMode="auto">
            <a:xfrm>
              <a:off x="5119688" y="1966913"/>
              <a:ext cx="339725" cy="623888"/>
            </a:xfrm>
            <a:custGeom>
              <a:avLst/>
              <a:gdLst>
                <a:gd name="T0" fmla="*/ 31 w 119"/>
                <a:gd name="T1" fmla="*/ 26 h 218"/>
                <a:gd name="T2" fmla="*/ 7 w 119"/>
                <a:gd name="T3" fmla="*/ 213 h 218"/>
                <a:gd name="T4" fmla="*/ 27 w 119"/>
                <a:gd name="T5" fmla="*/ 218 h 218"/>
                <a:gd name="T6" fmla="*/ 31 w 119"/>
                <a:gd name="T7" fmla="*/ 26 h 218"/>
              </a:gdLst>
              <a:ahLst/>
              <a:cxnLst>
                <a:cxn ang="0">
                  <a:pos x="T0" y="T1"/>
                </a:cxn>
                <a:cxn ang="0">
                  <a:pos x="T2" y="T3"/>
                </a:cxn>
                <a:cxn ang="0">
                  <a:pos x="T4" y="T5"/>
                </a:cxn>
                <a:cxn ang="0">
                  <a:pos x="T6" y="T7"/>
                </a:cxn>
              </a:cxnLst>
              <a:rect l="0" t="0" r="r" b="b"/>
              <a:pathLst>
                <a:path w="119" h="218">
                  <a:moveTo>
                    <a:pt x="31" y="26"/>
                  </a:moveTo>
                  <a:cubicBezTo>
                    <a:pt x="0" y="36"/>
                    <a:pt x="7" y="213"/>
                    <a:pt x="7" y="213"/>
                  </a:cubicBezTo>
                  <a:cubicBezTo>
                    <a:pt x="27" y="218"/>
                    <a:pt x="27" y="218"/>
                    <a:pt x="27" y="218"/>
                  </a:cubicBezTo>
                  <a:cubicBezTo>
                    <a:pt x="27" y="218"/>
                    <a:pt x="119" y="0"/>
                    <a:pt x="31" y="26"/>
                  </a:cubicBezTo>
                  <a:close/>
                </a:path>
              </a:pathLst>
            </a:custGeom>
            <a:solidFill>
              <a:srgbClr val="A4D5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0" name="ïşļïḓé">
              <a:extLst>
                <a:ext uri="{FF2B5EF4-FFF2-40B4-BE49-F238E27FC236}">
                  <a16:creationId xmlns:a16="http://schemas.microsoft.com/office/drawing/2014/main" id="{20196EAD-6600-43A1-B5E2-4E9C25AA3861}"/>
                </a:ext>
              </a:extLst>
            </p:cNvPr>
            <p:cNvSpPr/>
            <p:nvPr/>
          </p:nvSpPr>
          <p:spPr bwMode="auto">
            <a:xfrm>
              <a:off x="5130800" y="2576513"/>
              <a:ext cx="104775" cy="174625"/>
            </a:xfrm>
            <a:custGeom>
              <a:avLst/>
              <a:gdLst>
                <a:gd name="T0" fmla="*/ 23 w 37"/>
                <a:gd name="T1" fmla="*/ 5 h 61"/>
                <a:gd name="T2" fmla="*/ 36 w 37"/>
                <a:gd name="T3" fmla="*/ 40 h 61"/>
                <a:gd name="T4" fmla="*/ 29 w 37"/>
                <a:gd name="T5" fmla="*/ 61 h 61"/>
                <a:gd name="T6" fmla="*/ 1 w 37"/>
                <a:gd name="T7" fmla="*/ 24 h 61"/>
                <a:gd name="T8" fmla="*/ 3 w 37"/>
                <a:gd name="T9" fmla="*/ 0 h 61"/>
                <a:gd name="T10" fmla="*/ 23 w 37"/>
                <a:gd name="T11" fmla="*/ 5 h 61"/>
              </a:gdLst>
              <a:ahLst/>
              <a:cxnLst>
                <a:cxn ang="0">
                  <a:pos x="T0" y="T1"/>
                </a:cxn>
                <a:cxn ang="0">
                  <a:pos x="T2" y="T3"/>
                </a:cxn>
                <a:cxn ang="0">
                  <a:pos x="T4" y="T5"/>
                </a:cxn>
                <a:cxn ang="0">
                  <a:pos x="T6" y="T7"/>
                </a:cxn>
                <a:cxn ang="0">
                  <a:pos x="T8" y="T9"/>
                </a:cxn>
                <a:cxn ang="0">
                  <a:pos x="T10" y="T11"/>
                </a:cxn>
              </a:cxnLst>
              <a:rect l="0" t="0" r="r" b="b"/>
              <a:pathLst>
                <a:path w="37" h="61">
                  <a:moveTo>
                    <a:pt x="23" y="5"/>
                  </a:moveTo>
                  <a:cubicBezTo>
                    <a:pt x="23" y="5"/>
                    <a:pt x="37" y="29"/>
                    <a:pt x="36" y="40"/>
                  </a:cubicBezTo>
                  <a:cubicBezTo>
                    <a:pt x="35" y="51"/>
                    <a:pt x="32" y="61"/>
                    <a:pt x="29" y="61"/>
                  </a:cubicBezTo>
                  <a:cubicBezTo>
                    <a:pt x="26" y="60"/>
                    <a:pt x="0" y="36"/>
                    <a:pt x="1" y="24"/>
                  </a:cubicBezTo>
                  <a:cubicBezTo>
                    <a:pt x="2" y="13"/>
                    <a:pt x="3" y="0"/>
                    <a:pt x="3" y="0"/>
                  </a:cubicBezTo>
                  <a:lnTo>
                    <a:pt x="23" y="5"/>
                  </a:lnTo>
                  <a:close/>
                </a:path>
              </a:pathLst>
            </a:custGeom>
            <a:solidFill>
              <a:srgbClr val="3F3F9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81" name="îṧḻiḓe">
              <a:extLst>
                <a:ext uri="{FF2B5EF4-FFF2-40B4-BE49-F238E27FC236}">
                  <a16:creationId xmlns:a16="http://schemas.microsoft.com/office/drawing/2014/main" id="{C752BA7B-9010-4F70-AEB6-D0CF77719C13}"/>
                </a:ext>
              </a:extLst>
            </p:cNvPr>
            <p:cNvSpPr/>
            <p:nvPr/>
          </p:nvSpPr>
          <p:spPr bwMode="auto">
            <a:xfrm>
              <a:off x="4686300" y="1581151"/>
              <a:ext cx="100013" cy="152400"/>
            </a:xfrm>
            <a:custGeom>
              <a:avLst/>
              <a:gdLst>
                <a:gd name="T0" fmla="*/ 15 w 35"/>
                <a:gd name="T1" fmla="*/ 46 h 53"/>
                <a:gd name="T2" fmla="*/ 17 w 35"/>
                <a:gd name="T3" fmla="*/ 53 h 53"/>
                <a:gd name="T4" fmla="*/ 19 w 35"/>
                <a:gd name="T5" fmla="*/ 46 h 53"/>
                <a:gd name="T6" fmla="*/ 35 w 35"/>
                <a:gd name="T7" fmla="*/ 26 h 53"/>
                <a:gd name="T8" fmla="*/ 35 w 35"/>
                <a:gd name="T9" fmla="*/ 26 h 53"/>
                <a:gd name="T10" fmla="*/ 35 w 35"/>
                <a:gd name="T11" fmla="*/ 26 h 53"/>
                <a:gd name="T12" fmla="*/ 19 w 35"/>
                <a:gd name="T13" fmla="*/ 7 h 53"/>
                <a:gd name="T14" fmla="*/ 17 w 35"/>
                <a:gd name="T15" fmla="*/ 0 h 53"/>
                <a:gd name="T16" fmla="*/ 15 w 35"/>
                <a:gd name="T17" fmla="*/ 7 h 53"/>
                <a:gd name="T18" fmla="*/ 0 w 35"/>
                <a:gd name="T19" fmla="*/ 26 h 53"/>
                <a:gd name="T20" fmla="*/ 0 w 35"/>
                <a:gd name="T21" fmla="*/ 26 h 53"/>
                <a:gd name="T22" fmla="*/ 0 w 35"/>
                <a:gd name="T23" fmla="*/ 26 h 53"/>
                <a:gd name="T24" fmla="*/ 15 w 35"/>
                <a:gd name="T25" fmla="*/ 4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53">
                  <a:moveTo>
                    <a:pt x="15" y="46"/>
                  </a:moveTo>
                  <a:cubicBezTo>
                    <a:pt x="17" y="53"/>
                    <a:pt x="17" y="53"/>
                    <a:pt x="17" y="53"/>
                  </a:cubicBezTo>
                  <a:cubicBezTo>
                    <a:pt x="19" y="46"/>
                    <a:pt x="19" y="46"/>
                    <a:pt x="19" y="46"/>
                  </a:cubicBezTo>
                  <a:cubicBezTo>
                    <a:pt x="22" y="38"/>
                    <a:pt x="27" y="31"/>
                    <a:pt x="35" y="26"/>
                  </a:cubicBezTo>
                  <a:cubicBezTo>
                    <a:pt x="35" y="26"/>
                    <a:pt x="35" y="26"/>
                    <a:pt x="35" y="26"/>
                  </a:cubicBezTo>
                  <a:cubicBezTo>
                    <a:pt x="35" y="26"/>
                    <a:pt x="35" y="26"/>
                    <a:pt x="35" y="26"/>
                  </a:cubicBezTo>
                  <a:cubicBezTo>
                    <a:pt x="27" y="22"/>
                    <a:pt x="22" y="15"/>
                    <a:pt x="19" y="7"/>
                  </a:cubicBezTo>
                  <a:cubicBezTo>
                    <a:pt x="17" y="0"/>
                    <a:pt x="17" y="0"/>
                    <a:pt x="17" y="0"/>
                  </a:cubicBezTo>
                  <a:cubicBezTo>
                    <a:pt x="15" y="7"/>
                    <a:pt x="15" y="7"/>
                    <a:pt x="15" y="7"/>
                  </a:cubicBezTo>
                  <a:cubicBezTo>
                    <a:pt x="13" y="15"/>
                    <a:pt x="7" y="22"/>
                    <a:pt x="0" y="26"/>
                  </a:cubicBezTo>
                  <a:cubicBezTo>
                    <a:pt x="0" y="26"/>
                    <a:pt x="0" y="26"/>
                    <a:pt x="0" y="26"/>
                  </a:cubicBezTo>
                  <a:cubicBezTo>
                    <a:pt x="0" y="26"/>
                    <a:pt x="0" y="26"/>
                    <a:pt x="0" y="26"/>
                  </a:cubicBezTo>
                  <a:cubicBezTo>
                    <a:pt x="7" y="31"/>
                    <a:pt x="13" y="38"/>
                    <a:pt x="15" y="46"/>
                  </a:cubicBezTo>
                  <a:close/>
                </a:path>
              </a:pathLst>
            </a:custGeom>
            <a:solidFill>
              <a:schemeClr val="bg1">
                <a:lumMod val="85000"/>
              </a:schemeClr>
            </a:solidFill>
            <a:ln>
              <a:noFill/>
            </a:ln>
          </p:spPr>
          <p:txBody>
            <a:bodyPr anchor="ctr"/>
            <a:lstStyle/>
            <a:p>
              <a:pPr algn="ctr"/>
              <a:endParaRPr/>
            </a:p>
          </p:txBody>
        </p:sp>
        <p:sp>
          <p:nvSpPr>
            <p:cNvPr id="182" name="íšlîḋê">
              <a:extLst>
                <a:ext uri="{FF2B5EF4-FFF2-40B4-BE49-F238E27FC236}">
                  <a16:creationId xmlns:a16="http://schemas.microsoft.com/office/drawing/2014/main" id="{B671A8C1-2FBE-448D-B5B5-BD82522B1642}"/>
                </a:ext>
              </a:extLst>
            </p:cNvPr>
            <p:cNvSpPr/>
            <p:nvPr/>
          </p:nvSpPr>
          <p:spPr bwMode="auto">
            <a:xfrm>
              <a:off x="5499100" y="1601788"/>
              <a:ext cx="98425" cy="150813"/>
            </a:xfrm>
            <a:custGeom>
              <a:avLst/>
              <a:gdLst>
                <a:gd name="T0" fmla="*/ 15 w 34"/>
                <a:gd name="T1" fmla="*/ 46 h 53"/>
                <a:gd name="T2" fmla="*/ 17 w 34"/>
                <a:gd name="T3" fmla="*/ 53 h 53"/>
                <a:gd name="T4" fmla="*/ 19 w 34"/>
                <a:gd name="T5" fmla="*/ 46 h 53"/>
                <a:gd name="T6" fmla="*/ 34 w 34"/>
                <a:gd name="T7" fmla="*/ 26 h 53"/>
                <a:gd name="T8" fmla="*/ 34 w 34"/>
                <a:gd name="T9" fmla="*/ 26 h 53"/>
                <a:gd name="T10" fmla="*/ 34 w 34"/>
                <a:gd name="T11" fmla="*/ 26 h 53"/>
                <a:gd name="T12" fmla="*/ 19 w 34"/>
                <a:gd name="T13" fmla="*/ 7 h 53"/>
                <a:gd name="T14" fmla="*/ 17 w 34"/>
                <a:gd name="T15" fmla="*/ 0 h 53"/>
                <a:gd name="T16" fmla="*/ 15 w 34"/>
                <a:gd name="T17" fmla="*/ 7 h 53"/>
                <a:gd name="T18" fmla="*/ 0 w 34"/>
                <a:gd name="T19" fmla="*/ 26 h 53"/>
                <a:gd name="T20" fmla="*/ 0 w 34"/>
                <a:gd name="T21" fmla="*/ 26 h 53"/>
                <a:gd name="T22" fmla="*/ 0 w 34"/>
                <a:gd name="T23" fmla="*/ 26 h 53"/>
                <a:gd name="T24" fmla="*/ 15 w 34"/>
                <a:gd name="T25" fmla="*/ 4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53">
                  <a:moveTo>
                    <a:pt x="15" y="46"/>
                  </a:moveTo>
                  <a:cubicBezTo>
                    <a:pt x="17" y="53"/>
                    <a:pt x="17" y="53"/>
                    <a:pt x="17" y="53"/>
                  </a:cubicBezTo>
                  <a:cubicBezTo>
                    <a:pt x="19" y="46"/>
                    <a:pt x="19" y="46"/>
                    <a:pt x="19" y="46"/>
                  </a:cubicBezTo>
                  <a:cubicBezTo>
                    <a:pt x="22" y="38"/>
                    <a:pt x="27" y="31"/>
                    <a:pt x="34" y="26"/>
                  </a:cubicBezTo>
                  <a:cubicBezTo>
                    <a:pt x="34" y="26"/>
                    <a:pt x="34" y="26"/>
                    <a:pt x="34" y="26"/>
                  </a:cubicBezTo>
                  <a:cubicBezTo>
                    <a:pt x="34" y="26"/>
                    <a:pt x="34" y="26"/>
                    <a:pt x="34" y="26"/>
                  </a:cubicBezTo>
                  <a:cubicBezTo>
                    <a:pt x="27" y="22"/>
                    <a:pt x="22" y="15"/>
                    <a:pt x="19" y="7"/>
                  </a:cubicBezTo>
                  <a:cubicBezTo>
                    <a:pt x="17" y="0"/>
                    <a:pt x="17" y="0"/>
                    <a:pt x="17" y="0"/>
                  </a:cubicBezTo>
                  <a:cubicBezTo>
                    <a:pt x="15" y="7"/>
                    <a:pt x="15" y="7"/>
                    <a:pt x="15" y="7"/>
                  </a:cubicBezTo>
                  <a:cubicBezTo>
                    <a:pt x="12" y="15"/>
                    <a:pt x="7" y="22"/>
                    <a:pt x="0" y="26"/>
                  </a:cubicBezTo>
                  <a:cubicBezTo>
                    <a:pt x="0" y="26"/>
                    <a:pt x="0" y="26"/>
                    <a:pt x="0" y="26"/>
                  </a:cubicBezTo>
                  <a:cubicBezTo>
                    <a:pt x="0" y="26"/>
                    <a:pt x="0" y="26"/>
                    <a:pt x="0" y="26"/>
                  </a:cubicBezTo>
                  <a:cubicBezTo>
                    <a:pt x="7" y="31"/>
                    <a:pt x="12" y="38"/>
                    <a:pt x="15" y="46"/>
                  </a:cubicBezTo>
                  <a:close/>
                </a:path>
              </a:pathLst>
            </a:custGeom>
            <a:solidFill>
              <a:schemeClr val="bg1">
                <a:lumMod val="85000"/>
              </a:schemeClr>
            </a:solidFill>
            <a:ln>
              <a:noFill/>
            </a:ln>
          </p:spPr>
          <p:txBody>
            <a:bodyPr anchor="ctr"/>
            <a:lstStyle/>
            <a:p>
              <a:pPr algn="ctr"/>
              <a:endParaRPr/>
            </a:p>
          </p:txBody>
        </p:sp>
        <p:sp>
          <p:nvSpPr>
            <p:cNvPr id="183" name="ï$1íḑê">
              <a:extLst>
                <a:ext uri="{FF2B5EF4-FFF2-40B4-BE49-F238E27FC236}">
                  <a16:creationId xmlns:a16="http://schemas.microsoft.com/office/drawing/2014/main" id="{B3420212-DF63-4F8D-895A-D9268D1C415F}"/>
                </a:ext>
              </a:extLst>
            </p:cNvPr>
            <p:cNvSpPr/>
            <p:nvPr/>
          </p:nvSpPr>
          <p:spPr bwMode="auto">
            <a:xfrm>
              <a:off x="4838700" y="1473201"/>
              <a:ext cx="77788" cy="117475"/>
            </a:xfrm>
            <a:custGeom>
              <a:avLst/>
              <a:gdLst>
                <a:gd name="T0" fmla="*/ 12 w 27"/>
                <a:gd name="T1" fmla="*/ 36 h 41"/>
                <a:gd name="T2" fmla="*/ 13 w 27"/>
                <a:gd name="T3" fmla="*/ 41 h 41"/>
                <a:gd name="T4" fmla="*/ 15 w 27"/>
                <a:gd name="T5" fmla="*/ 36 h 41"/>
                <a:gd name="T6" fmla="*/ 27 w 27"/>
                <a:gd name="T7" fmla="*/ 21 h 41"/>
                <a:gd name="T8" fmla="*/ 27 w 27"/>
                <a:gd name="T9" fmla="*/ 21 h 41"/>
                <a:gd name="T10" fmla="*/ 27 w 27"/>
                <a:gd name="T11" fmla="*/ 21 h 41"/>
                <a:gd name="T12" fmla="*/ 15 w 27"/>
                <a:gd name="T13" fmla="*/ 5 h 41"/>
                <a:gd name="T14" fmla="*/ 13 w 27"/>
                <a:gd name="T15" fmla="*/ 0 h 41"/>
                <a:gd name="T16" fmla="*/ 12 w 27"/>
                <a:gd name="T17" fmla="*/ 5 h 41"/>
                <a:gd name="T18" fmla="*/ 0 w 27"/>
                <a:gd name="T19" fmla="*/ 21 h 41"/>
                <a:gd name="T20" fmla="*/ 0 w 27"/>
                <a:gd name="T21" fmla="*/ 21 h 41"/>
                <a:gd name="T22" fmla="*/ 0 w 27"/>
                <a:gd name="T23" fmla="*/ 21 h 41"/>
                <a:gd name="T24" fmla="*/ 12 w 27"/>
                <a:gd name="T25" fmla="*/ 36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 h="41">
                  <a:moveTo>
                    <a:pt x="12" y="36"/>
                  </a:moveTo>
                  <a:cubicBezTo>
                    <a:pt x="13" y="41"/>
                    <a:pt x="13" y="41"/>
                    <a:pt x="13" y="41"/>
                  </a:cubicBezTo>
                  <a:cubicBezTo>
                    <a:pt x="15" y="36"/>
                    <a:pt x="15" y="36"/>
                    <a:pt x="15" y="36"/>
                  </a:cubicBezTo>
                  <a:cubicBezTo>
                    <a:pt x="17" y="29"/>
                    <a:pt x="21" y="24"/>
                    <a:pt x="27" y="21"/>
                  </a:cubicBezTo>
                  <a:cubicBezTo>
                    <a:pt x="27" y="21"/>
                    <a:pt x="27" y="21"/>
                    <a:pt x="27" y="21"/>
                  </a:cubicBezTo>
                  <a:cubicBezTo>
                    <a:pt x="27" y="21"/>
                    <a:pt x="27" y="21"/>
                    <a:pt x="27" y="21"/>
                  </a:cubicBezTo>
                  <a:cubicBezTo>
                    <a:pt x="21" y="17"/>
                    <a:pt x="17" y="12"/>
                    <a:pt x="15" y="5"/>
                  </a:cubicBezTo>
                  <a:cubicBezTo>
                    <a:pt x="13" y="0"/>
                    <a:pt x="13" y="0"/>
                    <a:pt x="13" y="0"/>
                  </a:cubicBezTo>
                  <a:cubicBezTo>
                    <a:pt x="12" y="5"/>
                    <a:pt x="12" y="5"/>
                    <a:pt x="12" y="5"/>
                  </a:cubicBezTo>
                  <a:cubicBezTo>
                    <a:pt x="10" y="12"/>
                    <a:pt x="6" y="17"/>
                    <a:pt x="0" y="21"/>
                  </a:cubicBezTo>
                  <a:cubicBezTo>
                    <a:pt x="0" y="21"/>
                    <a:pt x="0" y="21"/>
                    <a:pt x="0" y="21"/>
                  </a:cubicBezTo>
                  <a:cubicBezTo>
                    <a:pt x="0" y="21"/>
                    <a:pt x="0" y="21"/>
                    <a:pt x="0" y="21"/>
                  </a:cubicBezTo>
                  <a:cubicBezTo>
                    <a:pt x="6" y="24"/>
                    <a:pt x="10" y="29"/>
                    <a:pt x="12" y="36"/>
                  </a:cubicBezTo>
                  <a:close/>
                </a:path>
              </a:pathLst>
            </a:custGeom>
            <a:solidFill>
              <a:schemeClr val="bg1">
                <a:lumMod val="85000"/>
              </a:schemeClr>
            </a:solidFill>
            <a:ln>
              <a:noFill/>
            </a:ln>
          </p:spPr>
          <p:txBody>
            <a:bodyPr anchor="ctr"/>
            <a:lstStyle/>
            <a:p>
              <a:pPr algn="ctr"/>
              <a:endParaRPr/>
            </a:p>
          </p:txBody>
        </p:sp>
        <p:sp>
          <p:nvSpPr>
            <p:cNvPr id="184" name="iṩlíḋê">
              <a:extLst>
                <a:ext uri="{FF2B5EF4-FFF2-40B4-BE49-F238E27FC236}">
                  <a16:creationId xmlns:a16="http://schemas.microsoft.com/office/drawing/2014/main" id="{A9071D9F-A25A-42A4-B5DE-904801FA6219}"/>
                </a:ext>
              </a:extLst>
            </p:cNvPr>
            <p:cNvSpPr/>
            <p:nvPr/>
          </p:nvSpPr>
          <p:spPr bwMode="auto">
            <a:xfrm>
              <a:off x="5422900" y="2001838"/>
              <a:ext cx="76200" cy="114300"/>
            </a:xfrm>
            <a:custGeom>
              <a:avLst/>
              <a:gdLst>
                <a:gd name="T0" fmla="*/ 12 w 27"/>
                <a:gd name="T1" fmla="*/ 35 h 40"/>
                <a:gd name="T2" fmla="*/ 13 w 27"/>
                <a:gd name="T3" fmla="*/ 40 h 40"/>
                <a:gd name="T4" fmla="*/ 15 w 27"/>
                <a:gd name="T5" fmla="*/ 35 h 40"/>
                <a:gd name="T6" fmla="*/ 27 w 27"/>
                <a:gd name="T7" fmla="*/ 20 h 40"/>
                <a:gd name="T8" fmla="*/ 27 w 27"/>
                <a:gd name="T9" fmla="*/ 20 h 40"/>
                <a:gd name="T10" fmla="*/ 27 w 27"/>
                <a:gd name="T11" fmla="*/ 20 h 40"/>
                <a:gd name="T12" fmla="*/ 15 w 27"/>
                <a:gd name="T13" fmla="*/ 5 h 40"/>
                <a:gd name="T14" fmla="*/ 13 w 27"/>
                <a:gd name="T15" fmla="*/ 0 h 40"/>
                <a:gd name="T16" fmla="*/ 12 w 27"/>
                <a:gd name="T17" fmla="*/ 5 h 40"/>
                <a:gd name="T18" fmla="*/ 0 w 27"/>
                <a:gd name="T19" fmla="*/ 20 h 40"/>
                <a:gd name="T20" fmla="*/ 0 w 27"/>
                <a:gd name="T21" fmla="*/ 20 h 40"/>
                <a:gd name="T22" fmla="*/ 0 w 27"/>
                <a:gd name="T23" fmla="*/ 20 h 40"/>
                <a:gd name="T24" fmla="*/ 12 w 27"/>
                <a:gd name="T25" fmla="*/ 3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 h="40">
                  <a:moveTo>
                    <a:pt x="12" y="35"/>
                  </a:moveTo>
                  <a:cubicBezTo>
                    <a:pt x="13" y="40"/>
                    <a:pt x="13" y="40"/>
                    <a:pt x="13" y="40"/>
                  </a:cubicBezTo>
                  <a:cubicBezTo>
                    <a:pt x="15" y="35"/>
                    <a:pt x="15" y="35"/>
                    <a:pt x="15" y="35"/>
                  </a:cubicBezTo>
                  <a:cubicBezTo>
                    <a:pt x="17" y="28"/>
                    <a:pt x="21" y="23"/>
                    <a:pt x="27" y="20"/>
                  </a:cubicBezTo>
                  <a:cubicBezTo>
                    <a:pt x="27" y="20"/>
                    <a:pt x="27" y="20"/>
                    <a:pt x="27" y="20"/>
                  </a:cubicBezTo>
                  <a:cubicBezTo>
                    <a:pt x="27" y="20"/>
                    <a:pt x="27" y="20"/>
                    <a:pt x="27" y="20"/>
                  </a:cubicBezTo>
                  <a:cubicBezTo>
                    <a:pt x="21" y="16"/>
                    <a:pt x="17" y="11"/>
                    <a:pt x="15" y="5"/>
                  </a:cubicBezTo>
                  <a:cubicBezTo>
                    <a:pt x="13" y="0"/>
                    <a:pt x="13" y="0"/>
                    <a:pt x="13" y="0"/>
                  </a:cubicBezTo>
                  <a:cubicBezTo>
                    <a:pt x="12" y="5"/>
                    <a:pt x="12" y="5"/>
                    <a:pt x="12" y="5"/>
                  </a:cubicBezTo>
                  <a:cubicBezTo>
                    <a:pt x="10" y="11"/>
                    <a:pt x="6" y="16"/>
                    <a:pt x="0" y="20"/>
                  </a:cubicBezTo>
                  <a:cubicBezTo>
                    <a:pt x="0" y="20"/>
                    <a:pt x="0" y="20"/>
                    <a:pt x="0" y="20"/>
                  </a:cubicBezTo>
                  <a:cubicBezTo>
                    <a:pt x="0" y="20"/>
                    <a:pt x="0" y="20"/>
                    <a:pt x="0" y="20"/>
                  </a:cubicBezTo>
                  <a:cubicBezTo>
                    <a:pt x="6" y="23"/>
                    <a:pt x="10" y="28"/>
                    <a:pt x="12" y="35"/>
                  </a:cubicBezTo>
                  <a:close/>
                </a:path>
              </a:pathLst>
            </a:custGeom>
            <a:solidFill>
              <a:schemeClr val="bg1">
                <a:lumMod val="85000"/>
              </a:schemeClr>
            </a:solidFill>
            <a:ln>
              <a:noFill/>
            </a:ln>
          </p:spPr>
          <p:txBody>
            <a:bodyPr anchor="ctr"/>
            <a:lstStyle/>
            <a:p>
              <a:pPr algn="ctr"/>
              <a:endParaRPr/>
            </a:p>
          </p:txBody>
        </p:sp>
        <p:sp>
          <p:nvSpPr>
            <p:cNvPr id="185" name="íś1ide">
              <a:extLst>
                <a:ext uri="{FF2B5EF4-FFF2-40B4-BE49-F238E27FC236}">
                  <a16:creationId xmlns:a16="http://schemas.microsoft.com/office/drawing/2014/main" id="{C09EDF38-0975-4D54-80DD-A23904DF6CB9}"/>
                </a:ext>
              </a:extLst>
            </p:cNvPr>
            <p:cNvSpPr/>
            <p:nvPr/>
          </p:nvSpPr>
          <p:spPr bwMode="auto">
            <a:xfrm>
              <a:off x="7353300" y="5130801"/>
              <a:ext cx="752475" cy="352425"/>
            </a:xfrm>
            <a:prstGeom prst="rect">
              <a:avLst/>
            </a:prstGeom>
            <a:solidFill>
              <a:srgbClr val="3F3F94"/>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86" name="iṣ1ïḑe">
              <a:extLst>
                <a:ext uri="{FF2B5EF4-FFF2-40B4-BE49-F238E27FC236}">
                  <a16:creationId xmlns:a16="http://schemas.microsoft.com/office/drawing/2014/main" id="{25860B75-1B14-45C0-8F31-528A4CF506F0}"/>
                </a:ext>
              </a:extLst>
            </p:cNvPr>
            <p:cNvSpPr/>
            <p:nvPr/>
          </p:nvSpPr>
          <p:spPr bwMode="auto">
            <a:xfrm>
              <a:off x="7353300" y="5130801"/>
              <a:ext cx="292100" cy="352425"/>
            </a:xfrm>
            <a:prstGeom prst="rect">
              <a:avLst/>
            </a:prstGeom>
            <a:solidFill>
              <a:srgbClr val="2C2C7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87" name="ïsļíḍè">
              <a:extLst>
                <a:ext uri="{FF2B5EF4-FFF2-40B4-BE49-F238E27FC236}">
                  <a16:creationId xmlns:a16="http://schemas.microsoft.com/office/drawing/2014/main" id="{EE3CFFD0-D243-4E82-A5AF-B29566872569}"/>
                </a:ext>
              </a:extLst>
            </p:cNvPr>
            <p:cNvSpPr/>
            <p:nvPr/>
          </p:nvSpPr>
          <p:spPr bwMode="auto">
            <a:xfrm>
              <a:off x="7399338" y="4779963"/>
              <a:ext cx="755650" cy="350838"/>
            </a:xfrm>
            <a:prstGeom prst="rect">
              <a:avLst/>
            </a:prstGeom>
            <a:solidFill>
              <a:srgbClr val="FFD953"/>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88" name="íšḻïḑe">
              <a:extLst>
                <a:ext uri="{FF2B5EF4-FFF2-40B4-BE49-F238E27FC236}">
                  <a16:creationId xmlns:a16="http://schemas.microsoft.com/office/drawing/2014/main" id="{E2B554BB-3E51-4E52-81EA-BBA37FD4D6A1}"/>
                </a:ext>
              </a:extLst>
            </p:cNvPr>
            <p:cNvSpPr/>
            <p:nvPr/>
          </p:nvSpPr>
          <p:spPr bwMode="auto">
            <a:xfrm>
              <a:off x="7399338" y="4779963"/>
              <a:ext cx="295275" cy="350838"/>
            </a:xfrm>
            <a:prstGeom prst="rect">
              <a:avLst/>
            </a:prstGeom>
            <a:solidFill>
              <a:srgbClr val="FFF359"/>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a:p>
          </p:txBody>
        </p:sp>
        <p:sp>
          <p:nvSpPr>
            <p:cNvPr id="189" name="îṩlîḓè">
              <a:extLst>
                <a:ext uri="{FF2B5EF4-FFF2-40B4-BE49-F238E27FC236}">
                  <a16:creationId xmlns:a16="http://schemas.microsoft.com/office/drawing/2014/main" id="{AFF7756F-59B1-4D3A-B5C5-4DA16E2B65F5}"/>
                </a:ext>
              </a:extLst>
            </p:cNvPr>
            <p:cNvSpPr/>
            <p:nvPr/>
          </p:nvSpPr>
          <p:spPr bwMode="auto">
            <a:xfrm>
              <a:off x="7762875" y="2687638"/>
              <a:ext cx="128588" cy="122238"/>
            </a:xfrm>
            <a:custGeom>
              <a:avLst/>
              <a:gdLst>
                <a:gd name="T0" fmla="*/ 27 w 45"/>
                <a:gd name="T1" fmla="*/ 7 h 43"/>
                <a:gd name="T2" fmla="*/ 13 w 45"/>
                <a:gd name="T3" fmla="*/ 0 h 43"/>
                <a:gd name="T4" fmla="*/ 0 w 45"/>
                <a:gd name="T5" fmla="*/ 11 h 43"/>
                <a:gd name="T6" fmla="*/ 10 w 45"/>
                <a:gd name="T7" fmla="*/ 25 h 43"/>
                <a:gd name="T8" fmla="*/ 5 w 45"/>
                <a:gd name="T9" fmla="*/ 24 h 43"/>
                <a:gd name="T10" fmla="*/ 2 w 45"/>
                <a:gd name="T11" fmla="*/ 27 h 43"/>
                <a:gd name="T12" fmla="*/ 4 w 45"/>
                <a:gd name="T13" fmla="*/ 31 h 43"/>
                <a:gd name="T14" fmla="*/ 9 w 45"/>
                <a:gd name="T15" fmla="*/ 33 h 43"/>
                <a:gd name="T16" fmla="*/ 24 w 45"/>
                <a:gd name="T17" fmla="*/ 43 h 43"/>
                <a:gd name="T18" fmla="*/ 45 w 45"/>
                <a:gd name="T19" fmla="*/ 32 h 43"/>
                <a:gd name="T20" fmla="*/ 27 w 45"/>
                <a:gd name="T21" fmla="*/ 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43">
                  <a:moveTo>
                    <a:pt x="27" y="7"/>
                  </a:moveTo>
                  <a:cubicBezTo>
                    <a:pt x="23" y="4"/>
                    <a:pt x="18" y="0"/>
                    <a:pt x="13" y="0"/>
                  </a:cubicBezTo>
                  <a:cubicBezTo>
                    <a:pt x="7" y="0"/>
                    <a:pt x="1" y="5"/>
                    <a:pt x="0" y="11"/>
                  </a:cubicBezTo>
                  <a:cubicBezTo>
                    <a:pt x="0" y="17"/>
                    <a:pt x="4" y="23"/>
                    <a:pt x="10" y="25"/>
                  </a:cubicBezTo>
                  <a:cubicBezTo>
                    <a:pt x="8" y="24"/>
                    <a:pt x="7" y="24"/>
                    <a:pt x="5" y="24"/>
                  </a:cubicBezTo>
                  <a:cubicBezTo>
                    <a:pt x="3" y="25"/>
                    <a:pt x="2" y="26"/>
                    <a:pt x="2" y="27"/>
                  </a:cubicBezTo>
                  <a:cubicBezTo>
                    <a:pt x="1" y="29"/>
                    <a:pt x="3" y="31"/>
                    <a:pt x="4" y="31"/>
                  </a:cubicBezTo>
                  <a:cubicBezTo>
                    <a:pt x="5" y="32"/>
                    <a:pt x="7" y="33"/>
                    <a:pt x="9" y="33"/>
                  </a:cubicBezTo>
                  <a:cubicBezTo>
                    <a:pt x="15" y="34"/>
                    <a:pt x="20" y="38"/>
                    <a:pt x="24" y="43"/>
                  </a:cubicBezTo>
                  <a:cubicBezTo>
                    <a:pt x="45" y="32"/>
                    <a:pt x="45" y="32"/>
                    <a:pt x="45" y="32"/>
                  </a:cubicBezTo>
                  <a:cubicBezTo>
                    <a:pt x="41" y="23"/>
                    <a:pt x="34" y="14"/>
                    <a:pt x="27" y="7"/>
                  </a:cubicBezTo>
                  <a:close/>
                </a:path>
              </a:pathLst>
            </a:custGeom>
            <a:solidFill>
              <a:srgbClr val="FFD1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0" name="ísļiḓè">
              <a:extLst>
                <a:ext uri="{FF2B5EF4-FFF2-40B4-BE49-F238E27FC236}">
                  <a16:creationId xmlns:a16="http://schemas.microsoft.com/office/drawing/2014/main" id="{24C097EB-63CD-4BDB-9402-8BDCD7FFF910}"/>
                </a:ext>
              </a:extLst>
            </p:cNvPr>
            <p:cNvSpPr/>
            <p:nvPr/>
          </p:nvSpPr>
          <p:spPr bwMode="auto">
            <a:xfrm>
              <a:off x="7553325" y="2684463"/>
              <a:ext cx="103188" cy="123825"/>
            </a:xfrm>
            <a:custGeom>
              <a:avLst/>
              <a:gdLst>
                <a:gd name="T0" fmla="*/ 34 w 36"/>
                <a:gd name="T1" fmla="*/ 27 h 43"/>
                <a:gd name="T2" fmla="*/ 30 w 36"/>
                <a:gd name="T3" fmla="*/ 27 h 43"/>
                <a:gd name="T4" fmla="*/ 34 w 36"/>
                <a:gd name="T5" fmla="*/ 10 h 43"/>
                <a:gd name="T6" fmla="*/ 19 w 36"/>
                <a:gd name="T7" fmla="*/ 2 h 43"/>
                <a:gd name="T8" fmla="*/ 9 w 36"/>
                <a:gd name="T9" fmla="*/ 12 h 43"/>
                <a:gd name="T10" fmla="*/ 0 w 36"/>
                <a:gd name="T11" fmla="*/ 36 h 43"/>
                <a:gd name="T12" fmla="*/ 16 w 36"/>
                <a:gd name="T13" fmla="*/ 43 h 43"/>
                <a:gd name="T14" fmla="*/ 31 w 36"/>
                <a:gd name="T15" fmla="*/ 37 h 43"/>
                <a:gd name="T16" fmla="*/ 35 w 36"/>
                <a:gd name="T17" fmla="*/ 32 h 43"/>
                <a:gd name="T18" fmla="*/ 34 w 36"/>
                <a:gd name="T19" fmla="*/ 27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 h="43">
                  <a:moveTo>
                    <a:pt x="34" y="27"/>
                  </a:moveTo>
                  <a:cubicBezTo>
                    <a:pt x="33" y="26"/>
                    <a:pt x="31" y="26"/>
                    <a:pt x="30" y="27"/>
                  </a:cubicBezTo>
                  <a:cubicBezTo>
                    <a:pt x="34" y="22"/>
                    <a:pt x="35" y="16"/>
                    <a:pt x="34" y="10"/>
                  </a:cubicBezTo>
                  <a:cubicBezTo>
                    <a:pt x="32" y="4"/>
                    <a:pt x="25" y="0"/>
                    <a:pt x="19" y="2"/>
                  </a:cubicBezTo>
                  <a:cubicBezTo>
                    <a:pt x="14" y="3"/>
                    <a:pt x="11" y="8"/>
                    <a:pt x="9" y="12"/>
                  </a:cubicBezTo>
                  <a:cubicBezTo>
                    <a:pt x="5" y="20"/>
                    <a:pt x="2" y="28"/>
                    <a:pt x="0" y="36"/>
                  </a:cubicBezTo>
                  <a:cubicBezTo>
                    <a:pt x="16" y="43"/>
                    <a:pt x="16" y="43"/>
                    <a:pt x="16" y="43"/>
                  </a:cubicBezTo>
                  <a:cubicBezTo>
                    <a:pt x="22" y="42"/>
                    <a:pt x="27" y="40"/>
                    <a:pt x="31" y="37"/>
                  </a:cubicBezTo>
                  <a:cubicBezTo>
                    <a:pt x="33" y="36"/>
                    <a:pt x="34" y="34"/>
                    <a:pt x="35" y="32"/>
                  </a:cubicBezTo>
                  <a:cubicBezTo>
                    <a:pt x="36" y="31"/>
                    <a:pt x="36" y="28"/>
                    <a:pt x="34" y="27"/>
                  </a:cubicBezTo>
                  <a:close/>
                </a:path>
              </a:pathLst>
            </a:custGeom>
            <a:solidFill>
              <a:srgbClr val="FFD1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1" name="ïsḷïḍé">
              <a:extLst>
                <a:ext uri="{FF2B5EF4-FFF2-40B4-BE49-F238E27FC236}">
                  <a16:creationId xmlns:a16="http://schemas.microsoft.com/office/drawing/2014/main" id="{2A09A507-06DF-4056-A4D2-35F9256D7414}"/>
                </a:ext>
              </a:extLst>
            </p:cNvPr>
            <p:cNvSpPr/>
            <p:nvPr/>
          </p:nvSpPr>
          <p:spPr bwMode="auto">
            <a:xfrm>
              <a:off x="7567613" y="2598738"/>
              <a:ext cx="344488" cy="214313"/>
            </a:xfrm>
            <a:custGeom>
              <a:avLst/>
              <a:gdLst>
                <a:gd name="T0" fmla="*/ 0 w 217"/>
                <a:gd name="T1" fmla="*/ 54 h 135"/>
                <a:gd name="T2" fmla="*/ 56 w 217"/>
                <a:gd name="T3" fmla="*/ 135 h 135"/>
                <a:gd name="T4" fmla="*/ 217 w 217"/>
                <a:gd name="T5" fmla="*/ 63 h 135"/>
                <a:gd name="T6" fmla="*/ 186 w 217"/>
                <a:gd name="T7" fmla="*/ 0 h 135"/>
                <a:gd name="T8" fmla="*/ 78 w 217"/>
                <a:gd name="T9" fmla="*/ 88 h 135"/>
                <a:gd name="T10" fmla="*/ 62 w 217"/>
                <a:gd name="T11" fmla="*/ 31 h 135"/>
                <a:gd name="T12" fmla="*/ 0 w 217"/>
                <a:gd name="T13" fmla="*/ 54 h 135"/>
              </a:gdLst>
              <a:ahLst/>
              <a:cxnLst>
                <a:cxn ang="0">
                  <a:pos x="T0" y="T1"/>
                </a:cxn>
                <a:cxn ang="0">
                  <a:pos x="T2" y="T3"/>
                </a:cxn>
                <a:cxn ang="0">
                  <a:pos x="T4" y="T5"/>
                </a:cxn>
                <a:cxn ang="0">
                  <a:pos x="T6" y="T7"/>
                </a:cxn>
                <a:cxn ang="0">
                  <a:pos x="T8" y="T9"/>
                </a:cxn>
                <a:cxn ang="0">
                  <a:pos x="T10" y="T11"/>
                </a:cxn>
                <a:cxn ang="0">
                  <a:pos x="T12" y="T13"/>
                </a:cxn>
              </a:cxnLst>
              <a:rect l="0" t="0" r="r" b="b"/>
              <a:pathLst>
                <a:path w="217" h="135">
                  <a:moveTo>
                    <a:pt x="0" y="54"/>
                  </a:moveTo>
                  <a:lnTo>
                    <a:pt x="56" y="135"/>
                  </a:lnTo>
                  <a:lnTo>
                    <a:pt x="217" y="63"/>
                  </a:lnTo>
                  <a:lnTo>
                    <a:pt x="186" y="0"/>
                  </a:lnTo>
                  <a:lnTo>
                    <a:pt x="78" y="88"/>
                  </a:lnTo>
                  <a:lnTo>
                    <a:pt x="62" y="31"/>
                  </a:lnTo>
                  <a:lnTo>
                    <a:pt x="0" y="54"/>
                  </a:lnTo>
                  <a:close/>
                </a:path>
              </a:pathLst>
            </a:custGeom>
            <a:solidFill>
              <a:srgbClr val="F4385B"/>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2" name="îSļïḑé">
              <a:extLst>
                <a:ext uri="{FF2B5EF4-FFF2-40B4-BE49-F238E27FC236}">
                  <a16:creationId xmlns:a16="http://schemas.microsoft.com/office/drawing/2014/main" id="{BFCF5556-D18D-4B88-8862-73B39A3C723F}"/>
                </a:ext>
              </a:extLst>
            </p:cNvPr>
            <p:cNvSpPr/>
            <p:nvPr/>
          </p:nvSpPr>
          <p:spPr bwMode="auto">
            <a:xfrm>
              <a:off x="7473950" y="3708401"/>
              <a:ext cx="495300" cy="1036638"/>
            </a:xfrm>
            <a:custGeom>
              <a:avLst/>
              <a:gdLst>
                <a:gd name="T0" fmla="*/ 169 w 173"/>
                <a:gd name="T1" fmla="*/ 135 h 363"/>
                <a:gd name="T2" fmla="*/ 147 w 173"/>
                <a:gd name="T3" fmla="*/ 0 h 363"/>
                <a:gd name="T4" fmla="*/ 39 w 173"/>
                <a:gd name="T5" fmla="*/ 6 h 363"/>
                <a:gd name="T6" fmla="*/ 1 w 173"/>
                <a:gd name="T7" fmla="*/ 182 h 363"/>
                <a:gd name="T8" fmla="*/ 36 w 173"/>
                <a:gd name="T9" fmla="*/ 362 h 363"/>
                <a:gd name="T10" fmla="*/ 53 w 173"/>
                <a:gd name="T11" fmla="*/ 360 h 363"/>
                <a:gd name="T12" fmla="*/ 60 w 173"/>
                <a:gd name="T13" fmla="*/ 180 h 363"/>
                <a:gd name="T14" fmla="*/ 98 w 173"/>
                <a:gd name="T15" fmla="*/ 74 h 363"/>
                <a:gd name="T16" fmla="*/ 153 w 173"/>
                <a:gd name="T17" fmla="*/ 360 h 363"/>
                <a:gd name="T18" fmla="*/ 166 w 173"/>
                <a:gd name="T19" fmla="*/ 363 h 363"/>
                <a:gd name="T20" fmla="*/ 169 w 173"/>
                <a:gd name="T21" fmla="*/ 135 h 3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363">
                  <a:moveTo>
                    <a:pt x="169" y="135"/>
                  </a:moveTo>
                  <a:cubicBezTo>
                    <a:pt x="166" y="78"/>
                    <a:pt x="160" y="25"/>
                    <a:pt x="147" y="0"/>
                  </a:cubicBezTo>
                  <a:cubicBezTo>
                    <a:pt x="39" y="6"/>
                    <a:pt x="39" y="6"/>
                    <a:pt x="39" y="6"/>
                  </a:cubicBezTo>
                  <a:cubicBezTo>
                    <a:pt x="39" y="6"/>
                    <a:pt x="1" y="171"/>
                    <a:pt x="1" y="182"/>
                  </a:cubicBezTo>
                  <a:cubicBezTo>
                    <a:pt x="0" y="214"/>
                    <a:pt x="32" y="317"/>
                    <a:pt x="36" y="362"/>
                  </a:cubicBezTo>
                  <a:cubicBezTo>
                    <a:pt x="53" y="360"/>
                    <a:pt x="53" y="360"/>
                    <a:pt x="53" y="360"/>
                  </a:cubicBezTo>
                  <a:cubicBezTo>
                    <a:pt x="60" y="180"/>
                    <a:pt x="60" y="180"/>
                    <a:pt x="60" y="180"/>
                  </a:cubicBezTo>
                  <a:cubicBezTo>
                    <a:pt x="98" y="74"/>
                    <a:pt x="98" y="74"/>
                    <a:pt x="98" y="74"/>
                  </a:cubicBezTo>
                  <a:cubicBezTo>
                    <a:pt x="98" y="74"/>
                    <a:pt x="143" y="329"/>
                    <a:pt x="153" y="360"/>
                  </a:cubicBezTo>
                  <a:cubicBezTo>
                    <a:pt x="166" y="363"/>
                    <a:pt x="166" y="363"/>
                    <a:pt x="166" y="363"/>
                  </a:cubicBezTo>
                  <a:cubicBezTo>
                    <a:pt x="167" y="338"/>
                    <a:pt x="173" y="230"/>
                    <a:pt x="169" y="135"/>
                  </a:cubicBezTo>
                  <a:close/>
                </a:path>
              </a:pathLst>
            </a:custGeom>
            <a:solidFill>
              <a:srgbClr val="2C2C7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3" name="iŝḻïdè">
              <a:extLst>
                <a:ext uri="{FF2B5EF4-FFF2-40B4-BE49-F238E27FC236}">
                  <a16:creationId xmlns:a16="http://schemas.microsoft.com/office/drawing/2014/main" id="{768D7A29-B760-4614-A14A-2F4089F6122B}"/>
                </a:ext>
              </a:extLst>
            </p:cNvPr>
            <p:cNvSpPr/>
            <p:nvPr/>
          </p:nvSpPr>
          <p:spPr bwMode="auto">
            <a:xfrm>
              <a:off x="7545388" y="3241676"/>
              <a:ext cx="398463" cy="609600"/>
            </a:xfrm>
            <a:custGeom>
              <a:avLst/>
              <a:gdLst>
                <a:gd name="T0" fmla="*/ 43 w 139"/>
                <a:gd name="T1" fmla="*/ 0 h 213"/>
                <a:gd name="T2" fmla="*/ 0 w 139"/>
                <a:gd name="T3" fmla="*/ 11 h 213"/>
                <a:gd name="T4" fmla="*/ 6 w 139"/>
                <a:gd name="T5" fmla="*/ 195 h 213"/>
                <a:gd name="T6" fmla="*/ 133 w 139"/>
                <a:gd name="T7" fmla="*/ 195 h 213"/>
                <a:gd name="T8" fmla="*/ 139 w 139"/>
                <a:gd name="T9" fmla="*/ 24 h 213"/>
                <a:gd name="T10" fmla="*/ 101 w 139"/>
                <a:gd name="T11" fmla="*/ 2 h 213"/>
                <a:gd name="T12" fmla="*/ 43 w 139"/>
                <a:gd name="T13" fmla="*/ 0 h 213"/>
              </a:gdLst>
              <a:ahLst/>
              <a:cxnLst>
                <a:cxn ang="0">
                  <a:pos x="T0" y="T1"/>
                </a:cxn>
                <a:cxn ang="0">
                  <a:pos x="T2" y="T3"/>
                </a:cxn>
                <a:cxn ang="0">
                  <a:pos x="T4" y="T5"/>
                </a:cxn>
                <a:cxn ang="0">
                  <a:pos x="T6" y="T7"/>
                </a:cxn>
                <a:cxn ang="0">
                  <a:pos x="T8" y="T9"/>
                </a:cxn>
                <a:cxn ang="0">
                  <a:pos x="T10" y="T11"/>
                </a:cxn>
                <a:cxn ang="0">
                  <a:pos x="T12" y="T13"/>
                </a:cxn>
              </a:cxnLst>
              <a:rect l="0" t="0" r="r" b="b"/>
              <a:pathLst>
                <a:path w="139" h="213">
                  <a:moveTo>
                    <a:pt x="43" y="0"/>
                  </a:moveTo>
                  <a:cubicBezTo>
                    <a:pt x="0" y="11"/>
                    <a:pt x="0" y="11"/>
                    <a:pt x="0" y="11"/>
                  </a:cubicBezTo>
                  <a:cubicBezTo>
                    <a:pt x="6" y="195"/>
                    <a:pt x="6" y="195"/>
                    <a:pt x="6" y="195"/>
                  </a:cubicBezTo>
                  <a:cubicBezTo>
                    <a:pt x="6" y="195"/>
                    <a:pt x="67" y="213"/>
                    <a:pt x="133" y="195"/>
                  </a:cubicBezTo>
                  <a:cubicBezTo>
                    <a:pt x="139" y="24"/>
                    <a:pt x="139" y="24"/>
                    <a:pt x="139" y="24"/>
                  </a:cubicBezTo>
                  <a:cubicBezTo>
                    <a:pt x="101" y="2"/>
                    <a:pt x="101" y="2"/>
                    <a:pt x="101" y="2"/>
                  </a:cubicBezTo>
                  <a:lnTo>
                    <a:pt x="43" y="0"/>
                  </a:lnTo>
                  <a:close/>
                </a:path>
              </a:pathLst>
            </a:custGeom>
            <a:solidFill>
              <a:srgbClr val="7DB1F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4" name="ïṩḷiḑé">
              <a:extLst>
                <a:ext uri="{FF2B5EF4-FFF2-40B4-BE49-F238E27FC236}">
                  <a16:creationId xmlns:a16="http://schemas.microsoft.com/office/drawing/2014/main" id="{0D925FCA-CC10-458F-B77C-388CA8603BED}"/>
                </a:ext>
              </a:extLst>
            </p:cNvPr>
            <p:cNvSpPr/>
            <p:nvPr/>
          </p:nvSpPr>
          <p:spPr bwMode="auto">
            <a:xfrm>
              <a:off x="7669213" y="3144838"/>
              <a:ext cx="165100" cy="149225"/>
            </a:xfrm>
            <a:custGeom>
              <a:avLst/>
              <a:gdLst>
                <a:gd name="T0" fmla="*/ 58 w 58"/>
                <a:gd name="T1" fmla="*/ 36 h 52"/>
                <a:gd name="T2" fmla="*/ 58 w 58"/>
                <a:gd name="T3" fmla="*/ 36 h 52"/>
                <a:gd name="T4" fmla="*/ 39 w 58"/>
                <a:gd name="T5" fmla="*/ 51 h 52"/>
                <a:gd name="T6" fmla="*/ 27 w 58"/>
                <a:gd name="T7" fmla="*/ 42 h 52"/>
                <a:gd name="T8" fmla="*/ 15 w 58"/>
                <a:gd name="T9" fmla="*/ 52 h 52"/>
                <a:gd name="T10" fmla="*/ 0 w 58"/>
                <a:gd name="T11" fmla="*/ 34 h 52"/>
                <a:gd name="T12" fmla="*/ 19 w 58"/>
                <a:gd name="T13" fmla="*/ 29 h 52"/>
                <a:gd name="T14" fmla="*/ 19 w 58"/>
                <a:gd name="T15" fmla="*/ 24 h 52"/>
                <a:gd name="T16" fmla="*/ 21 w 58"/>
                <a:gd name="T17" fmla="*/ 6 h 52"/>
                <a:gd name="T18" fmla="*/ 41 w 58"/>
                <a:gd name="T19" fmla="*/ 0 h 52"/>
                <a:gd name="T20" fmla="*/ 40 w 58"/>
                <a:gd name="T21" fmla="*/ 19 h 52"/>
                <a:gd name="T22" fmla="*/ 39 w 58"/>
                <a:gd name="T23" fmla="*/ 27 h 52"/>
                <a:gd name="T24" fmla="*/ 58 w 58"/>
                <a:gd name="T25" fmla="*/ 3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8" h="52">
                  <a:moveTo>
                    <a:pt x="58" y="36"/>
                  </a:moveTo>
                  <a:cubicBezTo>
                    <a:pt x="58" y="36"/>
                    <a:pt x="58" y="36"/>
                    <a:pt x="58" y="36"/>
                  </a:cubicBezTo>
                  <a:cubicBezTo>
                    <a:pt x="58" y="37"/>
                    <a:pt x="52" y="47"/>
                    <a:pt x="39" y="51"/>
                  </a:cubicBezTo>
                  <a:cubicBezTo>
                    <a:pt x="27" y="42"/>
                    <a:pt x="27" y="42"/>
                    <a:pt x="27" y="42"/>
                  </a:cubicBezTo>
                  <a:cubicBezTo>
                    <a:pt x="15" y="52"/>
                    <a:pt x="15" y="52"/>
                    <a:pt x="15" y="52"/>
                  </a:cubicBezTo>
                  <a:cubicBezTo>
                    <a:pt x="3" y="47"/>
                    <a:pt x="0" y="34"/>
                    <a:pt x="0" y="34"/>
                  </a:cubicBezTo>
                  <a:cubicBezTo>
                    <a:pt x="19" y="29"/>
                    <a:pt x="19" y="29"/>
                    <a:pt x="19" y="29"/>
                  </a:cubicBezTo>
                  <a:cubicBezTo>
                    <a:pt x="19" y="24"/>
                    <a:pt x="19" y="24"/>
                    <a:pt x="19" y="24"/>
                  </a:cubicBezTo>
                  <a:cubicBezTo>
                    <a:pt x="21" y="6"/>
                    <a:pt x="21" y="6"/>
                    <a:pt x="21" y="6"/>
                  </a:cubicBezTo>
                  <a:cubicBezTo>
                    <a:pt x="41" y="0"/>
                    <a:pt x="41" y="0"/>
                    <a:pt x="41" y="0"/>
                  </a:cubicBezTo>
                  <a:cubicBezTo>
                    <a:pt x="40" y="19"/>
                    <a:pt x="40" y="19"/>
                    <a:pt x="40" y="19"/>
                  </a:cubicBezTo>
                  <a:cubicBezTo>
                    <a:pt x="39" y="27"/>
                    <a:pt x="39" y="27"/>
                    <a:pt x="39" y="27"/>
                  </a:cubicBezTo>
                  <a:lnTo>
                    <a:pt x="58" y="36"/>
                  </a:lnTo>
                  <a:close/>
                </a:path>
              </a:pathLst>
            </a:custGeom>
            <a:solidFill>
              <a:srgbClr val="FFD1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5" name="ïṡḻïḑè">
              <a:extLst>
                <a:ext uri="{FF2B5EF4-FFF2-40B4-BE49-F238E27FC236}">
                  <a16:creationId xmlns:a16="http://schemas.microsoft.com/office/drawing/2014/main" id="{B6A4613E-3689-47AA-91D4-75D122D6BE17}"/>
                </a:ext>
              </a:extLst>
            </p:cNvPr>
            <p:cNvSpPr/>
            <p:nvPr/>
          </p:nvSpPr>
          <p:spPr bwMode="auto">
            <a:xfrm>
              <a:off x="7723188" y="3144838"/>
              <a:ext cx="61913" cy="68263"/>
            </a:xfrm>
            <a:custGeom>
              <a:avLst/>
              <a:gdLst>
                <a:gd name="T0" fmla="*/ 0 w 22"/>
                <a:gd name="T1" fmla="*/ 24 h 24"/>
                <a:gd name="T2" fmla="*/ 21 w 22"/>
                <a:gd name="T3" fmla="*/ 19 h 24"/>
                <a:gd name="T4" fmla="*/ 22 w 22"/>
                <a:gd name="T5" fmla="*/ 0 h 24"/>
                <a:gd name="T6" fmla="*/ 2 w 22"/>
                <a:gd name="T7" fmla="*/ 6 h 24"/>
                <a:gd name="T8" fmla="*/ 0 w 22"/>
                <a:gd name="T9" fmla="*/ 24 h 24"/>
              </a:gdLst>
              <a:ahLst/>
              <a:cxnLst>
                <a:cxn ang="0">
                  <a:pos x="T0" y="T1"/>
                </a:cxn>
                <a:cxn ang="0">
                  <a:pos x="T2" y="T3"/>
                </a:cxn>
                <a:cxn ang="0">
                  <a:pos x="T4" y="T5"/>
                </a:cxn>
                <a:cxn ang="0">
                  <a:pos x="T6" y="T7"/>
                </a:cxn>
                <a:cxn ang="0">
                  <a:pos x="T8" y="T9"/>
                </a:cxn>
              </a:cxnLst>
              <a:rect l="0" t="0" r="r" b="b"/>
              <a:pathLst>
                <a:path w="22" h="24">
                  <a:moveTo>
                    <a:pt x="0" y="24"/>
                  </a:moveTo>
                  <a:cubicBezTo>
                    <a:pt x="10" y="24"/>
                    <a:pt x="17" y="21"/>
                    <a:pt x="21" y="19"/>
                  </a:cubicBezTo>
                  <a:cubicBezTo>
                    <a:pt x="22" y="0"/>
                    <a:pt x="22" y="0"/>
                    <a:pt x="22" y="0"/>
                  </a:cubicBezTo>
                  <a:cubicBezTo>
                    <a:pt x="2" y="6"/>
                    <a:pt x="2" y="6"/>
                    <a:pt x="2" y="6"/>
                  </a:cubicBezTo>
                  <a:lnTo>
                    <a:pt x="0" y="24"/>
                  </a:lnTo>
                  <a:close/>
                </a:path>
              </a:pathLst>
            </a:custGeom>
            <a:solidFill>
              <a:srgbClr val="FF9D9D"/>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6" name="îŝliḑè">
              <a:extLst>
                <a:ext uri="{FF2B5EF4-FFF2-40B4-BE49-F238E27FC236}">
                  <a16:creationId xmlns:a16="http://schemas.microsoft.com/office/drawing/2014/main" id="{58DA85C0-1366-418B-938D-80180103D977}"/>
                </a:ext>
              </a:extLst>
            </p:cNvPr>
            <p:cNvSpPr/>
            <p:nvPr/>
          </p:nvSpPr>
          <p:spPr bwMode="auto">
            <a:xfrm>
              <a:off x="7631113" y="3044826"/>
              <a:ext cx="182563" cy="157163"/>
            </a:xfrm>
            <a:custGeom>
              <a:avLst/>
              <a:gdLst>
                <a:gd name="T0" fmla="*/ 0 w 64"/>
                <a:gd name="T1" fmla="*/ 0 h 55"/>
                <a:gd name="T2" fmla="*/ 23 w 64"/>
                <a:gd name="T3" fmla="*/ 55 h 55"/>
                <a:gd name="T4" fmla="*/ 60 w 64"/>
                <a:gd name="T5" fmla="*/ 0 h 55"/>
                <a:gd name="T6" fmla="*/ 0 w 64"/>
                <a:gd name="T7" fmla="*/ 0 h 55"/>
              </a:gdLst>
              <a:ahLst/>
              <a:cxnLst>
                <a:cxn ang="0">
                  <a:pos x="T0" y="T1"/>
                </a:cxn>
                <a:cxn ang="0">
                  <a:pos x="T2" y="T3"/>
                </a:cxn>
                <a:cxn ang="0">
                  <a:pos x="T4" y="T5"/>
                </a:cxn>
                <a:cxn ang="0">
                  <a:pos x="T6" y="T7"/>
                </a:cxn>
              </a:cxnLst>
              <a:rect l="0" t="0" r="r" b="b"/>
              <a:pathLst>
                <a:path w="64" h="55">
                  <a:moveTo>
                    <a:pt x="0" y="0"/>
                  </a:moveTo>
                  <a:cubicBezTo>
                    <a:pt x="0" y="0"/>
                    <a:pt x="2" y="55"/>
                    <a:pt x="23" y="55"/>
                  </a:cubicBezTo>
                  <a:cubicBezTo>
                    <a:pt x="64" y="55"/>
                    <a:pt x="60" y="0"/>
                    <a:pt x="60" y="0"/>
                  </a:cubicBezTo>
                  <a:lnTo>
                    <a:pt x="0" y="0"/>
                  </a:lnTo>
                  <a:close/>
                </a:path>
              </a:pathLst>
            </a:custGeom>
            <a:solidFill>
              <a:srgbClr val="FFD1D0"/>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7" name="îṡľíḋè">
              <a:extLst>
                <a:ext uri="{FF2B5EF4-FFF2-40B4-BE49-F238E27FC236}">
                  <a16:creationId xmlns:a16="http://schemas.microsoft.com/office/drawing/2014/main" id="{B5387703-6EF0-4EF1-92D7-5A9B5747537C}"/>
                </a:ext>
              </a:extLst>
            </p:cNvPr>
            <p:cNvSpPr/>
            <p:nvPr/>
          </p:nvSpPr>
          <p:spPr bwMode="auto">
            <a:xfrm>
              <a:off x="7591425" y="2916238"/>
              <a:ext cx="268288" cy="220663"/>
            </a:xfrm>
            <a:custGeom>
              <a:avLst/>
              <a:gdLst>
                <a:gd name="T0" fmla="*/ 73 w 94"/>
                <a:gd name="T1" fmla="*/ 68 h 77"/>
                <a:gd name="T2" fmla="*/ 81 w 94"/>
                <a:gd name="T3" fmla="*/ 64 h 77"/>
                <a:gd name="T4" fmla="*/ 81 w 94"/>
                <a:gd name="T5" fmla="*/ 57 h 77"/>
                <a:gd name="T6" fmla="*/ 91 w 94"/>
                <a:gd name="T7" fmla="*/ 49 h 77"/>
                <a:gd name="T8" fmla="*/ 85 w 94"/>
                <a:gd name="T9" fmla="*/ 39 h 77"/>
                <a:gd name="T10" fmla="*/ 92 w 94"/>
                <a:gd name="T11" fmla="*/ 29 h 77"/>
                <a:gd name="T12" fmla="*/ 79 w 94"/>
                <a:gd name="T13" fmla="*/ 24 h 77"/>
                <a:gd name="T14" fmla="*/ 77 w 94"/>
                <a:gd name="T15" fmla="*/ 12 h 77"/>
                <a:gd name="T16" fmla="*/ 62 w 94"/>
                <a:gd name="T17" fmla="*/ 11 h 77"/>
                <a:gd name="T18" fmla="*/ 45 w 94"/>
                <a:gd name="T19" fmla="*/ 1 h 77"/>
                <a:gd name="T20" fmla="*/ 27 w 94"/>
                <a:gd name="T21" fmla="*/ 9 h 77"/>
                <a:gd name="T22" fmla="*/ 9 w 94"/>
                <a:gd name="T23" fmla="*/ 11 h 77"/>
                <a:gd name="T24" fmla="*/ 7 w 94"/>
                <a:gd name="T25" fmla="*/ 25 h 77"/>
                <a:gd name="T26" fmla="*/ 0 w 94"/>
                <a:gd name="T27" fmla="*/ 34 h 77"/>
                <a:gd name="T28" fmla="*/ 5 w 94"/>
                <a:gd name="T29" fmla="*/ 44 h 77"/>
                <a:gd name="T30" fmla="*/ 4 w 94"/>
                <a:gd name="T31" fmla="*/ 55 h 77"/>
                <a:gd name="T32" fmla="*/ 15 w 94"/>
                <a:gd name="T33" fmla="*/ 62 h 77"/>
                <a:gd name="T34" fmla="*/ 21 w 94"/>
                <a:gd name="T35" fmla="*/ 54 h 77"/>
                <a:gd name="T36" fmla="*/ 42 w 94"/>
                <a:gd name="T37" fmla="*/ 53 h 77"/>
                <a:gd name="T38" fmla="*/ 63 w 94"/>
                <a:gd name="T39" fmla="*/ 54 h 77"/>
                <a:gd name="T40" fmla="*/ 69 w 94"/>
                <a:gd name="T41" fmla="*/ 59 h 77"/>
                <a:gd name="T42" fmla="*/ 69 w 94"/>
                <a:gd name="T43" fmla="*/ 77 h 77"/>
                <a:gd name="T44" fmla="*/ 73 w 94"/>
                <a:gd name="T45" fmla="*/ 68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94" h="77">
                  <a:moveTo>
                    <a:pt x="73" y="68"/>
                  </a:moveTo>
                  <a:cubicBezTo>
                    <a:pt x="76" y="68"/>
                    <a:pt x="80" y="67"/>
                    <a:pt x="81" y="64"/>
                  </a:cubicBezTo>
                  <a:cubicBezTo>
                    <a:pt x="83" y="62"/>
                    <a:pt x="83" y="59"/>
                    <a:pt x="81" y="57"/>
                  </a:cubicBezTo>
                  <a:cubicBezTo>
                    <a:pt x="86" y="56"/>
                    <a:pt x="90" y="53"/>
                    <a:pt x="91" y="49"/>
                  </a:cubicBezTo>
                  <a:cubicBezTo>
                    <a:pt x="92" y="45"/>
                    <a:pt x="89" y="41"/>
                    <a:pt x="85" y="39"/>
                  </a:cubicBezTo>
                  <a:cubicBezTo>
                    <a:pt x="90" y="38"/>
                    <a:pt x="94" y="33"/>
                    <a:pt x="92" y="29"/>
                  </a:cubicBezTo>
                  <a:cubicBezTo>
                    <a:pt x="90" y="24"/>
                    <a:pt x="84" y="22"/>
                    <a:pt x="79" y="24"/>
                  </a:cubicBezTo>
                  <a:cubicBezTo>
                    <a:pt x="82" y="20"/>
                    <a:pt x="81" y="15"/>
                    <a:pt x="77" y="12"/>
                  </a:cubicBezTo>
                  <a:cubicBezTo>
                    <a:pt x="73" y="9"/>
                    <a:pt x="66" y="9"/>
                    <a:pt x="62" y="11"/>
                  </a:cubicBezTo>
                  <a:cubicBezTo>
                    <a:pt x="60" y="6"/>
                    <a:pt x="53" y="1"/>
                    <a:pt x="45" y="1"/>
                  </a:cubicBezTo>
                  <a:cubicBezTo>
                    <a:pt x="38" y="0"/>
                    <a:pt x="30" y="4"/>
                    <a:pt x="27" y="9"/>
                  </a:cubicBezTo>
                  <a:cubicBezTo>
                    <a:pt x="21" y="6"/>
                    <a:pt x="14" y="7"/>
                    <a:pt x="9" y="11"/>
                  </a:cubicBezTo>
                  <a:cubicBezTo>
                    <a:pt x="5" y="14"/>
                    <a:pt x="4" y="20"/>
                    <a:pt x="7" y="25"/>
                  </a:cubicBezTo>
                  <a:cubicBezTo>
                    <a:pt x="3" y="27"/>
                    <a:pt x="0" y="30"/>
                    <a:pt x="0" y="34"/>
                  </a:cubicBezTo>
                  <a:cubicBezTo>
                    <a:pt x="0" y="38"/>
                    <a:pt x="2" y="42"/>
                    <a:pt x="5" y="44"/>
                  </a:cubicBezTo>
                  <a:cubicBezTo>
                    <a:pt x="3" y="47"/>
                    <a:pt x="2" y="52"/>
                    <a:pt x="4" y="55"/>
                  </a:cubicBezTo>
                  <a:cubicBezTo>
                    <a:pt x="6" y="59"/>
                    <a:pt x="11" y="62"/>
                    <a:pt x="15" y="62"/>
                  </a:cubicBezTo>
                  <a:cubicBezTo>
                    <a:pt x="18" y="60"/>
                    <a:pt x="20" y="57"/>
                    <a:pt x="21" y="54"/>
                  </a:cubicBezTo>
                  <a:cubicBezTo>
                    <a:pt x="27" y="57"/>
                    <a:pt x="36" y="56"/>
                    <a:pt x="42" y="53"/>
                  </a:cubicBezTo>
                  <a:cubicBezTo>
                    <a:pt x="48" y="58"/>
                    <a:pt x="57" y="58"/>
                    <a:pt x="63" y="54"/>
                  </a:cubicBezTo>
                  <a:cubicBezTo>
                    <a:pt x="63" y="56"/>
                    <a:pt x="66" y="59"/>
                    <a:pt x="69" y="59"/>
                  </a:cubicBezTo>
                  <a:cubicBezTo>
                    <a:pt x="69" y="77"/>
                    <a:pt x="69" y="77"/>
                    <a:pt x="69" y="77"/>
                  </a:cubicBezTo>
                  <a:lnTo>
                    <a:pt x="73" y="68"/>
                  </a:lnTo>
                  <a:close/>
                </a:path>
              </a:pathLst>
            </a:custGeom>
            <a:solidFill>
              <a:srgbClr val="2C2C79"/>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8" name="íṥḷïḑe">
              <a:extLst>
                <a:ext uri="{FF2B5EF4-FFF2-40B4-BE49-F238E27FC236}">
                  <a16:creationId xmlns:a16="http://schemas.microsoft.com/office/drawing/2014/main" id="{9B62BF7F-E803-4141-BC53-586E7E7EBC4A}"/>
                </a:ext>
              </a:extLst>
            </p:cNvPr>
            <p:cNvSpPr/>
            <p:nvPr/>
          </p:nvSpPr>
          <p:spPr bwMode="auto">
            <a:xfrm>
              <a:off x="7499350" y="4737101"/>
              <a:ext cx="125413" cy="42863"/>
            </a:xfrm>
            <a:custGeom>
              <a:avLst/>
              <a:gdLst>
                <a:gd name="T0" fmla="*/ 31 w 44"/>
                <a:gd name="T1" fmla="*/ 0 h 15"/>
                <a:gd name="T2" fmla="*/ 0 w 44"/>
                <a:gd name="T3" fmla="*/ 15 h 15"/>
                <a:gd name="T4" fmla="*/ 42 w 44"/>
                <a:gd name="T5" fmla="*/ 15 h 15"/>
                <a:gd name="T6" fmla="*/ 44 w 44"/>
                <a:gd name="T7" fmla="*/ 0 h 15"/>
                <a:gd name="T8" fmla="*/ 31 w 44"/>
                <a:gd name="T9" fmla="*/ 0 h 15"/>
              </a:gdLst>
              <a:ahLst/>
              <a:cxnLst>
                <a:cxn ang="0">
                  <a:pos x="T0" y="T1"/>
                </a:cxn>
                <a:cxn ang="0">
                  <a:pos x="T2" y="T3"/>
                </a:cxn>
                <a:cxn ang="0">
                  <a:pos x="T4" y="T5"/>
                </a:cxn>
                <a:cxn ang="0">
                  <a:pos x="T6" y="T7"/>
                </a:cxn>
                <a:cxn ang="0">
                  <a:pos x="T8" y="T9"/>
                </a:cxn>
              </a:cxnLst>
              <a:rect l="0" t="0" r="r" b="b"/>
              <a:pathLst>
                <a:path w="44" h="15">
                  <a:moveTo>
                    <a:pt x="31" y="0"/>
                  </a:moveTo>
                  <a:cubicBezTo>
                    <a:pt x="31" y="0"/>
                    <a:pt x="3" y="3"/>
                    <a:pt x="0" y="15"/>
                  </a:cubicBezTo>
                  <a:cubicBezTo>
                    <a:pt x="42" y="15"/>
                    <a:pt x="42" y="15"/>
                    <a:pt x="42" y="15"/>
                  </a:cubicBezTo>
                  <a:cubicBezTo>
                    <a:pt x="44" y="0"/>
                    <a:pt x="44" y="0"/>
                    <a:pt x="44" y="0"/>
                  </a:cubicBezTo>
                  <a:lnTo>
                    <a:pt x="3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199" name="íś1idè">
              <a:extLst>
                <a:ext uri="{FF2B5EF4-FFF2-40B4-BE49-F238E27FC236}">
                  <a16:creationId xmlns:a16="http://schemas.microsoft.com/office/drawing/2014/main" id="{DE17CA1A-87CD-45BA-A6FE-E47F5FFC86C0}"/>
                </a:ext>
              </a:extLst>
            </p:cNvPr>
            <p:cNvSpPr/>
            <p:nvPr/>
          </p:nvSpPr>
          <p:spPr bwMode="auto">
            <a:xfrm>
              <a:off x="7912100" y="4737101"/>
              <a:ext cx="125413" cy="42863"/>
            </a:xfrm>
            <a:custGeom>
              <a:avLst/>
              <a:gdLst>
                <a:gd name="T0" fmla="*/ 13 w 44"/>
                <a:gd name="T1" fmla="*/ 0 h 15"/>
                <a:gd name="T2" fmla="*/ 44 w 44"/>
                <a:gd name="T3" fmla="*/ 15 h 15"/>
                <a:gd name="T4" fmla="*/ 2 w 44"/>
                <a:gd name="T5" fmla="*/ 15 h 15"/>
                <a:gd name="T6" fmla="*/ 0 w 44"/>
                <a:gd name="T7" fmla="*/ 0 h 15"/>
                <a:gd name="T8" fmla="*/ 13 w 44"/>
                <a:gd name="T9" fmla="*/ 0 h 15"/>
              </a:gdLst>
              <a:ahLst/>
              <a:cxnLst>
                <a:cxn ang="0">
                  <a:pos x="T0" y="T1"/>
                </a:cxn>
                <a:cxn ang="0">
                  <a:pos x="T2" y="T3"/>
                </a:cxn>
                <a:cxn ang="0">
                  <a:pos x="T4" y="T5"/>
                </a:cxn>
                <a:cxn ang="0">
                  <a:pos x="T6" y="T7"/>
                </a:cxn>
                <a:cxn ang="0">
                  <a:pos x="T8" y="T9"/>
                </a:cxn>
              </a:cxnLst>
              <a:rect l="0" t="0" r="r" b="b"/>
              <a:pathLst>
                <a:path w="44" h="15">
                  <a:moveTo>
                    <a:pt x="13" y="0"/>
                  </a:moveTo>
                  <a:cubicBezTo>
                    <a:pt x="13" y="0"/>
                    <a:pt x="41" y="3"/>
                    <a:pt x="44" y="15"/>
                  </a:cubicBezTo>
                  <a:cubicBezTo>
                    <a:pt x="2" y="15"/>
                    <a:pt x="2" y="15"/>
                    <a:pt x="2" y="15"/>
                  </a:cubicBezTo>
                  <a:cubicBezTo>
                    <a:pt x="0" y="0"/>
                    <a:pt x="0" y="0"/>
                    <a:pt x="0" y="0"/>
                  </a:cubicBezTo>
                  <a:lnTo>
                    <a:pt x="13"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0" name="îšļide">
              <a:extLst>
                <a:ext uri="{FF2B5EF4-FFF2-40B4-BE49-F238E27FC236}">
                  <a16:creationId xmlns:a16="http://schemas.microsoft.com/office/drawing/2014/main" id="{B7358E2D-CEBC-4D41-B207-C07E1A56908C}"/>
                </a:ext>
              </a:extLst>
            </p:cNvPr>
            <p:cNvSpPr/>
            <p:nvPr/>
          </p:nvSpPr>
          <p:spPr bwMode="auto">
            <a:xfrm>
              <a:off x="7669213" y="3222626"/>
              <a:ext cx="165100" cy="100013"/>
            </a:xfrm>
            <a:custGeom>
              <a:avLst/>
              <a:gdLst>
                <a:gd name="T0" fmla="*/ 104 w 104"/>
                <a:gd name="T1" fmla="*/ 16 h 63"/>
                <a:gd name="T2" fmla="*/ 104 w 104"/>
                <a:gd name="T3" fmla="*/ 16 h 63"/>
                <a:gd name="T4" fmla="*/ 90 w 104"/>
                <a:gd name="T5" fmla="*/ 59 h 63"/>
                <a:gd name="T6" fmla="*/ 70 w 104"/>
                <a:gd name="T7" fmla="*/ 43 h 63"/>
                <a:gd name="T8" fmla="*/ 48 w 104"/>
                <a:gd name="T9" fmla="*/ 27 h 63"/>
                <a:gd name="T10" fmla="*/ 27 w 104"/>
                <a:gd name="T11" fmla="*/ 45 h 63"/>
                <a:gd name="T12" fmla="*/ 1 w 104"/>
                <a:gd name="T13" fmla="*/ 63 h 63"/>
                <a:gd name="T14" fmla="*/ 0 w 104"/>
                <a:gd name="T15" fmla="*/ 12 h 63"/>
                <a:gd name="T16" fmla="*/ 34 w 104"/>
                <a:gd name="T17" fmla="*/ 3 h 63"/>
                <a:gd name="T18" fmla="*/ 70 w 104"/>
                <a:gd name="T19" fmla="*/ 0 h 63"/>
                <a:gd name="T20" fmla="*/ 104 w 104"/>
                <a:gd name="T21" fmla="*/ 16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4" h="63">
                  <a:moveTo>
                    <a:pt x="104" y="16"/>
                  </a:moveTo>
                  <a:lnTo>
                    <a:pt x="104" y="16"/>
                  </a:lnTo>
                  <a:lnTo>
                    <a:pt x="90" y="59"/>
                  </a:lnTo>
                  <a:lnTo>
                    <a:pt x="70" y="43"/>
                  </a:lnTo>
                  <a:lnTo>
                    <a:pt x="48" y="27"/>
                  </a:lnTo>
                  <a:lnTo>
                    <a:pt x="27" y="45"/>
                  </a:lnTo>
                  <a:lnTo>
                    <a:pt x="1" y="63"/>
                  </a:lnTo>
                  <a:lnTo>
                    <a:pt x="0" y="12"/>
                  </a:lnTo>
                  <a:lnTo>
                    <a:pt x="34" y="3"/>
                  </a:lnTo>
                  <a:lnTo>
                    <a:pt x="70" y="0"/>
                  </a:lnTo>
                  <a:lnTo>
                    <a:pt x="104" y="16"/>
                  </a:lnTo>
                  <a:close/>
                </a:path>
              </a:pathLst>
            </a:custGeom>
            <a:solidFill>
              <a:srgbClr val="A4D5F2"/>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1" name="îšľiḍê">
              <a:extLst>
                <a:ext uri="{FF2B5EF4-FFF2-40B4-BE49-F238E27FC236}">
                  <a16:creationId xmlns:a16="http://schemas.microsoft.com/office/drawing/2014/main" id="{9C9659DD-89F1-47DF-A868-BE81F613870D}"/>
                </a:ext>
              </a:extLst>
            </p:cNvPr>
            <p:cNvSpPr/>
            <p:nvPr/>
          </p:nvSpPr>
          <p:spPr bwMode="auto">
            <a:xfrm>
              <a:off x="7691438" y="3265488"/>
              <a:ext cx="111125" cy="442913"/>
            </a:xfrm>
            <a:custGeom>
              <a:avLst/>
              <a:gdLst>
                <a:gd name="T0" fmla="*/ 34 w 70"/>
                <a:gd name="T1" fmla="*/ 0 h 279"/>
                <a:gd name="T2" fmla="*/ 13 w 70"/>
                <a:gd name="T3" fmla="*/ 18 h 279"/>
                <a:gd name="T4" fmla="*/ 23 w 70"/>
                <a:gd name="T5" fmla="*/ 34 h 279"/>
                <a:gd name="T6" fmla="*/ 0 w 70"/>
                <a:gd name="T7" fmla="*/ 230 h 279"/>
                <a:gd name="T8" fmla="*/ 38 w 70"/>
                <a:gd name="T9" fmla="*/ 279 h 279"/>
                <a:gd name="T10" fmla="*/ 70 w 70"/>
                <a:gd name="T11" fmla="*/ 214 h 279"/>
                <a:gd name="T12" fmla="*/ 40 w 70"/>
                <a:gd name="T13" fmla="*/ 36 h 279"/>
                <a:gd name="T14" fmla="*/ 56 w 70"/>
                <a:gd name="T15" fmla="*/ 16 h 279"/>
                <a:gd name="T16" fmla="*/ 34 w 70"/>
                <a:gd name="T17" fmla="*/ 0 h 2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279">
                  <a:moveTo>
                    <a:pt x="34" y="0"/>
                  </a:moveTo>
                  <a:lnTo>
                    <a:pt x="13" y="18"/>
                  </a:lnTo>
                  <a:lnTo>
                    <a:pt x="23" y="34"/>
                  </a:lnTo>
                  <a:lnTo>
                    <a:pt x="0" y="230"/>
                  </a:lnTo>
                  <a:lnTo>
                    <a:pt x="38" y="279"/>
                  </a:lnTo>
                  <a:lnTo>
                    <a:pt x="70" y="214"/>
                  </a:lnTo>
                  <a:lnTo>
                    <a:pt x="40" y="36"/>
                  </a:lnTo>
                  <a:lnTo>
                    <a:pt x="56" y="16"/>
                  </a:lnTo>
                  <a:lnTo>
                    <a:pt x="34"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2" name="işlîḍê">
              <a:extLst>
                <a:ext uri="{FF2B5EF4-FFF2-40B4-BE49-F238E27FC236}">
                  <a16:creationId xmlns:a16="http://schemas.microsoft.com/office/drawing/2014/main" id="{D599F34F-9152-410D-854C-A30EDEBD8A71}"/>
                </a:ext>
              </a:extLst>
            </p:cNvPr>
            <p:cNvSpPr/>
            <p:nvPr/>
          </p:nvSpPr>
          <p:spPr bwMode="auto">
            <a:xfrm>
              <a:off x="7407275" y="2765426"/>
              <a:ext cx="230188" cy="654050"/>
            </a:xfrm>
            <a:custGeom>
              <a:avLst/>
              <a:gdLst>
                <a:gd name="T0" fmla="*/ 64 w 80"/>
                <a:gd name="T1" fmla="*/ 174 h 229"/>
                <a:gd name="T2" fmla="*/ 36 w 80"/>
                <a:gd name="T3" fmla="*/ 121 h 229"/>
                <a:gd name="T4" fmla="*/ 78 w 80"/>
                <a:gd name="T5" fmla="*/ 13 h 229"/>
                <a:gd name="T6" fmla="*/ 48 w 80"/>
                <a:gd name="T7" fmla="*/ 0 h 229"/>
                <a:gd name="T8" fmla="*/ 0 w 80"/>
                <a:gd name="T9" fmla="*/ 110 h 229"/>
                <a:gd name="T10" fmla="*/ 50 w 80"/>
                <a:gd name="T11" fmla="*/ 229 h 229"/>
                <a:gd name="T12" fmla="*/ 64 w 80"/>
                <a:gd name="T13" fmla="*/ 174 h 229"/>
              </a:gdLst>
              <a:ahLst/>
              <a:cxnLst>
                <a:cxn ang="0">
                  <a:pos x="T0" y="T1"/>
                </a:cxn>
                <a:cxn ang="0">
                  <a:pos x="T2" y="T3"/>
                </a:cxn>
                <a:cxn ang="0">
                  <a:pos x="T4" y="T5"/>
                </a:cxn>
                <a:cxn ang="0">
                  <a:pos x="T6" y="T7"/>
                </a:cxn>
                <a:cxn ang="0">
                  <a:pos x="T8" y="T9"/>
                </a:cxn>
                <a:cxn ang="0">
                  <a:pos x="T10" y="T11"/>
                </a:cxn>
                <a:cxn ang="0">
                  <a:pos x="T12" y="T13"/>
                </a:cxn>
              </a:cxnLst>
              <a:rect l="0" t="0" r="r" b="b"/>
              <a:pathLst>
                <a:path w="80" h="229">
                  <a:moveTo>
                    <a:pt x="64" y="174"/>
                  </a:moveTo>
                  <a:cubicBezTo>
                    <a:pt x="36" y="121"/>
                    <a:pt x="36" y="121"/>
                    <a:pt x="36" y="121"/>
                  </a:cubicBezTo>
                  <a:cubicBezTo>
                    <a:pt x="36" y="121"/>
                    <a:pt x="80" y="24"/>
                    <a:pt x="78" y="13"/>
                  </a:cubicBezTo>
                  <a:cubicBezTo>
                    <a:pt x="48" y="0"/>
                    <a:pt x="48" y="0"/>
                    <a:pt x="48" y="0"/>
                  </a:cubicBezTo>
                  <a:cubicBezTo>
                    <a:pt x="48" y="0"/>
                    <a:pt x="0" y="69"/>
                    <a:pt x="0" y="110"/>
                  </a:cubicBezTo>
                  <a:cubicBezTo>
                    <a:pt x="0" y="151"/>
                    <a:pt x="50" y="229"/>
                    <a:pt x="50" y="229"/>
                  </a:cubicBezTo>
                  <a:lnTo>
                    <a:pt x="64" y="174"/>
                  </a:lnTo>
                  <a:close/>
                </a:path>
              </a:pathLst>
            </a:custGeom>
            <a:solidFill>
              <a:srgbClr val="7DB1F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3" name="ïṩlíḑe">
              <a:extLst>
                <a:ext uri="{FF2B5EF4-FFF2-40B4-BE49-F238E27FC236}">
                  <a16:creationId xmlns:a16="http://schemas.microsoft.com/office/drawing/2014/main" id="{AEC42E64-E9C8-46FC-8EFB-2CBFF4B06F39}"/>
                </a:ext>
              </a:extLst>
            </p:cNvPr>
            <p:cNvSpPr/>
            <p:nvPr/>
          </p:nvSpPr>
          <p:spPr bwMode="auto">
            <a:xfrm>
              <a:off x="7812088" y="2765426"/>
              <a:ext cx="228600" cy="654050"/>
            </a:xfrm>
            <a:custGeom>
              <a:avLst/>
              <a:gdLst>
                <a:gd name="T0" fmla="*/ 16 w 80"/>
                <a:gd name="T1" fmla="*/ 174 h 229"/>
                <a:gd name="T2" fmla="*/ 44 w 80"/>
                <a:gd name="T3" fmla="*/ 121 h 229"/>
                <a:gd name="T4" fmla="*/ 1 w 80"/>
                <a:gd name="T5" fmla="*/ 13 h 229"/>
                <a:gd name="T6" fmla="*/ 32 w 80"/>
                <a:gd name="T7" fmla="*/ 0 h 229"/>
                <a:gd name="T8" fmla="*/ 80 w 80"/>
                <a:gd name="T9" fmla="*/ 110 h 229"/>
                <a:gd name="T10" fmla="*/ 30 w 80"/>
                <a:gd name="T11" fmla="*/ 229 h 229"/>
                <a:gd name="T12" fmla="*/ 16 w 80"/>
                <a:gd name="T13" fmla="*/ 174 h 229"/>
              </a:gdLst>
              <a:ahLst/>
              <a:cxnLst>
                <a:cxn ang="0">
                  <a:pos x="T0" y="T1"/>
                </a:cxn>
                <a:cxn ang="0">
                  <a:pos x="T2" y="T3"/>
                </a:cxn>
                <a:cxn ang="0">
                  <a:pos x="T4" y="T5"/>
                </a:cxn>
                <a:cxn ang="0">
                  <a:pos x="T6" y="T7"/>
                </a:cxn>
                <a:cxn ang="0">
                  <a:pos x="T8" y="T9"/>
                </a:cxn>
                <a:cxn ang="0">
                  <a:pos x="T10" y="T11"/>
                </a:cxn>
                <a:cxn ang="0">
                  <a:pos x="T12" y="T13"/>
                </a:cxn>
              </a:cxnLst>
              <a:rect l="0" t="0" r="r" b="b"/>
              <a:pathLst>
                <a:path w="80" h="229">
                  <a:moveTo>
                    <a:pt x="16" y="174"/>
                  </a:moveTo>
                  <a:cubicBezTo>
                    <a:pt x="44" y="121"/>
                    <a:pt x="44" y="121"/>
                    <a:pt x="44" y="121"/>
                  </a:cubicBezTo>
                  <a:cubicBezTo>
                    <a:pt x="44" y="121"/>
                    <a:pt x="0" y="24"/>
                    <a:pt x="1" y="13"/>
                  </a:cubicBezTo>
                  <a:cubicBezTo>
                    <a:pt x="32" y="0"/>
                    <a:pt x="32" y="0"/>
                    <a:pt x="32" y="0"/>
                  </a:cubicBezTo>
                  <a:cubicBezTo>
                    <a:pt x="32" y="0"/>
                    <a:pt x="79" y="69"/>
                    <a:pt x="80" y="110"/>
                  </a:cubicBezTo>
                  <a:cubicBezTo>
                    <a:pt x="80" y="151"/>
                    <a:pt x="30" y="229"/>
                    <a:pt x="30" y="229"/>
                  </a:cubicBezTo>
                  <a:lnTo>
                    <a:pt x="16" y="174"/>
                  </a:lnTo>
                  <a:close/>
                </a:path>
              </a:pathLst>
            </a:custGeom>
            <a:solidFill>
              <a:srgbClr val="7DB1F4"/>
            </a:solidFill>
            <a:ln>
              <a:noFill/>
            </a:ln>
            <a:extLs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p>
          </p:txBody>
        </p:sp>
        <p:sp>
          <p:nvSpPr>
            <p:cNvPr id="204" name="ï$ḷîḍè">
              <a:extLst>
                <a:ext uri="{FF2B5EF4-FFF2-40B4-BE49-F238E27FC236}">
                  <a16:creationId xmlns:a16="http://schemas.microsoft.com/office/drawing/2014/main" id="{823773C4-75CC-44C5-B3E0-979300B03784}"/>
                </a:ext>
              </a:extLst>
            </p:cNvPr>
            <p:cNvSpPr/>
            <p:nvPr/>
          </p:nvSpPr>
          <p:spPr bwMode="auto">
            <a:xfrm>
              <a:off x="7977188" y="2941638"/>
              <a:ext cx="100013" cy="149225"/>
            </a:xfrm>
            <a:custGeom>
              <a:avLst/>
              <a:gdLst>
                <a:gd name="T0" fmla="*/ 15 w 35"/>
                <a:gd name="T1" fmla="*/ 46 h 52"/>
                <a:gd name="T2" fmla="*/ 17 w 35"/>
                <a:gd name="T3" fmla="*/ 52 h 52"/>
                <a:gd name="T4" fmla="*/ 19 w 35"/>
                <a:gd name="T5" fmla="*/ 46 h 52"/>
                <a:gd name="T6" fmla="*/ 35 w 35"/>
                <a:gd name="T7" fmla="*/ 26 h 52"/>
                <a:gd name="T8" fmla="*/ 35 w 35"/>
                <a:gd name="T9" fmla="*/ 26 h 52"/>
                <a:gd name="T10" fmla="*/ 35 w 35"/>
                <a:gd name="T11" fmla="*/ 26 h 52"/>
                <a:gd name="T12" fmla="*/ 19 w 35"/>
                <a:gd name="T13" fmla="*/ 6 h 52"/>
                <a:gd name="T14" fmla="*/ 17 w 35"/>
                <a:gd name="T15" fmla="*/ 0 h 52"/>
                <a:gd name="T16" fmla="*/ 15 w 35"/>
                <a:gd name="T17" fmla="*/ 6 h 52"/>
                <a:gd name="T18" fmla="*/ 0 w 35"/>
                <a:gd name="T19" fmla="*/ 26 h 52"/>
                <a:gd name="T20" fmla="*/ 0 w 35"/>
                <a:gd name="T21" fmla="*/ 26 h 52"/>
                <a:gd name="T22" fmla="*/ 0 w 35"/>
                <a:gd name="T23" fmla="*/ 26 h 52"/>
                <a:gd name="T24" fmla="*/ 15 w 35"/>
                <a:gd name="T25" fmla="*/ 46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52">
                  <a:moveTo>
                    <a:pt x="15" y="46"/>
                  </a:moveTo>
                  <a:cubicBezTo>
                    <a:pt x="17" y="52"/>
                    <a:pt x="17" y="52"/>
                    <a:pt x="17" y="52"/>
                  </a:cubicBezTo>
                  <a:cubicBezTo>
                    <a:pt x="19" y="46"/>
                    <a:pt x="19" y="46"/>
                    <a:pt x="19" y="46"/>
                  </a:cubicBezTo>
                  <a:cubicBezTo>
                    <a:pt x="22" y="37"/>
                    <a:pt x="28" y="30"/>
                    <a:pt x="35" y="26"/>
                  </a:cubicBezTo>
                  <a:cubicBezTo>
                    <a:pt x="35" y="26"/>
                    <a:pt x="35" y="26"/>
                    <a:pt x="35" y="26"/>
                  </a:cubicBezTo>
                  <a:cubicBezTo>
                    <a:pt x="35" y="26"/>
                    <a:pt x="35" y="26"/>
                    <a:pt x="35" y="26"/>
                  </a:cubicBezTo>
                  <a:cubicBezTo>
                    <a:pt x="28" y="22"/>
                    <a:pt x="22" y="15"/>
                    <a:pt x="19" y="6"/>
                  </a:cubicBezTo>
                  <a:cubicBezTo>
                    <a:pt x="17" y="0"/>
                    <a:pt x="17" y="0"/>
                    <a:pt x="17" y="0"/>
                  </a:cubicBezTo>
                  <a:cubicBezTo>
                    <a:pt x="15" y="6"/>
                    <a:pt x="15" y="6"/>
                    <a:pt x="15" y="6"/>
                  </a:cubicBezTo>
                  <a:cubicBezTo>
                    <a:pt x="13" y="15"/>
                    <a:pt x="7" y="22"/>
                    <a:pt x="0" y="26"/>
                  </a:cubicBezTo>
                  <a:cubicBezTo>
                    <a:pt x="0" y="26"/>
                    <a:pt x="0" y="26"/>
                    <a:pt x="0" y="26"/>
                  </a:cubicBezTo>
                  <a:cubicBezTo>
                    <a:pt x="0" y="26"/>
                    <a:pt x="0" y="26"/>
                    <a:pt x="0" y="26"/>
                  </a:cubicBezTo>
                  <a:cubicBezTo>
                    <a:pt x="7" y="30"/>
                    <a:pt x="13" y="37"/>
                    <a:pt x="15" y="46"/>
                  </a:cubicBezTo>
                  <a:close/>
                </a:path>
              </a:pathLst>
            </a:custGeom>
            <a:solidFill>
              <a:schemeClr val="bg1">
                <a:lumMod val="85000"/>
              </a:schemeClr>
            </a:solidFill>
            <a:ln>
              <a:noFill/>
            </a:ln>
          </p:spPr>
          <p:txBody>
            <a:bodyPr anchor="ctr"/>
            <a:lstStyle/>
            <a:p>
              <a:pPr algn="ctr"/>
              <a:endParaRPr/>
            </a:p>
          </p:txBody>
        </p:sp>
        <p:sp>
          <p:nvSpPr>
            <p:cNvPr id="205" name="íṡļiḑé">
              <a:extLst>
                <a:ext uri="{FF2B5EF4-FFF2-40B4-BE49-F238E27FC236}">
                  <a16:creationId xmlns:a16="http://schemas.microsoft.com/office/drawing/2014/main" id="{ECE2EEDB-95B7-4F2D-BBCA-8DF436A164BD}"/>
                </a:ext>
              </a:extLst>
            </p:cNvPr>
            <p:cNvSpPr/>
            <p:nvPr/>
          </p:nvSpPr>
          <p:spPr bwMode="auto">
            <a:xfrm>
              <a:off x="8054975" y="3767138"/>
              <a:ext cx="100013" cy="152400"/>
            </a:xfrm>
            <a:custGeom>
              <a:avLst/>
              <a:gdLst>
                <a:gd name="T0" fmla="*/ 15 w 35"/>
                <a:gd name="T1" fmla="*/ 46 h 53"/>
                <a:gd name="T2" fmla="*/ 17 w 35"/>
                <a:gd name="T3" fmla="*/ 53 h 53"/>
                <a:gd name="T4" fmla="*/ 19 w 35"/>
                <a:gd name="T5" fmla="*/ 46 h 53"/>
                <a:gd name="T6" fmla="*/ 35 w 35"/>
                <a:gd name="T7" fmla="*/ 27 h 53"/>
                <a:gd name="T8" fmla="*/ 35 w 35"/>
                <a:gd name="T9" fmla="*/ 27 h 53"/>
                <a:gd name="T10" fmla="*/ 35 w 35"/>
                <a:gd name="T11" fmla="*/ 27 h 53"/>
                <a:gd name="T12" fmla="*/ 19 w 35"/>
                <a:gd name="T13" fmla="*/ 7 h 53"/>
                <a:gd name="T14" fmla="*/ 17 w 35"/>
                <a:gd name="T15" fmla="*/ 0 h 53"/>
                <a:gd name="T16" fmla="*/ 15 w 35"/>
                <a:gd name="T17" fmla="*/ 7 h 53"/>
                <a:gd name="T18" fmla="*/ 0 w 35"/>
                <a:gd name="T19" fmla="*/ 27 h 53"/>
                <a:gd name="T20" fmla="*/ 0 w 35"/>
                <a:gd name="T21" fmla="*/ 27 h 53"/>
                <a:gd name="T22" fmla="*/ 0 w 35"/>
                <a:gd name="T23" fmla="*/ 27 h 53"/>
                <a:gd name="T24" fmla="*/ 15 w 35"/>
                <a:gd name="T25" fmla="*/ 46 h 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5" h="53">
                  <a:moveTo>
                    <a:pt x="15" y="46"/>
                  </a:moveTo>
                  <a:cubicBezTo>
                    <a:pt x="17" y="53"/>
                    <a:pt x="17" y="53"/>
                    <a:pt x="17" y="53"/>
                  </a:cubicBezTo>
                  <a:cubicBezTo>
                    <a:pt x="19" y="46"/>
                    <a:pt x="19" y="46"/>
                    <a:pt x="19" y="46"/>
                  </a:cubicBezTo>
                  <a:cubicBezTo>
                    <a:pt x="22" y="38"/>
                    <a:pt x="27" y="31"/>
                    <a:pt x="35" y="27"/>
                  </a:cubicBezTo>
                  <a:cubicBezTo>
                    <a:pt x="35" y="27"/>
                    <a:pt x="35" y="27"/>
                    <a:pt x="35" y="27"/>
                  </a:cubicBezTo>
                  <a:cubicBezTo>
                    <a:pt x="35" y="27"/>
                    <a:pt x="35" y="27"/>
                    <a:pt x="35" y="27"/>
                  </a:cubicBezTo>
                  <a:cubicBezTo>
                    <a:pt x="27" y="22"/>
                    <a:pt x="22" y="15"/>
                    <a:pt x="19" y="7"/>
                  </a:cubicBezTo>
                  <a:cubicBezTo>
                    <a:pt x="17" y="0"/>
                    <a:pt x="17" y="0"/>
                    <a:pt x="17" y="0"/>
                  </a:cubicBezTo>
                  <a:cubicBezTo>
                    <a:pt x="15" y="7"/>
                    <a:pt x="15" y="7"/>
                    <a:pt x="15" y="7"/>
                  </a:cubicBezTo>
                  <a:cubicBezTo>
                    <a:pt x="12" y="15"/>
                    <a:pt x="7" y="22"/>
                    <a:pt x="0" y="27"/>
                  </a:cubicBezTo>
                  <a:cubicBezTo>
                    <a:pt x="0" y="27"/>
                    <a:pt x="0" y="27"/>
                    <a:pt x="0" y="27"/>
                  </a:cubicBezTo>
                  <a:cubicBezTo>
                    <a:pt x="0" y="27"/>
                    <a:pt x="0" y="27"/>
                    <a:pt x="0" y="27"/>
                  </a:cubicBezTo>
                  <a:cubicBezTo>
                    <a:pt x="7" y="31"/>
                    <a:pt x="12" y="38"/>
                    <a:pt x="15" y="46"/>
                  </a:cubicBezTo>
                  <a:close/>
                </a:path>
              </a:pathLst>
            </a:custGeom>
            <a:solidFill>
              <a:schemeClr val="bg1">
                <a:lumMod val="85000"/>
              </a:schemeClr>
            </a:solidFill>
            <a:ln>
              <a:noFill/>
            </a:ln>
          </p:spPr>
          <p:txBody>
            <a:bodyPr anchor="ctr"/>
            <a:lstStyle/>
            <a:p>
              <a:pPr algn="ctr"/>
              <a:endParaRPr/>
            </a:p>
          </p:txBody>
        </p:sp>
        <p:sp>
          <p:nvSpPr>
            <p:cNvPr id="206" name="ïṡlíḓè">
              <a:extLst>
                <a:ext uri="{FF2B5EF4-FFF2-40B4-BE49-F238E27FC236}">
                  <a16:creationId xmlns:a16="http://schemas.microsoft.com/office/drawing/2014/main" id="{B5C9DF48-A65C-4CBE-8BEA-E9D1F7C9A560}"/>
                </a:ext>
              </a:extLst>
            </p:cNvPr>
            <p:cNvSpPr/>
            <p:nvPr/>
          </p:nvSpPr>
          <p:spPr bwMode="auto">
            <a:xfrm>
              <a:off x="8058150" y="2824163"/>
              <a:ext cx="76200" cy="117475"/>
            </a:xfrm>
            <a:custGeom>
              <a:avLst/>
              <a:gdLst>
                <a:gd name="T0" fmla="*/ 12 w 27"/>
                <a:gd name="T1" fmla="*/ 35 h 41"/>
                <a:gd name="T2" fmla="*/ 13 w 27"/>
                <a:gd name="T3" fmla="*/ 41 h 41"/>
                <a:gd name="T4" fmla="*/ 15 w 27"/>
                <a:gd name="T5" fmla="*/ 35 h 41"/>
                <a:gd name="T6" fmla="*/ 27 w 27"/>
                <a:gd name="T7" fmla="*/ 20 h 41"/>
                <a:gd name="T8" fmla="*/ 27 w 27"/>
                <a:gd name="T9" fmla="*/ 20 h 41"/>
                <a:gd name="T10" fmla="*/ 27 w 27"/>
                <a:gd name="T11" fmla="*/ 20 h 41"/>
                <a:gd name="T12" fmla="*/ 15 w 27"/>
                <a:gd name="T13" fmla="*/ 5 h 41"/>
                <a:gd name="T14" fmla="*/ 13 w 27"/>
                <a:gd name="T15" fmla="*/ 0 h 41"/>
                <a:gd name="T16" fmla="*/ 12 w 27"/>
                <a:gd name="T17" fmla="*/ 5 h 41"/>
                <a:gd name="T18" fmla="*/ 0 w 27"/>
                <a:gd name="T19" fmla="*/ 20 h 41"/>
                <a:gd name="T20" fmla="*/ 0 w 27"/>
                <a:gd name="T21" fmla="*/ 20 h 41"/>
                <a:gd name="T22" fmla="*/ 0 w 27"/>
                <a:gd name="T23" fmla="*/ 20 h 41"/>
                <a:gd name="T24" fmla="*/ 12 w 27"/>
                <a:gd name="T25" fmla="*/ 35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 h="41">
                  <a:moveTo>
                    <a:pt x="12" y="35"/>
                  </a:moveTo>
                  <a:cubicBezTo>
                    <a:pt x="13" y="41"/>
                    <a:pt x="13" y="41"/>
                    <a:pt x="13" y="41"/>
                  </a:cubicBezTo>
                  <a:cubicBezTo>
                    <a:pt x="15" y="35"/>
                    <a:pt x="15" y="35"/>
                    <a:pt x="15" y="35"/>
                  </a:cubicBezTo>
                  <a:cubicBezTo>
                    <a:pt x="17" y="29"/>
                    <a:pt x="21" y="24"/>
                    <a:pt x="27" y="20"/>
                  </a:cubicBezTo>
                  <a:cubicBezTo>
                    <a:pt x="27" y="20"/>
                    <a:pt x="27" y="20"/>
                    <a:pt x="27" y="20"/>
                  </a:cubicBezTo>
                  <a:cubicBezTo>
                    <a:pt x="27" y="20"/>
                    <a:pt x="27" y="20"/>
                    <a:pt x="27" y="20"/>
                  </a:cubicBezTo>
                  <a:cubicBezTo>
                    <a:pt x="21" y="17"/>
                    <a:pt x="17" y="12"/>
                    <a:pt x="15" y="5"/>
                  </a:cubicBezTo>
                  <a:cubicBezTo>
                    <a:pt x="13" y="0"/>
                    <a:pt x="13" y="0"/>
                    <a:pt x="13" y="0"/>
                  </a:cubicBezTo>
                  <a:cubicBezTo>
                    <a:pt x="12" y="5"/>
                    <a:pt x="12" y="5"/>
                    <a:pt x="12" y="5"/>
                  </a:cubicBezTo>
                  <a:cubicBezTo>
                    <a:pt x="10" y="12"/>
                    <a:pt x="6" y="17"/>
                    <a:pt x="0" y="20"/>
                  </a:cubicBezTo>
                  <a:cubicBezTo>
                    <a:pt x="0" y="20"/>
                    <a:pt x="0" y="20"/>
                    <a:pt x="0" y="20"/>
                  </a:cubicBezTo>
                  <a:cubicBezTo>
                    <a:pt x="0" y="20"/>
                    <a:pt x="0" y="20"/>
                    <a:pt x="0" y="20"/>
                  </a:cubicBezTo>
                  <a:cubicBezTo>
                    <a:pt x="6" y="24"/>
                    <a:pt x="10" y="29"/>
                    <a:pt x="12" y="35"/>
                  </a:cubicBezTo>
                  <a:close/>
                </a:path>
              </a:pathLst>
            </a:custGeom>
            <a:solidFill>
              <a:schemeClr val="bg1">
                <a:lumMod val="85000"/>
              </a:schemeClr>
            </a:solidFill>
            <a:ln>
              <a:noFill/>
            </a:ln>
          </p:spPr>
          <p:txBody>
            <a:bodyPr anchor="ctr"/>
            <a:lstStyle/>
            <a:p>
              <a:pPr algn="ctr"/>
              <a:endParaRPr/>
            </a:p>
          </p:txBody>
        </p:sp>
        <p:sp>
          <p:nvSpPr>
            <p:cNvPr id="207" name="iṡlïḑé">
              <a:extLst>
                <a:ext uri="{FF2B5EF4-FFF2-40B4-BE49-F238E27FC236}">
                  <a16:creationId xmlns:a16="http://schemas.microsoft.com/office/drawing/2014/main" id="{18C5FE8F-D058-49BC-8254-C0786E370FFD}"/>
                </a:ext>
              </a:extLst>
            </p:cNvPr>
            <p:cNvSpPr/>
            <p:nvPr/>
          </p:nvSpPr>
          <p:spPr bwMode="auto">
            <a:xfrm>
              <a:off x="7988300" y="3616326"/>
              <a:ext cx="77788" cy="114300"/>
            </a:xfrm>
            <a:custGeom>
              <a:avLst/>
              <a:gdLst>
                <a:gd name="T0" fmla="*/ 12 w 27"/>
                <a:gd name="T1" fmla="*/ 35 h 40"/>
                <a:gd name="T2" fmla="*/ 13 w 27"/>
                <a:gd name="T3" fmla="*/ 40 h 40"/>
                <a:gd name="T4" fmla="*/ 15 w 27"/>
                <a:gd name="T5" fmla="*/ 35 h 40"/>
                <a:gd name="T6" fmla="*/ 27 w 27"/>
                <a:gd name="T7" fmla="*/ 20 h 40"/>
                <a:gd name="T8" fmla="*/ 27 w 27"/>
                <a:gd name="T9" fmla="*/ 20 h 40"/>
                <a:gd name="T10" fmla="*/ 27 w 27"/>
                <a:gd name="T11" fmla="*/ 20 h 40"/>
                <a:gd name="T12" fmla="*/ 15 w 27"/>
                <a:gd name="T13" fmla="*/ 5 h 40"/>
                <a:gd name="T14" fmla="*/ 13 w 27"/>
                <a:gd name="T15" fmla="*/ 0 h 40"/>
                <a:gd name="T16" fmla="*/ 12 w 27"/>
                <a:gd name="T17" fmla="*/ 5 h 40"/>
                <a:gd name="T18" fmla="*/ 0 w 27"/>
                <a:gd name="T19" fmla="*/ 20 h 40"/>
                <a:gd name="T20" fmla="*/ 0 w 27"/>
                <a:gd name="T21" fmla="*/ 20 h 40"/>
                <a:gd name="T22" fmla="*/ 0 w 27"/>
                <a:gd name="T23" fmla="*/ 20 h 40"/>
                <a:gd name="T24" fmla="*/ 12 w 27"/>
                <a:gd name="T25" fmla="*/ 3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 h="40">
                  <a:moveTo>
                    <a:pt x="12" y="35"/>
                  </a:moveTo>
                  <a:cubicBezTo>
                    <a:pt x="13" y="40"/>
                    <a:pt x="13" y="40"/>
                    <a:pt x="13" y="40"/>
                  </a:cubicBezTo>
                  <a:cubicBezTo>
                    <a:pt x="15" y="35"/>
                    <a:pt x="15" y="35"/>
                    <a:pt x="15" y="35"/>
                  </a:cubicBezTo>
                  <a:cubicBezTo>
                    <a:pt x="17" y="28"/>
                    <a:pt x="21" y="23"/>
                    <a:pt x="27" y="20"/>
                  </a:cubicBezTo>
                  <a:cubicBezTo>
                    <a:pt x="27" y="20"/>
                    <a:pt x="27" y="20"/>
                    <a:pt x="27" y="20"/>
                  </a:cubicBezTo>
                  <a:cubicBezTo>
                    <a:pt x="27" y="20"/>
                    <a:pt x="27" y="20"/>
                    <a:pt x="27" y="20"/>
                  </a:cubicBezTo>
                  <a:cubicBezTo>
                    <a:pt x="21" y="17"/>
                    <a:pt x="17" y="11"/>
                    <a:pt x="15" y="5"/>
                  </a:cubicBezTo>
                  <a:cubicBezTo>
                    <a:pt x="13" y="0"/>
                    <a:pt x="13" y="0"/>
                    <a:pt x="13" y="0"/>
                  </a:cubicBezTo>
                  <a:cubicBezTo>
                    <a:pt x="12" y="5"/>
                    <a:pt x="12" y="5"/>
                    <a:pt x="12" y="5"/>
                  </a:cubicBezTo>
                  <a:cubicBezTo>
                    <a:pt x="10" y="11"/>
                    <a:pt x="6" y="17"/>
                    <a:pt x="0" y="20"/>
                  </a:cubicBezTo>
                  <a:cubicBezTo>
                    <a:pt x="0" y="20"/>
                    <a:pt x="0" y="20"/>
                    <a:pt x="0" y="20"/>
                  </a:cubicBezTo>
                  <a:cubicBezTo>
                    <a:pt x="0" y="20"/>
                    <a:pt x="0" y="20"/>
                    <a:pt x="0" y="20"/>
                  </a:cubicBezTo>
                  <a:cubicBezTo>
                    <a:pt x="6" y="23"/>
                    <a:pt x="10" y="28"/>
                    <a:pt x="12" y="35"/>
                  </a:cubicBezTo>
                  <a:close/>
                </a:path>
              </a:pathLst>
            </a:custGeom>
            <a:solidFill>
              <a:schemeClr val="bg1">
                <a:lumMod val="85000"/>
              </a:schemeClr>
            </a:solidFill>
            <a:ln>
              <a:noFill/>
            </a:ln>
          </p:spPr>
          <p:txBody>
            <a:bodyPr anchor="ctr"/>
            <a:lstStyle/>
            <a:p>
              <a:pPr algn="ctr"/>
              <a:endParaRPr/>
            </a:p>
          </p:txBody>
        </p:sp>
        <p:sp>
          <p:nvSpPr>
            <p:cNvPr id="208" name="ïŝḻíḋé">
              <a:extLst>
                <a:ext uri="{FF2B5EF4-FFF2-40B4-BE49-F238E27FC236}">
                  <a16:creationId xmlns:a16="http://schemas.microsoft.com/office/drawing/2014/main" id="{0435160F-C32C-441B-9AB2-8CA520FC197D}"/>
                </a:ext>
              </a:extLst>
            </p:cNvPr>
            <p:cNvSpPr/>
            <p:nvPr/>
          </p:nvSpPr>
          <p:spPr bwMode="auto">
            <a:xfrm>
              <a:off x="7399338" y="3687763"/>
              <a:ext cx="77788" cy="114300"/>
            </a:xfrm>
            <a:custGeom>
              <a:avLst/>
              <a:gdLst>
                <a:gd name="T0" fmla="*/ 12 w 27"/>
                <a:gd name="T1" fmla="*/ 35 h 40"/>
                <a:gd name="T2" fmla="*/ 13 w 27"/>
                <a:gd name="T3" fmla="*/ 40 h 40"/>
                <a:gd name="T4" fmla="*/ 15 w 27"/>
                <a:gd name="T5" fmla="*/ 35 h 40"/>
                <a:gd name="T6" fmla="*/ 27 w 27"/>
                <a:gd name="T7" fmla="*/ 20 h 40"/>
                <a:gd name="T8" fmla="*/ 27 w 27"/>
                <a:gd name="T9" fmla="*/ 20 h 40"/>
                <a:gd name="T10" fmla="*/ 27 w 27"/>
                <a:gd name="T11" fmla="*/ 20 h 40"/>
                <a:gd name="T12" fmla="*/ 15 w 27"/>
                <a:gd name="T13" fmla="*/ 5 h 40"/>
                <a:gd name="T14" fmla="*/ 13 w 27"/>
                <a:gd name="T15" fmla="*/ 0 h 40"/>
                <a:gd name="T16" fmla="*/ 12 w 27"/>
                <a:gd name="T17" fmla="*/ 5 h 40"/>
                <a:gd name="T18" fmla="*/ 0 w 27"/>
                <a:gd name="T19" fmla="*/ 20 h 40"/>
                <a:gd name="T20" fmla="*/ 0 w 27"/>
                <a:gd name="T21" fmla="*/ 20 h 40"/>
                <a:gd name="T22" fmla="*/ 0 w 27"/>
                <a:gd name="T23" fmla="*/ 20 h 40"/>
                <a:gd name="T24" fmla="*/ 12 w 27"/>
                <a:gd name="T25" fmla="*/ 35 h 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7" h="40">
                  <a:moveTo>
                    <a:pt x="12" y="35"/>
                  </a:moveTo>
                  <a:cubicBezTo>
                    <a:pt x="13" y="40"/>
                    <a:pt x="13" y="40"/>
                    <a:pt x="13" y="40"/>
                  </a:cubicBezTo>
                  <a:cubicBezTo>
                    <a:pt x="15" y="35"/>
                    <a:pt x="15" y="35"/>
                    <a:pt x="15" y="35"/>
                  </a:cubicBezTo>
                  <a:cubicBezTo>
                    <a:pt x="17" y="29"/>
                    <a:pt x="21" y="24"/>
                    <a:pt x="27" y="20"/>
                  </a:cubicBezTo>
                  <a:cubicBezTo>
                    <a:pt x="27" y="20"/>
                    <a:pt x="27" y="20"/>
                    <a:pt x="27" y="20"/>
                  </a:cubicBezTo>
                  <a:cubicBezTo>
                    <a:pt x="27" y="20"/>
                    <a:pt x="27" y="20"/>
                    <a:pt x="27" y="20"/>
                  </a:cubicBezTo>
                  <a:cubicBezTo>
                    <a:pt x="21" y="17"/>
                    <a:pt x="17" y="12"/>
                    <a:pt x="15" y="5"/>
                  </a:cubicBezTo>
                  <a:cubicBezTo>
                    <a:pt x="13" y="0"/>
                    <a:pt x="13" y="0"/>
                    <a:pt x="13" y="0"/>
                  </a:cubicBezTo>
                  <a:cubicBezTo>
                    <a:pt x="12" y="5"/>
                    <a:pt x="12" y="5"/>
                    <a:pt x="12" y="5"/>
                  </a:cubicBezTo>
                  <a:cubicBezTo>
                    <a:pt x="10" y="12"/>
                    <a:pt x="6" y="17"/>
                    <a:pt x="0" y="20"/>
                  </a:cubicBezTo>
                  <a:cubicBezTo>
                    <a:pt x="0" y="20"/>
                    <a:pt x="0" y="20"/>
                    <a:pt x="0" y="20"/>
                  </a:cubicBezTo>
                  <a:cubicBezTo>
                    <a:pt x="0" y="20"/>
                    <a:pt x="0" y="20"/>
                    <a:pt x="0" y="20"/>
                  </a:cubicBezTo>
                  <a:cubicBezTo>
                    <a:pt x="6" y="24"/>
                    <a:pt x="10" y="29"/>
                    <a:pt x="12" y="35"/>
                  </a:cubicBezTo>
                  <a:close/>
                </a:path>
              </a:pathLst>
            </a:custGeom>
            <a:solidFill>
              <a:schemeClr val="bg1">
                <a:lumMod val="85000"/>
              </a:schemeClr>
            </a:solidFill>
            <a:ln>
              <a:noFill/>
            </a:ln>
          </p:spPr>
          <p:txBody>
            <a:bodyPr anchor="ctr"/>
            <a:lstStyle/>
            <a:p>
              <a:pPr algn="ctr"/>
              <a:endParaRPr/>
            </a:p>
          </p:txBody>
        </p:sp>
      </p:grpSp>
    </p:spTree>
    <p:custDataLst>
      <p:tags r:id="rId1"/>
    </p:custDataLst>
    <p:extLst>
      <p:ext uri="{BB962C8B-B14F-4D97-AF65-F5344CB8AC3E}">
        <p14:creationId xmlns:p14="http://schemas.microsoft.com/office/powerpoint/2010/main" val="374886460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文本"/>
          <p:cNvSpPr txBox="1"/>
          <p:nvPr/>
        </p:nvSpPr>
        <p:spPr>
          <a:xfrm>
            <a:off x="10805" y="204051"/>
            <a:ext cx="6732748" cy="424733"/>
          </a:xfrm>
          <a:prstGeom prst="rect">
            <a:avLst/>
          </a:prstGeom>
        </p:spPr>
        <p:txBody>
          <a:bodyPr/>
          <a:lstStyle>
            <a:lvl1pPr marL="0" marR="0" indent="0" algn="l" defTabSz="1828800" rtl="0" latinLnBrk="0">
              <a:lnSpc>
                <a:spcPct val="90000"/>
              </a:lnSpc>
              <a:spcBef>
                <a:spcPts val="0"/>
              </a:spcBef>
              <a:spcAft>
                <a:spcPts val="0"/>
              </a:spcAft>
              <a:buClrTx/>
              <a:buSzTx/>
              <a:buFontTx/>
              <a:buNone/>
              <a:defRPr sz="4800" b="0" i="0" u="none" strike="noStrike" cap="none" spc="0" baseline="0">
                <a:ln>
                  <a:noFill/>
                </a:ln>
                <a:solidFill>
                  <a:srgbClr val="F77563"/>
                </a:solidFill>
                <a:uFillTx/>
                <a:latin typeface="微软雅黑" panose="020B0503020204020204" pitchFamily="34" charset="-122"/>
                <a:ea typeface="微软雅黑" panose="020B0503020204020204" pitchFamily="34" charset="-122"/>
                <a:cs typeface="+mj-cs"/>
                <a:sym typeface="Calibri" panose="020F0502020204030204"/>
              </a:defRPr>
            </a:lvl1pPr>
            <a:lvl2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2pPr>
            <a:lvl3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3pPr>
            <a:lvl4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4pPr>
            <a:lvl5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5pPr>
            <a:lvl6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6pPr>
            <a:lvl7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7pPr>
            <a:lvl8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8pPr>
            <a:lvl9pPr marL="0" marR="0" indent="0" algn="l" defTabSz="1828800" rtl="0" latinLnBrk="0">
              <a:lnSpc>
                <a:spcPct val="90000"/>
              </a:lnSpc>
              <a:spcBef>
                <a:spcPts val="0"/>
              </a:spcBef>
              <a:spcAft>
                <a:spcPts val="0"/>
              </a:spcAft>
              <a:buClrTx/>
              <a:buSzTx/>
              <a:buFontTx/>
              <a:buNone/>
              <a:defRPr sz="5600" b="0" i="0" u="none" strike="noStrike" cap="none" spc="0" baseline="0">
                <a:ln>
                  <a:noFill/>
                </a:ln>
                <a:solidFill>
                  <a:srgbClr val="F77563"/>
                </a:solidFill>
                <a:uFillTx/>
                <a:latin typeface="+mj-lt"/>
                <a:ea typeface="+mj-ea"/>
                <a:cs typeface="+mj-cs"/>
                <a:sym typeface="Calibri" panose="020F0502020204030204"/>
              </a:defRPr>
            </a:lvl9pPr>
          </a:lstStyle>
          <a:p>
            <a:r>
              <a:rPr lang="zh-CN" altLang="en-US" sz="2400" b="1" dirty="0">
                <a:ln w="0"/>
                <a:solidFill>
                  <a:schemeClr val="accent4">
                    <a:lumMod val="75000"/>
                  </a:schemeClr>
                </a:solidFill>
                <a:effectLst>
                  <a:outerShdw blurRad="38100" dist="25400" dir="5400000" algn="ctr" rotWithShape="0">
                    <a:srgbClr val="6E747A">
                      <a:alpha val="43000"/>
                    </a:srgbClr>
                  </a:outerShdw>
                </a:effectLst>
                <a:cs typeface="Calibri" panose="020F0502020204030204"/>
              </a:rPr>
              <a:t>四、项目里程碑</a:t>
            </a:r>
          </a:p>
        </p:txBody>
      </p:sp>
      <p:cxnSp>
        <p:nvCxnSpPr>
          <p:cNvPr id="6" name="直接连接符 5"/>
          <p:cNvCxnSpPr/>
          <p:nvPr/>
        </p:nvCxnSpPr>
        <p:spPr>
          <a:xfrm flipV="1">
            <a:off x="10805" y="679726"/>
            <a:ext cx="12192000" cy="10474"/>
          </a:xfrm>
          <a:prstGeom prst="line">
            <a:avLst/>
          </a:prstGeom>
          <a:noFill/>
          <a:ln w="25400" cap="flat">
            <a:solidFill>
              <a:schemeClr val="accent1"/>
            </a:solidFill>
            <a:prstDash val="solid"/>
            <a:miter lim="800000"/>
          </a:ln>
        </p:spPr>
        <p:style>
          <a:lnRef idx="0">
            <a:scrgbClr r="0" g="0" b="0"/>
          </a:lnRef>
          <a:fillRef idx="0">
            <a:scrgbClr r="0" g="0" b="0"/>
          </a:fillRef>
          <a:effectRef idx="0">
            <a:scrgbClr r="0" g="0" b="0"/>
          </a:effectRef>
          <a:fontRef idx="none"/>
        </p:style>
      </p:cxnSp>
      <p:graphicFrame>
        <p:nvGraphicFramePr>
          <p:cNvPr id="5" name="表格 4">
            <a:extLst>
              <a:ext uri="{FF2B5EF4-FFF2-40B4-BE49-F238E27FC236}">
                <a16:creationId xmlns:a16="http://schemas.microsoft.com/office/drawing/2014/main" id="{4C091341-FA99-4D3C-8865-809A47389B69}"/>
              </a:ext>
            </a:extLst>
          </p:cNvPr>
          <p:cNvGraphicFramePr>
            <a:graphicFrameLocks noGrp="1"/>
          </p:cNvGraphicFramePr>
          <p:nvPr>
            <p:extLst>
              <p:ext uri="{D42A27DB-BD31-4B8C-83A1-F6EECF244321}">
                <p14:modId xmlns:p14="http://schemas.microsoft.com/office/powerpoint/2010/main" val="306239523"/>
              </p:ext>
            </p:extLst>
          </p:nvPr>
        </p:nvGraphicFramePr>
        <p:xfrm>
          <a:off x="921444" y="1307207"/>
          <a:ext cx="10370722" cy="4721483"/>
        </p:xfrm>
        <a:graphic>
          <a:graphicData uri="http://schemas.openxmlformats.org/drawingml/2006/table">
            <a:tbl>
              <a:tblPr>
                <a:tableStyleId>{D27102A9-8310-4765-A935-A1911B00CA55}</a:tableStyleId>
              </a:tblPr>
              <a:tblGrid>
                <a:gridCol w="913152">
                  <a:extLst>
                    <a:ext uri="{9D8B030D-6E8A-4147-A177-3AD203B41FA5}">
                      <a16:colId xmlns:a16="http://schemas.microsoft.com/office/drawing/2014/main" val="841700572"/>
                    </a:ext>
                  </a:extLst>
                </a:gridCol>
                <a:gridCol w="5194616">
                  <a:extLst>
                    <a:ext uri="{9D8B030D-6E8A-4147-A177-3AD203B41FA5}">
                      <a16:colId xmlns:a16="http://schemas.microsoft.com/office/drawing/2014/main" val="3242691829"/>
                    </a:ext>
                  </a:extLst>
                </a:gridCol>
                <a:gridCol w="2295081">
                  <a:extLst>
                    <a:ext uri="{9D8B030D-6E8A-4147-A177-3AD203B41FA5}">
                      <a16:colId xmlns:a16="http://schemas.microsoft.com/office/drawing/2014/main" val="1599122962"/>
                    </a:ext>
                  </a:extLst>
                </a:gridCol>
                <a:gridCol w="1967873">
                  <a:extLst>
                    <a:ext uri="{9D8B030D-6E8A-4147-A177-3AD203B41FA5}">
                      <a16:colId xmlns:a16="http://schemas.microsoft.com/office/drawing/2014/main" val="1934502229"/>
                    </a:ext>
                  </a:extLst>
                </a:gridCol>
              </a:tblGrid>
              <a:tr h="298517">
                <a:tc>
                  <a:txBody>
                    <a:bodyPr/>
                    <a:lstStyle/>
                    <a:p>
                      <a:pPr algn="ctr" rtl="0" fontAlgn="ctr"/>
                      <a:r>
                        <a:rPr lang="zh-CN" altLang="en-US" sz="1800" b="1" u="none" strike="noStrike" dirty="0">
                          <a:solidFill>
                            <a:schemeClr val="bg1"/>
                          </a:solidFill>
                          <a:effectLst/>
                          <a:latin typeface="微软雅黑" panose="020B0503020204020204" pitchFamily="34" charset="-122"/>
                          <a:ea typeface="微软雅黑" panose="020B0503020204020204" pitchFamily="34" charset="-122"/>
                        </a:rPr>
                        <a:t>序号</a:t>
                      </a:r>
                      <a:endParaRPr lang="zh-CN" altLang="en-US" sz="1800" b="1" i="0" u="none" strike="noStrike" dirty="0">
                        <a:solidFill>
                          <a:schemeClr val="bg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rtl="0" fontAlgn="ctr"/>
                      <a:r>
                        <a:rPr lang="zh-CN" altLang="en-US" sz="1800" b="1" u="none" strike="noStrike" dirty="0">
                          <a:solidFill>
                            <a:schemeClr val="bg1"/>
                          </a:solidFill>
                          <a:effectLst/>
                          <a:latin typeface="微软雅黑" panose="020B0503020204020204" pitchFamily="34" charset="-122"/>
                          <a:ea typeface="微软雅黑" panose="020B0503020204020204" pitchFamily="34" charset="-122"/>
                        </a:rPr>
                        <a:t> 里程碑名称</a:t>
                      </a:r>
                      <a:endParaRPr lang="zh-CN" altLang="en-US" sz="1800" b="1" i="0" u="none" strike="noStrike" dirty="0">
                        <a:solidFill>
                          <a:schemeClr val="bg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rtl="0" fontAlgn="ctr"/>
                      <a:r>
                        <a:rPr lang="zh-CN" altLang="en-US" sz="1800" b="1" u="none" strike="noStrike" dirty="0">
                          <a:solidFill>
                            <a:schemeClr val="bg1"/>
                          </a:solidFill>
                          <a:effectLst/>
                          <a:latin typeface="微软雅黑" panose="020B0503020204020204" pitchFamily="34" charset="-122"/>
                          <a:ea typeface="微软雅黑" panose="020B0503020204020204" pitchFamily="34" charset="-122"/>
                        </a:rPr>
                        <a:t>里程碑计划时间</a:t>
                      </a:r>
                      <a:endParaRPr lang="zh-CN" altLang="en-US" sz="1800" b="1" i="0" u="none" strike="noStrike" dirty="0">
                        <a:solidFill>
                          <a:schemeClr val="bg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tc>
                  <a:txBody>
                    <a:bodyPr/>
                    <a:lstStyle/>
                    <a:p>
                      <a:pPr algn="ctr" rtl="0" fontAlgn="ctr"/>
                      <a:r>
                        <a:rPr lang="zh-CN" altLang="en-US" sz="1800" b="1" u="none" strike="noStrike" dirty="0">
                          <a:solidFill>
                            <a:schemeClr val="bg1"/>
                          </a:solidFill>
                          <a:effectLst/>
                          <a:latin typeface="微软雅黑" panose="020B0503020204020204" pitchFamily="34" charset="-122"/>
                          <a:ea typeface="微软雅黑" panose="020B0503020204020204" pitchFamily="34" charset="-122"/>
                        </a:rPr>
                        <a:t>里程碑等级</a:t>
                      </a:r>
                      <a:endParaRPr lang="zh-CN" altLang="en-US" sz="1800" b="1" i="0" u="none" strike="noStrike" dirty="0">
                        <a:solidFill>
                          <a:schemeClr val="bg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solidFill>
                  </a:tcPr>
                </a:tc>
                <a:extLst>
                  <a:ext uri="{0D108BD9-81ED-4DB2-BD59-A6C34878D82A}">
                    <a16:rowId xmlns:a16="http://schemas.microsoft.com/office/drawing/2014/main" val="207249797"/>
                  </a:ext>
                </a:extLst>
              </a:tr>
              <a:tr h="351441">
                <a:tc>
                  <a:txBody>
                    <a:bodyPr/>
                    <a:lstStyle/>
                    <a:p>
                      <a:pPr algn="ctr" rtl="0" fontAlgn="ctr"/>
                      <a:r>
                        <a:rPr lang="en-US" altLang="zh-CN" sz="1400" u="none" strike="noStrike" dirty="0">
                          <a:effectLst/>
                          <a:latin typeface="微软雅黑" panose="020B0503020204020204" pitchFamily="34" charset="-122"/>
                          <a:ea typeface="微软雅黑" panose="020B0503020204020204" pitchFamily="34" charset="-122"/>
                        </a:rPr>
                        <a:t>1</a:t>
                      </a:r>
                      <a:endParaRPr lang="en-US" altLang="zh-CN" sz="1400" b="0" i="0" u="none" strike="noStrike" dirty="0">
                        <a:solidFill>
                          <a:srgbClr val="0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fontAlgn="ctr" latinLnBrk="0">
                        <a:lnSpc>
                          <a:spcPct val="100000"/>
                        </a:lnSpc>
                        <a:spcBef>
                          <a:spcPts val="0"/>
                        </a:spcBef>
                        <a:spcAft>
                          <a:spcPts val="0"/>
                        </a:spcAft>
                        <a:buClrTx/>
                        <a:buSzTx/>
                        <a:buFontTx/>
                        <a:buNone/>
                      </a:pPr>
                      <a:r>
                        <a:rPr lang="zh-CN" altLang="en-US" sz="1400" u="none" strike="noStrike" cap="none" spc="0" baseline="0" dirty="0">
                          <a:ln>
                            <a:noFill/>
                          </a:ln>
                          <a:effectLst/>
                          <a:uFillTx/>
                          <a:latin typeface="微软雅黑" panose="020B0503020204020204" pitchFamily="34" charset="-122"/>
                          <a:ea typeface="微软雅黑" panose="020B0503020204020204" pitchFamily="34" charset="-122"/>
                          <a:sym typeface="Calibri" panose="020F0502020204030204"/>
                        </a:rPr>
                        <a:t>项目立项</a:t>
                      </a:r>
                      <a:endParaRPr lang="zh-CN" altLang="en-US" sz="1400" b="0" i="0" u="none" strike="noStrike" cap="none" spc="0" baseline="0" dirty="0">
                        <a:ln>
                          <a:noFill/>
                        </a:ln>
                        <a:solidFill>
                          <a:srgbClr val="000000"/>
                        </a:solidFill>
                        <a:effectLst/>
                        <a:uFillTx/>
                        <a:latin typeface="微软雅黑" panose="020B0503020204020204" pitchFamily="34" charset="-122"/>
                        <a:ea typeface="微软雅黑" panose="020B0503020204020204" pitchFamily="34" charset="-122"/>
                        <a:cs typeface="+mn-cs"/>
                        <a:sym typeface="Calibri" panose="020F0502020204030204"/>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4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rPr>
                        <a:t>2022.8.26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0" fontAlgn="ctr"/>
                      <a:r>
                        <a:rPr lang="en-US" altLang="zh-CN" sz="1600" u="none" strike="noStrike" dirty="0">
                          <a:effectLst/>
                          <a:latin typeface="微软雅黑" panose="020B0503020204020204" pitchFamily="34" charset="-122"/>
                          <a:ea typeface="微软雅黑" panose="020B0503020204020204" pitchFamily="34" charset="-122"/>
                        </a:rPr>
                        <a:t>/</a:t>
                      </a:r>
                      <a:endParaRPr lang="en-US" altLang="zh-CN" sz="1600" b="1" i="0" u="none" strike="noStrike" dirty="0">
                        <a:solidFill>
                          <a:srgbClr val="C00000"/>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25541474"/>
                  </a:ext>
                </a:extLst>
              </a:tr>
              <a:tr h="328006">
                <a:tc>
                  <a:txBody>
                    <a:bodyPr/>
                    <a:lstStyle/>
                    <a:p>
                      <a:pPr algn="ctr" rtl="0" fontAlgn="ctr"/>
                      <a:r>
                        <a:rPr lang="en-US" altLang="zh-CN" sz="1400" b="0" i="0" u="none" strike="noStrike" dirty="0">
                          <a:solidFill>
                            <a:srgbClr val="000000"/>
                          </a:solidFill>
                          <a:effectLst/>
                          <a:latin typeface="微软雅黑" panose="020B0503020204020204" pitchFamily="34" charset="-122"/>
                          <a:ea typeface="微软雅黑" panose="020B0503020204020204" pitchFamily="34" charset="-122"/>
                        </a:rPr>
                        <a:t>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273" rtl="0" eaLnBrk="1" fontAlgn="auto" latinLnBrk="0" hangingPunct="1">
                        <a:lnSpc>
                          <a:spcPct val="130000"/>
                        </a:lnSpc>
                        <a:spcBef>
                          <a:spcPct val="0"/>
                        </a:spcBef>
                        <a:spcAft>
                          <a:spcPts val="0"/>
                        </a:spcAft>
                        <a:buClrTx/>
                        <a:buSzTx/>
                        <a:buFont typeface="Wingdings" panose="05000000000000000000" pitchFamily="2" charset="2"/>
                        <a:buNone/>
                        <a:tabLst/>
                        <a:defRPr/>
                      </a:pPr>
                      <a:r>
                        <a:rPr kumimoji="0" lang="zh-CN" altLang="en-US" sz="1400" b="0" i="0" u="none" strike="noStrike" kern="1200" cap="none" spc="0" normalizeH="0" baseline="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Calibri" panose="020F0502020204030204"/>
                        </a:rPr>
                        <a:t>完成信息安全管理专项审计思路汇报</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4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rPr>
                        <a:t>2022.9.3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400" b="0" i="0" u="none" strike="noStrike" dirty="0">
                          <a:solidFill>
                            <a:schemeClr val="tx1"/>
                          </a:solidFill>
                          <a:effectLst/>
                          <a:latin typeface="微软雅黑" panose="020B0503020204020204" pitchFamily="34" charset="-122"/>
                          <a:ea typeface="微软雅黑" panose="020B0503020204020204" pitchFamily="34" charset="-122"/>
                        </a:rPr>
                        <a:t>A</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72792837"/>
                  </a:ext>
                </a:extLst>
              </a:tr>
              <a:tr h="328006">
                <a:tc>
                  <a:txBody>
                    <a:bodyPr/>
                    <a:lstStyle/>
                    <a:p>
                      <a:pPr algn="ctr" rtl="0" fontAlgn="ctr"/>
                      <a:r>
                        <a:rPr lang="en-US" altLang="zh-CN" sz="1400" b="0" i="0" u="none" strike="noStrike" dirty="0">
                          <a:solidFill>
                            <a:srgbClr val="000000"/>
                          </a:solidFill>
                          <a:effectLst/>
                          <a:latin typeface="微软雅黑" panose="020B0503020204020204" pitchFamily="34" charset="-122"/>
                          <a:ea typeface="微软雅黑" panose="020B0503020204020204" pitchFamily="34" charset="-122"/>
                        </a:rPr>
                        <a:t>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273" rtl="0" eaLnBrk="1" fontAlgn="auto" latinLnBrk="0" hangingPunct="1">
                        <a:lnSpc>
                          <a:spcPct val="130000"/>
                        </a:lnSpc>
                        <a:spcBef>
                          <a:spcPct val="0"/>
                        </a:spcBef>
                        <a:spcAft>
                          <a:spcPts val="0"/>
                        </a:spcAft>
                        <a:buClrTx/>
                        <a:buSzTx/>
                        <a:buFont typeface="Wingdings" panose="05000000000000000000" pitchFamily="2" charset="2"/>
                        <a:buNone/>
                        <a:tabLst/>
                        <a:defRPr/>
                      </a:pPr>
                      <a:r>
                        <a:rPr kumimoji="0" lang="zh-CN" altLang="en-US" sz="1400" b="0" i="0" u="none" strike="noStrike" kern="1200" cap="none" spc="0" normalizeH="0" baseline="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Calibri" panose="020F0502020204030204"/>
                        </a:rPr>
                        <a:t>输出信息安全审批与审核事项清单</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4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rPr>
                        <a:t>2022.9.24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400" b="0" i="0" u="none" strike="noStrike" dirty="0">
                          <a:solidFill>
                            <a:schemeClr val="tx1"/>
                          </a:solidFill>
                          <a:effectLst/>
                          <a:latin typeface="微软雅黑" panose="020B0503020204020204" pitchFamily="34" charset="-122"/>
                          <a:ea typeface="微软雅黑" panose="020B0503020204020204" pitchFamily="34" charset="-122"/>
                        </a:rPr>
                        <a:t>B</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38039808"/>
                  </a:ext>
                </a:extLst>
              </a:tr>
              <a:tr h="328006">
                <a:tc>
                  <a:txBody>
                    <a:bodyPr/>
                    <a:lstStyle/>
                    <a:p>
                      <a:pPr algn="ctr" rtl="0" fontAlgn="ctr"/>
                      <a:r>
                        <a:rPr lang="en-US" altLang="zh-CN" sz="1400" b="0" i="0" u="none" strike="noStrike" dirty="0">
                          <a:solidFill>
                            <a:srgbClr val="000000"/>
                          </a:solidFill>
                          <a:effectLst/>
                          <a:latin typeface="微软雅黑" panose="020B0503020204020204" pitchFamily="34" charset="-122"/>
                          <a:ea typeface="微软雅黑" panose="020B0503020204020204" pitchFamily="34" charset="-122"/>
                        </a:rPr>
                        <a:t>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273" rtl="0" eaLnBrk="1" fontAlgn="auto" latinLnBrk="0" hangingPunct="1">
                        <a:lnSpc>
                          <a:spcPct val="130000"/>
                        </a:lnSpc>
                        <a:spcBef>
                          <a:spcPct val="0"/>
                        </a:spcBef>
                        <a:spcAft>
                          <a:spcPts val="0"/>
                        </a:spcAft>
                        <a:buClrTx/>
                        <a:buSzTx/>
                        <a:buFont typeface="Wingdings" panose="05000000000000000000" pitchFamily="2" charset="2"/>
                        <a:buNone/>
                        <a:tabLst/>
                        <a:defRPr/>
                      </a:pPr>
                      <a:r>
                        <a:rPr kumimoji="0" lang="zh-CN" altLang="en-US" sz="1400" b="0" i="0" u="none" strike="noStrike" kern="1200" cap="none" spc="0" normalizeH="0" baseline="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Calibri" panose="020F0502020204030204"/>
                        </a:rPr>
                        <a:t>完成公司信息安全管理专项审计报告汇报</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4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rPr>
                        <a:t>2022.10.22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400" b="0" i="0" u="none" strike="noStrike" dirty="0">
                          <a:solidFill>
                            <a:schemeClr val="tx1"/>
                          </a:solidFill>
                          <a:effectLst/>
                          <a:latin typeface="微软雅黑" panose="020B0503020204020204" pitchFamily="34" charset="-122"/>
                          <a:ea typeface="微软雅黑" panose="020B0503020204020204" pitchFamily="34" charset="-122"/>
                        </a:rPr>
                        <a:t>S</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09586614"/>
                  </a:ext>
                </a:extLst>
              </a:tr>
              <a:tr h="328006">
                <a:tc>
                  <a:txBody>
                    <a:bodyPr/>
                    <a:lstStyle/>
                    <a:p>
                      <a:pPr algn="ctr" rtl="0" fontAlgn="ctr"/>
                      <a:r>
                        <a:rPr lang="en-US" altLang="zh-CN" sz="1400" b="0" i="0" u="none" strike="noStrike" dirty="0">
                          <a:solidFill>
                            <a:schemeClr val="tx1"/>
                          </a:solidFill>
                          <a:effectLst/>
                          <a:latin typeface="微软雅黑" panose="020B0503020204020204" pitchFamily="34" charset="-122"/>
                          <a:ea typeface="微软雅黑" panose="020B0503020204020204" pitchFamily="34" charset="-122"/>
                        </a:rPr>
                        <a:t>4</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273" rtl="0" eaLnBrk="1" fontAlgn="auto" latinLnBrk="0" hangingPunct="1">
                        <a:lnSpc>
                          <a:spcPct val="130000"/>
                        </a:lnSpc>
                        <a:spcBef>
                          <a:spcPct val="0"/>
                        </a:spcBef>
                        <a:spcAft>
                          <a:spcPts val="0"/>
                        </a:spcAft>
                        <a:buClrTx/>
                        <a:buSzTx/>
                        <a:buFont typeface="Wingdings" panose="05000000000000000000" pitchFamily="2" charset="2"/>
                        <a:buNone/>
                        <a:tabLst/>
                        <a:defRPr/>
                      </a:pPr>
                      <a:r>
                        <a:rPr kumimoji="0" lang="zh-CN" altLang="en-US" sz="1400" b="0" i="0" u="none" strike="noStrike" kern="120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Calibri" panose="020F0502020204030204"/>
                        </a:rPr>
                        <a:t>建立信息安全管理机制与服务机制</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Helvetica"/>
                          <a:sym typeface="Calibri" panose="020F0502020204030204"/>
                        </a:rPr>
                        <a:t>2022.10.29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400" b="0" i="0" u="none" strike="noStrike" dirty="0">
                          <a:solidFill>
                            <a:schemeClr val="tx1"/>
                          </a:solidFill>
                          <a:effectLst/>
                          <a:latin typeface="微软雅黑" panose="020B0503020204020204" pitchFamily="34" charset="-122"/>
                          <a:ea typeface="微软雅黑" panose="020B0503020204020204" pitchFamily="34" charset="-122"/>
                        </a:rPr>
                        <a:t>B</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845823"/>
                  </a:ext>
                </a:extLst>
              </a:tr>
              <a:tr h="328006">
                <a:tc>
                  <a:txBody>
                    <a:bodyPr/>
                    <a:lstStyle/>
                    <a:p>
                      <a:pPr algn="ctr" rtl="0" fontAlgn="ctr"/>
                      <a:r>
                        <a:rPr lang="en-US" altLang="zh-CN" sz="1400" b="0" i="0" u="none" strike="noStrike" dirty="0">
                          <a:solidFill>
                            <a:schemeClr val="tx1"/>
                          </a:solidFill>
                          <a:effectLst/>
                          <a:latin typeface="微软雅黑" panose="020B0503020204020204" pitchFamily="34" charset="-122"/>
                          <a:ea typeface="微软雅黑" panose="020B0503020204020204" pitchFamily="34" charset="-122"/>
                        </a:rPr>
                        <a:t>5</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273" rtl="0" eaLnBrk="1" fontAlgn="auto" latinLnBrk="0" hangingPunct="1">
                        <a:lnSpc>
                          <a:spcPct val="130000"/>
                        </a:lnSpc>
                        <a:spcBef>
                          <a:spcPct val="0"/>
                        </a:spcBef>
                        <a:spcAft>
                          <a:spcPts val="0"/>
                        </a:spcAft>
                        <a:buClrTx/>
                        <a:buSzTx/>
                        <a:buFont typeface="Wingdings" panose="05000000000000000000" pitchFamily="2" charset="2"/>
                        <a:buNone/>
                        <a:tabLst/>
                        <a:defRPr/>
                      </a:pPr>
                      <a:r>
                        <a:rPr kumimoji="0" lang="zh-CN" altLang="en-US" sz="1400" b="0" i="0" u="none" strike="noStrike" kern="1200" cap="none" spc="0" normalizeH="0" baseline="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Calibri" panose="020F0502020204030204"/>
                        </a:rPr>
                        <a:t>输出组织架构设计方案、人才画像与岗位说明</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Helvetica"/>
                          <a:sym typeface="Calibri" panose="020F0502020204030204"/>
                        </a:rPr>
                        <a:t>2022.11.12</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400" b="0" i="0" u="none" strike="noStrike" dirty="0">
                          <a:solidFill>
                            <a:schemeClr val="tx1"/>
                          </a:solidFill>
                          <a:effectLst/>
                          <a:latin typeface="微软雅黑" panose="020B0503020204020204" pitchFamily="34" charset="-122"/>
                          <a:ea typeface="微软雅黑" panose="020B0503020204020204" pitchFamily="34" charset="-122"/>
                        </a:rPr>
                        <a:t>B</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89416755"/>
                  </a:ext>
                </a:extLst>
              </a:tr>
              <a:tr h="328006">
                <a:tc>
                  <a:txBody>
                    <a:bodyPr/>
                    <a:lstStyle/>
                    <a:p>
                      <a:pPr algn="ctr" rtl="0" fontAlgn="ctr"/>
                      <a:r>
                        <a:rPr lang="en-US" altLang="zh-CN" sz="1400" b="0" i="0" u="none" strike="noStrike" dirty="0">
                          <a:solidFill>
                            <a:schemeClr val="tx1"/>
                          </a:solidFill>
                          <a:effectLst/>
                          <a:latin typeface="微软雅黑" panose="020B0503020204020204" pitchFamily="34" charset="-122"/>
                          <a:ea typeface="微软雅黑" panose="020B0503020204020204" pitchFamily="34" charset="-122"/>
                        </a:rPr>
                        <a:t>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273" rtl="0" eaLnBrk="1" fontAlgn="auto" latinLnBrk="0" hangingPunct="1">
                        <a:lnSpc>
                          <a:spcPct val="130000"/>
                        </a:lnSpc>
                        <a:spcBef>
                          <a:spcPct val="0"/>
                        </a:spcBef>
                        <a:spcAft>
                          <a:spcPts val="0"/>
                        </a:spcAft>
                        <a:buClrTx/>
                        <a:buSzTx/>
                        <a:buFont typeface="Wingdings" panose="05000000000000000000" pitchFamily="2" charset="2"/>
                        <a:buNone/>
                        <a:tabLst/>
                        <a:defRPr/>
                      </a:pPr>
                      <a:r>
                        <a:rPr kumimoji="0" lang="zh-CN" altLang="en-US" sz="1400" b="0" i="0" u="none" strike="noStrike" kern="1200" cap="none" spc="0" normalizeH="0" baseline="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Calibri" panose="020F0502020204030204"/>
                        </a:rPr>
                        <a:t>信息安全事项的流程化实现（入调离人员权限等）</a:t>
                      </a:r>
                      <a:endParaRPr kumimoji="0" lang="zh-CN" altLang="en-US" sz="1400" b="0" i="0" u="none" strike="noStrike" kern="1200" cap="none" spc="0" normalizeH="0" baseline="0" dirty="0">
                        <a:ln>
                          <a:noFill/>
                        </a:ln>
                        <a:solidFill>
                          <a:schemeClr val="tx1"/>
                        </a:solidFill>
                        <a:effectLst/>
                        <a:uLnTx/>
                        <a:uFillTx/>
                        <a:latin typeface="微软雅黑" panose="020B0503020204020204" pitchFamily="34" charset="-122"/>
                        <a:ea typeface="微软雅黑" panose="020B0503020204020204" pitchFamily="34" charset="-122"/>
                        <a:cs typeface="+mn-cs"/>
                        <a:sym typeface="Calibri" panose="020F0502020204030204"/>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Helvetica"/>
                          <a:sym typeface="Calibri" panose="020F0502020204030204"/>
                        </a:rPr>
                        <a:t>2022.11.26</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Calibri" panose="020F0502020204030204"/>
                        </a:rPr>
                        <a:t>B</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96890704"/>
                  </a:ext>
                </a:extLst>
              </a:tr>
              <a:tr h="328006">
                <a:tc>
                  <a:txBody>
                    <a:bodyPr/>
                    <a:lstStyle/>
                    <a:p>
                      <a:pPr algn="ctr" rtl="0" fontAlgn="ctr"/>
                      <a:r>
                        <a:rPr lang="en-US" altLang="zh-CN" sz="1400" b="0" i="0" u="none" strike="noStrike" dirty="0">
                          <a:solidFill>
                            <a:schemeClr val="tx1"/>
                          </a:solidFill>
                          <a:effectLst/>
                          <a:latin typeface="微软雅黑" panose="020B0503020204020204" pitchFamily="34" charset="-122"/>
                          <a:ea typeface="微软雅黑" panose="020B0503020204020204" pitchFamily="34" charset="-122"/>
                        </a:rPr>
                        <a:t>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273" rtl="0" eaLnBrk="1" fontAlgn="auto" latinLnBrk="0" hangingPunct="1">
                        <a:lnSpc>
                          <a:spcPct val="130000"/>
                        </a:lnSpc>
                        <a:spcBef>
                          <a:spcPct val="0"/>
                        </a:spcBef>
                        <a:spcAft>
                          <a:spcPts val="0"/>
                        </a:spcAft>
                        <a:buClrTx/>
                        <a:buSzTx/>
                        <a:buFont typeface="Wingdings" panose="05000000000000000000" pitchFamily="2" charset="2"/>
                        <a:buNone/>
                        <a:tabLst/>
                        <a:defRPr/>
                      </a:pPr>
                      <a:r>
                        <a:rPr kumimoji="0" lang="zh-CN" altLang="en-US" sz="1400" b="0" i="0" u="none" strike="noStrike" kern="1200" cap="none" spc="0" normalizeH="0" baseline="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Calibri" panose="020F0502020204030204"/>
                        </a:rPr>
                        <a:t>建立重要岗位（基础运维类、应用管理类、</a:t>
                      </a:r>
                      <a:r>
                        <a:rPr kumimoji="0" lang="en-US" altLang="zh-CN" sz="1400" b="0" i="0" u="none" strike="noStrike" kern="1200" cap="none" spc="0" normalizeH="0" baseline="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Calibri" panose="020F0502020204030204"/>
                        </a:rPr>
                        <a:t>DBA</a:t>
                      </a:r>
                      <a:r>
                        <a:rPr kumimoji="0" lang="zh-CN" altLang="en-US" sz="1400" b="0" i="0" u="none" strike="noStrike" kern="1200" cap="none" spc="0" normalizeH="0" baseline="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Calibri" panose="020F0502020204030204"/>
                        </a:rPr>
                        <a:t>）工作指引、培训课程与考核方案</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Helvetica"/>
                          <a:sym typeface="Calibri" panose="020F0502020204030204"/>
                        </a:rPr>
                        <a:t>2022.12.3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Calibri" panose="020F0502020204030204"/>
                        </a:rPr>
                        <a:t>B</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42104911"/>
                  </a:ext>
                </a:extLst>
              </a:tr>
              <a:tr h="328006">
                <a:tc>
                  <a:txBody>
                    <a:bodyPr/>
                    <a:lstStyle/>
                    <a:p>
                      <a:pPr algn="ctr" rtl="0" fontAlgn="ctr"/>
                      <a:r>
                        <a:rPr lang="en-US" altLang="zh-CN" sz="1400" b="0" i="0" u="none" strike="noStrike" dirty="0">
                          <a:solidFill>
                            <a:schemeClr val="tx1"/>
                          </a:solidFill>
                          <a:effectLst/>
                          <a:latin typeface="微软雅黑" panose="020B0503020204020204" pitchFamily="34" charset="-122"/>
                          <a:ea typeface="微软雅黑" panose="020B0503020204020204" pitchFamily="34" charset="-122"/>
                        </a:rPr>
                        <a:t>8</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273" rtl="0" eaLnBrk="1" fontAlgn="auto" latinLnBrk="0" hangingPunct="1">
                        <a:lnSpc>
                          <a:spcPct val="130000"/>
                        </a:lnSpc>
                        <a:spcBef>
                          <a:spcPct val="0"/>
                        </a:spcBef>
                        <a:spcAft>
                          <a:spcPts val="0"/>
                        </a:spcAft>
                        <a:buClrTx/>
                        <a:buSzTx/>
                        <a:buFont typeface="Wingdings" panose="05000000000000000000" pitchFamily="2" charset="2"/>
                        <a:buNone/>
                        <a:tabLst/>
                        <a:defRPr/>
                      </a:pPr>
                      <a:r>
                        <a:rPr kumimoji="0" lang="zh-CN" altLang="en-US" sz="1400" b="0" i="0" u="none" strike="noStrike" kern="1200" cap="none" spc="0" normalizeH="0" baseline="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Calibri" panose="020F0502020204030204"/>
                        </a:rPr>
                        <a:t>建设完善新员工信息安全培训课程与题库</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Helvetica"/>
                          <a:sym typeface="Calibri" panose="020F0502020204030204"/>
                        </a:rPr>
                        <a:t>2022.12.10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400" b="0" i="0" u="none" strike="noStrike" dirty="0">
                          <a:solidFill>
                            <a:schemeClr val="tx1"/>
                          </a:solidFill>
                          <a:effectLst/>
                          <a:latin typeface="微软雅黑" panose="020B0503020204020204" pitchFamily="34" charset="-122"/>
                          <a:ea typeface="微软雅黑" panose="020B0503020204020204" pitchFamily="34" charset="-122"/>
                        </a:rPr>
                        <a:t>B</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90816755"/>
                  </a:ext>
                </a:extLst>
              </a:tr>
              <a:tr h="325514">
                <a:tc>
                  <a:txBody>
                    <a:bodyPr/>
                    <a:lstStyle/>
                    <a:p>
                      <a:pPr algn="ctr" rtl="0" fontAlgn="ctr"/>
                      <a:r>
                        <a:rPr lang="en-US" altLang="zh-CN" sz="1400" b="0" i="0" u="none" strike="noStrike" dirty="0">
                          <a:solidFill>
                            <a:schemeClr val="tx1"/>
                          </a:solidFill>
                          <a:effectLst/>
                          <a:latin typeface="微软雅黑" panose="020B0503020204020204" pitchFamily="34" charset="-122"/>
                          <a:ea typeface="微软雅黑" panose="020B0503020204020204" pitchFamily="34" charset="-122"/>
                        </a:rPr>
                        <a:t>9</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273" rtl="0" eaLnBrk="1" fontAlgn="auto" latinLnBrk="0" hangingPunct="1">
                        <a:lnSpc>
                          <a:spcPct val="130000"/>
                        </a:lnSpc>
                        <a:spcBef>
                          <a:spcPct val="0"/>
                        </a:spcBef>
                        <a:spcAft>
                          <a:spcPts val="0"/>
                        </a:spcAft>
                        <a:buClrTx/>
                        <a:buSzTx/>
                        <a:buFont typeface="Wingdings" panose="05000000000000000000" pitchFamily="2" charset="2"/>
                        <a:buNone/>
                        <a:tabLst/>
                        <a:defRPr/>
                      </a:pPr>
                      <a:r>
                        <a:rPr kumimoji="0" lang="zh-CN" altLang="en-US" sz="1400" b="0" i="0" u="none" strike="noStrike" kern="1200" cap="none" spc="0" normalizeH="0" baseline="0" dirty="0">
                          <a:ln>
                            <a:noFill/>
                          </a:ln>
                          <a:solidFill>
                            <a:srgbClr val="000000"/>
                          </a:solidFill>
                          <a:effectLst/>
                          <a:uLnTx/>
                          <a:uFillTx/>
                          <a:latin typeface="微软雅黑" panose="020B0503020204020204" pitchFamily="34" charset="-122"/>
                          <a:ea typeface="微软雅黑" panose="020B0503020204020204" pitchFamily="34" charset="-122"/>
                          <a:cs typeface="+mn-cs"/>
                          <a:sym typeface="Calibri" panose="020F0502020204030204"/>
                        </a:rPr>
                        <a:t>输出公司信息安全管理整改结果汇报</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Helvetica"/>
                          <a:sym typeface="Calibri" panose="020F0502020204030204"/>
                        </a:rPr>
                        <a:t>2022.12.17</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4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rPr>
                        <a:t>A</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5905737"/>
                  </a:ext>
                </a:extLst>
              </a:tr>
              <a:tr h="359172">
                <a:tc>
                  <a:txBody>
                    <a:bodyPr/>
                    <a:lstStyle/>
                    <a:p>
                      <a:pPr algn="ctr" rtl="0" fontAlgn="ctr"/>
                      <a:r>
                        <a:rPr lang="en-US" altLang="zh-CN" sz="1400" b="0" i="0" u="none" strike="noStrike" dirty="0">
                          <a:solidFill>
                            <a:schemeClr val="tx1"/>
                          </a:solidFill>
                          <a:effectLst/>
                          <a:latin typeface="微软雅黑" panose="020B0503020204020204" pitchFamily="34" charset="-122"/>
                          <a:ea typeface="微软雅黑" panose="020B0503020204020204" pitchFamily="34" charset="-122"/>
                        </a:rPr>
                        <a:t>10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zh-CN" altLang="en-US" sz="1400" u="none" strike="noStrike" cap="none" spc="0" baseline="0" dirty="0">
                          <a:ln>
                            <a:noFill/>
                          </a:ln>
                          <a:effectLst/>
                          <a:uFillTx/>
                          <a:latin typeface="微软雅黑" panose="020B0503020204020204" pitchFamily="34" charset="-122"/>
                          <a:ea typeface="微软雅黑" panose="020B0503020204020204" pitchFamily="34" charset="-122"/>
                          <a:sym typeface="Calibri" panose="020F0502020204030204"/>
                        </a:rPr>
                        <a:t>项目结项</a:t>
                      </a:r>
                      <a:endParaRPr lang="zh-CN" altLang="en-US" sz="1400" b="0" i="0" u="none" strike="noStrike" cap="none" spc="0" baseline="0" dirty="0">
                        <a:ln>
                          <a:noFill/>
                        </a:ln>
                        <a:solidFill>
                          <a:srgbClr val="000000"/>
                        </a:solidFill>
                        <a:effectLst/>
                        <a:uFillTx/>
                        <a:latin typeface="微软雅黑" panose="020B0503020204020204" pitchFamily="34" charset="-122"/>
                        <a:ea typeface="微软雅黑" panose="020B0503020204020204" pitchFamily="34" charset="-122"/>
                        <a:cs typeface="+mn-cs"/>
                        <a:sym typeface="Calibri" panose="020F0502020204030204"/>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altLang="zh-CN" sz="1400" b="0" i="0" u="none" strike="noStrike" kern="0" cap="none" spc="0" normalizeH="0" baseline="0" noProof="0" dirty="0">
                          <a:ln>
                            <a:noFill/>
                          </a:ln>
                          <a:solidFill>
                            <a:srgbClr val="000000"/>
                          </a:solidFill>
                          <a:effectLst/>
                          <a:uLnTx/>
                          <a:uFillTx/>
                          <a:latin typeface="微软雅黑" panose="020B0503020204020204" pitchFamily="34" charset="-122"/>
                          <a:ea typeface="微软雅黑" panose="020B0503020204020204" pitchFamily="34" charset="-122"/>
                          <a:cs typeface="Helvetica"/>
                          <a:sym typeface="Calibri" panose="020F0502020204030204"/>
                        </a:rPr>
                        <a:t>2022.12.20</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4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rPr>
                        <a:t>/</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2440647"/>
                  </a:ext>
                </a:extLst>
              </a:tr>
              <a:tr h="359172">
                <a:tc>
                  <a:txBody>
                    <a:bodyPr/>
                    <a:lstStyle/>
                    <a:p>
                      <a:pPr algn="ctr" rtl="0" fontAlgn="ctr"/>
                      <a:r>
                        <a:rPr lang="en-US" altLang="zh-CN" sz="1400" b="0" i="0" u="none" strike="noStrike" dirty="0">
                          <a:solidFill>
                            <a:schemeClr val="tx1"/>
                          </a:solidFill>
                          <a:effectLst/>
                          <a:latin typeface="微软雅黑" panose="020B0503020204020204" pitchFamily="34" charset="-122"/>
                          <a:ea typeface="微软雅黑" panose="020B0503020204020204" pitchFamily="34" charset="-122"/>
                        </a:rPr>
                        <a:t>11</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ctr" latinLnBrk="0" hangingPunct="1">
                        <a:lnSpc>
                          <a:spcPct val="100000"/>
                        </a:lnSpc>
                        <a:spcBef>
                          <a:spcPts val="0"/>
                        </a:spcBef>
                        <a:spcAft>
                          <a:spcPts val="0"/>
                        </a:spcAft>
                        <a:buClrTx/>
                        <a:buSzTx/>
                        <a:buFontTx/>
                        <a:buNone/>
                        <a:tabLst/>
                        <a:defRPr/>
                      </a:pPr>
                      <a:r>
                        <a:rPr lang="zh-CN" altLang="en-US" sz="1400" u="none" strike="noStrike" cap="none" spc="0" baseline="0" dirty="0">
                          <a:ln>
                            <a:noFill/>
                          </a:ln>
                          <a:effectLst/>
                          <a:uFillTx/>
                          <a:latin typeface="微软雅黑" panose="020B0503020204020204" pitchFamily="34" charset="-122"/>
                          <a:ea typeface="微软雅黑" panose="020B0503020204020204" pitchFamily="34" charset="-122"/>
                          <a:sym typeface="Calibri" panose="020F0502020204030204"/>
                        </a:rPr>
                        <a:t>项目评价</a:t>
                      </a:r>
                      <a:endParaRPr lang="zh-CN" altLang="en-US" sz="1400" b="0" i="0" u="none" strike="noStrike" cap="none" spc="0" baseline="0" dirty="0">
                        <a:ln>
                          <a:noFill/>
                        </a:ln>
                        <a:solidFill>
                          <a:srgbClr val="000000"/>
                        </a:solidFill>
                        <a:effectLst/>
                        <a:uFillTx/>
                        <a:latin typeface="微软雅黑" panose="020B0503020204020204" pitchFamily="34" charset="-122"/>
                        <a:ea typeface="微软雅黑" panose="020B0503020204020204" pitchFamily="34" charset="-122"/>
                        <a:cs typeface="+mn-cs"/>
                        <a:sym typeface="Calibri" panose="020F0502020204030204"/>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altLang="zh-CN" sz="1400" b="0" i="0" u="none" strike="noStrike" cap="none" spc="0" baseline="0" dirty="0">
                          <a:ln>
                            <a:noFill/>
                          </a:ln>
                          <a:solidFill>
                            <a:schemeClr val="tx1"/>
                          </a:solidFill>
                          <a:effectLst/>
                          <a:uFillTx/>
                          <a:latin typeface="微软雅黑" panose="020B0503020204020204" pitchFamily="34" charset="-122"/>
                          <a:ea typeface="微软雅黑" panose="020B0503020204020204" pitchFamily="34" charset="-122"/>
                          <a:cs typeface="+mn-cs"/>
                          <a:sym typeface="Calibri" panose="020F0502020204030204"/>
                        </a:rPr>
                        <a:t>2022.12.23</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ctr"/>
                      <a:r>
                        <a:rPr lang="en-US" altLang="zh-CN" sz="1600" b="0" u="none" strike="noStrike" dirty="0">
                          <a:solidFill>
                            <a:schemeClr val="tx1"/>
                          </a:solidFill>
                          <a:effectLst/>
                          <a:latin typeface="微软雅黑" panose="020B0503020204020204" pitchFamily="34" charset="-122"/>
                          <a:ea typeface="微软雅黑" panose="020B0503020204020204" pitchFamily="34" charset="-122"/>
                        </a:rPr>
                        <a:t>/</a:t>
                      </a:r>
                      <a:endParaRPr lang="en-US" sz="1600" b="0" i="0" u="none" strike="noStrike" dirty="0">
                        <a:solidFill>
                          <a:schemeClr val="tx1"/>
                        </a:solidFill>
                        <a:effectLst/>
                        <a:latin typeface="微软雅黑" panose="020B0503020204020204" pitchFamily="34" charset="-122"/>
                        <a:ea typeface="微软雅黑" panose="020B0503020204020204" pitchFamily="34" charset="-122"/>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95121878"/>
                  </a:ext>
                </a:extLst>
              </a:tr>
            </a:tbl>
          </a:graphicData>
        </a:graphic>
      </p:graphicFrame>
    </p:spTree>
    <p:extLst>
      <p:ext uri="{BB962C8B-B14F-4D97-AF65-F5344CB8AC3E}">
        <p14:creationId xmlns:p14="http://schemas.microsoft.com/office/powerpoint/2010/main" val="291335082"/>
      </p:ext>
    </p:extLst>
  </p:cSld>
  <p:clrMapOvr>
    <a:masterClrMapping/>
  </p:clrMapOvr>
  <p:transition spd="med"/>
</p:sld>
</file>

<file path=ppt/tags/tag1.xml><?xml version="1.0" encoding="utf-8"?>
<p:tagLst xmlns:a="http://schemas.openxmlformats.org/drawingml/2006/main" xmlns:r="http://schemas.openxmlformats.org/officeDocument/2006/relationships" xmlns:p="http://schemas.openxmlformats.org/presentationml/2006/main">
  <p:tag name="MH" val="20160222155736"/>
  <p:tag name="MH_LIBRARY" val="GRAPHIC"/>
  <p:tag name="MH_ORDER" val="Rectangle 33"/>
</p:tagLst>
</file>

<file path=ppt/tags/tag10.xml><?xml version="1.0" encoding="utf-8"?>
<p:tagLst xmlns:a="http://schemas.openxmlformats.org/drawingml/2006/main" xmlns:r="http://schemas.openxmlformats.org/officeDocument/2006/relationships" xmlns:p="http://schemas.openxmlformats.org/presentationml/2006/main">
  <p:tag name="MH" val="20160222155736"/>
  <p:tag name="MH_LIBRARY" val="GRAPHIC"/>
  <p:tag name="MH_ORDER" val="文本框 47"/>
</p:tagLst>
</file>

<file path=ppt/tags/tag11.xml><?xml version="1.0" encoding="utf-8"?>
<p:tagLst xmlns:a="http://schemas.openxmlformats.org/drawingml/2006/main" xmlns:r="http://schemas.openxmlformats.org/officeDocument/2006/relationships" xmlns:p="http://schemas.openxmlformats.org/presentationml/2006/main">
  <p:tag name="MH" val="20160222155736"/>
  <p:tag name="MH_LIBRARY" val="GRAPHIC"/>
  <p:tag name="MH_ORDER" val="文本框 49"/>
</p:tagLst>
</file>

<file path=ppt/tags/tag12.xml><?xml version="1.0" encoding="utf-8"?>
<p:tagLst xmlns:a="http://schemas.openxmlformats.org/drawingml/2006/main" xmlns:r="http://schemas.openxmlformats.org/officeDocument/2006/relationships" xmlns:p="http://schemas.openxmlformats.org/presentationml/2006/main">
  <p:tag name="MH" val="20160222155736"/>
  <p:tag name="MH_LIBRARY" val="GRAPHIC"/>
  <p:tag name="MH_ORDER" val="直接连接符 50"/>
</p:tagLst>
</file>

<file path=ppt/tags/tag13.xml><?xml version="1.0" encoding="utf-8"?>
<p:tagLst xmlns:a="http://schemas.openxmlformats.org/drawingml/2006/main" xmlns:r="http://schemas.openxmlformats.org/officeDocument/2006/relationships" xmlns:p="http://schemas.openxmlformats.org/presentationml/2006/main">
  <p:tag name="MH" val="20160222155736"/>
  <p:tag name="MH_LIBRARY" val="GRAPHIC"/>
  <p:tag name="MH_ORDER" val="文本框 51"/>
</p:tagLst>
</file>

<file path=ppt/tags/tag14.xml><?xml version="1.0" encoding="utf-8"?>
<p:tagLst xmlns:a="http://schemas.openxmlformats.org/drawingml/2006/main" xmlns:r="http://schemas.openxmlformats.org/officeDocument/2006/relationships" xmlns:p="http://schemas.openxmlformats.org/presentationml/2006/main">
  <p:tag name="MH" val="20160222155736"/>
  <p:tag name="MH_LIBRARY" val="GRAPHIC"/>
  <p:tag name="MH_ORDER" val="文本框 53"/>
</p:tagLst>
</file>

<file path=ppt/tags/tag15.xml><?xml version="1.0" encoding="utf-8"?>
<p:tagLst xmlns:a="http://schemas.openxmlformats.org/drawingml/2006/main" xmlns:r="http://schemas.openxmlformats.org/officeDocument/2006/relationships" xmlns:p="http://schemas.openxmlformats.org/presentationml/2006/main">
  <p:tag name="MH" val="20160222155736"/>
  <p:tag name="MH_LIBRARY" val="GRAPHIC"/>
  <p:tag name="MH_ORDER" val="直接连接符 54"/>
</p:tagLst>
</file>

<file path=ppt/tags/tag16.xml><?xml version="1.0" encoding="utf-8"?>
<p:tagLst xmlns:a="http://schemas.openxmlformats.org/drawingml/2006/main" xmlns:r="http://schemas.openxmlformats.org/officeDocument/2006/relationships" xmlns:p="http://schemas.openxmlformats.org/presentationml/2006/main">
  <p:tag name="MH" val="20160222155736"/>
  <p:tag name="MH_LIBRARY" val="GRAPHIC"/>
  <p:tag name="MH_ORDER" val="文本框 55"/>
</p:tagLst>
</file>

<file path=ppt/tags/tag17.xml><?xml version="1.0" encoding="utf-8"?>
<p:tagLst xmlns:a="http://schemas.openxmlformats.org/drawingml/2006/main" xmlns:r="http://schemas.openxmlformats.org/officeDocument/2006/relationships" xmlns:p="http://schemas.openxmlformats.org/presentationml/2006/main">
  <p:tag name="MH" val="20160222155736"/>
  <p:tag name="MH_LIBRARY" val="GRAPHIC"/>
  <p:tag name="MH_ORDER" val="文本框 57"/>
</p:tagLst>
</file>

<file path=ppt/tags/tag18.xml><?xml version="1.0" encoding="utf-8"?>
<p:tagLst xmlns:a="http://schemas.openxmlformats.org/drawingml/2006/main" xmlns:r="http://schemas.openxmlformats.org/officeDocument/2006/relationships" xmlns:p="http://schemas.openxmlformats.org/presentationml/2006/main">
  <p:tag name="MH" val="20160222155736"/>
  <p:tag name="MH_LIBRARY" val="GRAPHIC"/>
  <p:tag name="MH_ORDER" val="直接连接符 58"/>
</p:tagLst>
</file>

<file path=ppt/tags/tag19.xml><?xml version="1.0" encoding="utf-8"?>
<p:tagLst xmlns:a="http://schemas.openxmlformats.org/drawingml/2006/main" xmlns:r="http://schemas.openxmlformats.org/officeDocument/2006/relationships" xmlns:p="http://schemas.openxmlformats.org/presentationml/2006/main">
  <p:tag name="MH" val="20160222155736"/>
  <p:tag name="MH_LIBRARY" val="GRAPHIC"/>
  <p:tag name="MH_ORDER" val="文本框 59"/>
</p:tagLst>
</file>

<file path=ppt/tags/tag2.xml><?xml version="1.0" encoding="utf-8"?>
<p:tagLst xmlns:a="http://schemas.openxmlformats.org/drawingml/2006/main" xmlns:r="http://schemas.openxmlformats.org/officeDocument/2006/relationships" xmlns:p="http://schemas.openxmlformats.org/presentationml/2006/main">
  <p:tag name="MH" val="20160222155736"/>
  <p:tag name="MH_LIBRARY" val="GRAPHIC"/>
  <p:tag name="MH_ORDER" val="Rectangle 34"/>
</p:tagLst>
</file>

<file path=ppt/tags/tag20.xml><?xml version="1.0" encoding="utf-8"?>
<p:tagLst xmlns:a="http://schemas.openxmlformats.org/drawingml/2006/main" xmlns:r="http://schemas.openxmlformats.org/officeDocument/2006/relationships" xmlns:p="http://schemas.openxmlformats.org/presentationml/2006/main">
  <p:tag name="MH" val="20160222155736"/>
  <p:tag name="MH_LIBRARY" val="GRAPHIC"/>
  <p:tag name="MH_ORDER" val="文本框 61"/>
</p:tagLst>
</file>

<file path=ppt/tags/tag21.xml><?xml version="1.0" encoding="utf-8"?>
<p:tagLst xmlns:a="http://schemas.openxmlformats.org/drawingml/2006/main" xmlns:r="http://schemas.openxmlformats.org/officeDocument/2006/relationships" xmlns:p="http://schemas.openxmlformats.org/presentationml/2006/main">
  <p:tag name="MH" val="20160222155736"/>
  <p:tag name="MH_LIBRARY" val="GRAPHIC"/>
  <p:tag name="MH_ORDER" val="文本框 62"/>
</p:tagLst>
</file>

<file path=ppt/tags/tag22.xml><?xml version="1.0" encoding="utf-8"?>
<p:tagLst xmlns:a="http://schemas.openxmlformats.org/drawingml/2006/main" xmlns:r="http://schemas.openxmlformats.org/officeDocument/2006/relationships" xmlns:p="http://schemas.openxmlformats.org/presentationml/2006/main">
  <p:tag name="MH" val="20160222155736"/>
  <p:tag name="MH_LIBRARY" val="GRAPHIC"/>
  <p:tag name="MH_ORDER" val="直接连接符 63"/>
</p:tagLst>
</file>

<file path=ppt/tags/tag23.xml><?xml version="1.0" encoding="utf-8"?>
<p:tagLst xmlns:a="http://schemas.openxmlformats.org/drawingml/2006/main" xmlns:r="http://schemas.openxmlformats.org/officeDocument/2006/relationships" xmlns:p="http://schemas.openxmlformats.org/presentationml/2006/main">
  <p:tag name="MH" val="20160222155736"/>
  <p:tag name="MH_LIBRARY" val="GRAPHIC"/>
  <p:tag name="MH_ORDER" val="文本框 61"/>
</p:tagLst>
</file>

<file path=ppt/tags/tag24.xml><?xml version="1.0" encoding="utf-8"?>
<p:tagLst xmlns:a="http://schemas.openxmlformats.org/drawingml/2006/main" xmlns:r="http://schemas.openxmlformats.org/officeDocument/2006/relationships" xmlns:p="http://schemas.openxmlformats.org/presentationml/2006/main">
  <p:tag name="MH" val="20160222155736"/>
  <p:tag name="MH_LIBRARY" val="GRAPHIC"/>
  <p:tag name="MH_ORDER" val="直接连接符 63"/>
</p:tagLst>
</file>

<file path=ppt/tags/tag25.xml><?xml version="1.0" encoding="utf-8"?>
<p:tagLst xmlns:a="http://schemas.openxmlformats.org/drawingml/2006/main" xmlns:r="http://schemas.openxmlformats.org/officeDocument/2006/relationships" xmlns:p="http://schemas.openxmlformats.org/presentationml/2006/main">
  <p:tag name="ISLIDE.VECTOR" val="#431560;"/>
</p:tagLst>
</file>

<file path=ppt/tags/tag26.xml><?xml version="1.0" encoding="utf-8"?>
<p:tagLst xmlns:a="http://schemas.openxmlformats.org/drawingml/2006/main" xmlns:r="http://schemas.openxmlformats.org/officeDocument/2006/relationships" xmlns:p="http://schemas.openxmlformats.org/presentationml/2006/main">
  <p:tag name="ISLIDE.VECTOR" val="#257255;"/>
</p:tagLst>
</file>

<file path=ppt/tags/tag27.xml><?xml version="1.0" encoding="utf-8"?>
<p:tagLst xmlns:a="http://schemas.openxmlformats.org/drawingml/2006/main" xmlns:r="http://schemas.openxmlformats.org/officeDocument/2006/relationships" xmlns:p="http://schemas.openxmlformats.org/presentationml/2006/main">
  <p:tag name="ISLIDE.VECTOR" val="#308473;#188874;#267807;#184630;#204615;"/>
</p:tagLst>
</file>

<file path=ppt/tags/tag28.xml><?xml version="1.0" encoding="utf-8"?>
<p:tagLst xmlns:a="http://schemas.openxmlformats.org/drawingml/2006/main" xmlns:r="http://schemas.openxmlformats.org/officeDocument/2006/relationships" xmlns:p="http://schemas.openxmlformats.org/presentationml/2006/main">
  <p:tag name="ISLIDE.VECTOR" val="#257245;"/>
</p:tagLst>
</file>

<file path=ppt/tags/tag3.xml><?xml version="1.0" encoding="utf-8"?>
<p:tagLst xmlns:a="http://schemas.openxmlformats.org/drawingml/2006/main" xmlns:r="http://schemas.openxmlformats.org/officeDocument/2006/relationships" xmlns:p="http://schemas.openxmlformats.org/presentationml/2006/main">
  <p:tag name="MH" val="20160222155736"/>
  <p:tag name="MH_LIBRARY" val="GRAPHIC"/>
  <p:tag name="MH_ORDER" val="文本框 35"/>
</p:tagLst>
</file>

<file path=ppt/tags/tag4.xml><?xml version="1.0" encoding="utf-8"?>
<p:tagLst xmlns:a="http://schemas.openxmlformats.org/drawingml/2006/main" xmlns:r="http://schemas.openxmlformats.org/officeDocument/2006/relationships" xmlns:p="http://schemas.openxmlformats.org/presentationml/2006/main">
  <p:tag name="MH" val="20160222155736"/>
  <p:tag name="MH_LIBRARY" val="GRAPHIC"/>
  <p:tag name="MH_ORDER" val="文本框 39"/>
</p:tagLst>
</file>

<file path=ppt/tags/tag5.xml><?xml version="1.0" encoding="utf-8"?>
<p:tagLst xmlns:a="http://schemas.openxmlformats.org/drawingml/2006/main" xmlns:r="http://schemas.openxmlformats.org/officeDocument/2006/relationships" xmlns:p="http://schemas.openxmlformats.org/presentationml/2006/main">
  <p:tag name="MH" val="20160222155736"/>
  <p:tag name="MH_LIBRARY" val="GRAPHIC"/>
  <p:tag name="MH_ORDER" val="文本框 41"/>
</p:tagLst>
</file>

<file path=ppt/tags/tag6.xml><?xml version="1.0" encoding="utf-8"?>
<p:tagLst xmlns:a="http://schemas.openxmlformats.org/drawingml/2006/main" xmlns:r="http://schemas.openxmlformats.org/officeDocument/2006/relationships" xmlns:p="http://schemas.openxmlformats.org/presentationml/2006/main">
  <p:tag name="MH" val="20160222155736"/>
  <p:tag name="MH_LIBRARY" val="GRAPHIC"/>
  <p:tag name="MH_ORDER" val="直接连接符 42"/>
</p:tagLst>
</file>

<file path=ppt/tags/tag7.xml><?xml version="1.0" encoding="utf-8"?>
<p:tagLst xmlns:a="http://schemas.openxmlformats.org/drawingml/2006/main" xmlns:r="http://schemas.openxmlformats.org/officeDocument/2006/relationships" xmlns:p="http://schemas.openxmlformats.org/presentationml/2006/main">
  <p:tag name="MH" val="20160222155736"/>
  <p:tag name="MH_LIBRARY" val="GRAPHIC"/>
  <p:tag name="MH_ORDER" val="文本框 43"/>
</p:tagLst>
</file>

<file path=ppt/tags/tag8.xml><?xml version="1.0" encoding="utf-8"?>
<p:tagLst xmlns:a="http://schemas.openxmlformats.org/drawingml/2006/main" xmlns:r="http://schemas.openxmlformats.org/officeDocument/2006/relationships" xmlns:p="http://schemas.openxmlformats.org/presentationml/2006/main">
  <p:tag name="MH" val="20160222155736"/>
  <p:tag name="MH_LIBRARY" val="GRAPHIC"/>
  <p:tag name="MH_ORDER" val="文本框 45"/>
</p:tagLst>
</file>

<file path=ppt/tags/tag9.xml><?xml version="1.0" encoding="utf-8"?>
<p:tagLst xmlns:a="http://schemas.openxmlformats.org/drawingml/2006/main" xmlns:r="http://schemas.openxmlformats.org/officeDocument/2006/relationships" xmlns:p="http://schemas.openxmlformats.org/presentationml/2006/main">
  <p:tag name="MH" val="20160222155736"/>
  <p:tag name="MH_LIBRARY" val="GRAPHIC"/>
  <p:tag name="MH_ORDER" val="直接连接符 46"/>
</p:tagLst>
</file>

<file path=ppt/theme/theme1.xml><?xml version="1.0" encoding="utf-8"?>
<a:theme xmlns:a="http://schemas.openxmlformats.org/drawingml/2006/main" name="Wondershare Theme">
  <a:themeElements>
    <a:clrScheme name="主品牌色">
      <a:dk1>
        <a:srgbClr val="000000"/>
      </a:dk1>
      <a:lt1>
        <a:srgbClr val="FFFFFF"/>
      </a:lt1>
      <a:dk2>
        <a:srgbClr val="E83B45"/>
      </a:dk2>
      <a:lt2>
        <a:srgbClr val="FFFFFF"/>
      </a:lt2>
      <a:accent1>
        <a:srgbClr val="000000"/>
      </a:accent1>
      <a:accent2>
        <a:srgbClr val="E83B45"/>
      </a:accent2>
      <a:accent3>
        <a:srgbClr val="21E496"/>
      </a:accent3>
      <a:accent4>
        <a:srgbClr val="2B388F"/>
      </a:accent4>
      <a:accent5>
        <a:srgbClr val="FABD2F"/>
      </a:accent5>
      <a:accent6>
        <a:srgbClr val="0078F6"/>
      </a:accent6>
      <a:hlink>
        <a:srgbClr val="E83B45"/>
      </a:hlink>
      <a:folHlink>
        <a:srgbClr val="999599"/>
      </a:folHlink>
    </a:clrScheme>
    <a:fontScheme name="Wondershare Theme">
      <a:majorFont>
        <a:latin typeface="Calibri"/>
        <a:ea typeface="Calibri"/>
        <a:cs typeface="Calibri"/>
      </a:majorFont>
      <a:minorFont>
        <a:latin typeface="Helvetica"/>
        <a:ea typeface="Helvetica"/>
        <a:cs typeface="Helvetica"/>
      </a:minorFont>
    </a:fontScheme>
    <a:fmtScheme name="Wondershar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19050" cap="flat">
          <a:solidFill>
            <a:srgbClr val="FF0000"/>
          </a:solidFill>
          <a:prstDash val="dash"/>
          <a:miter lim="800000"/>
        </a:ln>
      </a:spPr>
      <a:bodyPr rot="0" spcFirstLastPara="1" vertOverflow="overflow" horzOverflow="overflow" vert="horz" wrap="square" lIns="91439" tIns="91439" rIns="91439" bIns="91439" numCol="1" spcCol="38100" rtlCol="0" anchor="ctr">
        <a:spAutoFit/>
      </a:bodyPr>
      <a:lstStyle>
        <a:defPPr marL="0" marR="0" indent="0" algn="l" defTabSz="1828800" rtl="0" eaLnBrk="1" fontAlgn="auto" latinLnBrk="0" hangingPunct="0">
          <a:lnSpc>
            <a:spcPct val="100000"/>
          </a:lnSpc>
          <a:spcBef>
            <a:spcPts val="0"/>
          </a:spcBef>
          <a:spcAft>
            <a:spcPts val="0"/>
          </a:spcAft>
          <a:buClrTx/>
          <a:buSzTx/>
          <a:buFontTx/>
          <a:buNone/>
          <a:tabLst/>
          <a:defRPr kumimoji="0" sz="3600" b="0" i="0" u="none" strike="noStrike" kern="1200" cap="none" spc="0" normalizeH="0" baseline="0" noProof="0">
            <a:ln>
              <a:noFill/>
            </a:ln>
            <a:solidFill>
              <a:srgbClr val="000000"/>
            </a:solidFill>
            <a:effectLst/>
            <a:uLnTx/>
            <a:uFillTx/>
            <a:latin typeface="Calibri"/>
            <a:ea typeface="+mj-ea"/>
            <a:cs typeface="Calibri"/>
            <a:sym typeface="Calibri" panose="020F0502020204030204"/>
          </a:defRPr>
        </a:def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miter lim="8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25400" cap="flat">
          <a:noFill/>
          <a:miter lim="400000"/>
        </a:ln>
      </a:spPr>
      <a:bodyPr rot="0" spcFirstLastPara="1" vertOverflow="overflow" horzOverflow="overflow" vert="horz" wrap="square" lIns="91439" tIns="91439" rIns="91439" bIns="91439" numCol="1" spcCol="38100" rtlCol="0" anchor="t">
        <a:spAutoFit/>
      </a:bodyPr>
      <a:lstStyle>
        <a:defPPr marL="0" marR="0" indent="0" algn="l" defTabSz="1828800" rtl="0" fontAlgn="auto" latinLnBrk="0" hangingPunct="0">
          <a:lnSpc>
            <a:spcPct val="100000"/>
          </a:lnSpc>
          <a:spcBef>
            <a:spcPts val="0"/>
          </a:spcBef>
          <a:spcAft>
            <a:spcPts val="0"/>
          </a:spcAft>
          <a:buClrTx/>
          <a:buSzTx/>
          <a:buFontTx/>
          <a:buNone/>
          <a:defRPr kumimoji="0" sz="3600" b="0" i="0" u="none" strike="noStrike" cap="none" spc="0" normalizeH="0" baseline="0">
            <a:ln>
              <a:noFill/>
            </a:ln>
            <a:solidFill>
              <a:schemeClr val="accent1"/>
            </a:solidFill>
            <a:effectLst/>
            <a:uFillTx/>
            <a:latin typeface="+mj-lt"/>
            <a:ea typeface="+mj-ea"/>
            <a:cs typeface="+mj-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文档" ma:contentTypeID="0x010100F62D7AC762BFD145B210AFFD6F12E56E" ma:contentTypeVersion="8" ma:contentTypeDescription="新建文档。" ma:contentTypeScope="" ma:versionID="b2f791095da0772005f4ea4bb42986a6">
  <xsd:schema xmlns:xsd="http://www.w3.org/2001/XMLSchema" xmlns:xs="http://www.w3.org/2001/XMLSchema" xmlns:p="http://schemas.microsoft.com/office/2006/metadata/properties" xmlns:ns1="http://schemas.microsoft.com/sharepoint/v3" xmlns:ns2="a9768e59-326b-4a83-8983-72f0c900037b" targetNamespace="http://schemas.microsoft.com/office/2006/metadata/properties" ma:root="true" ma:fieldsID="bc3989170d7dcc1803fe205529a69079" ns1:_="" ns2:_="">
    <xsd:import namespace="http://schemas.microsoft.com/sharepoint/v3"/>
    <xsd:import namespace="a9768e59-326b-4a83-8983-72f0c900037b"/>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1:_ip_UnifiedCompliancePolicyProperties" minOccurs="0"/>
                <xsd:element ref="ns1:_ip_UnifiedCompliancePolicyUIAc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统一合规性策略属性" ma:hidden="true" ma:internalName="_ip_UnifiedCompliancePolicyProperties">
      <xsd:simpleType>
        <xsd:restriction base="dms:Note"/>
      </xsd:simpleType>
    </xsd:element>
    <xsd:element name="_ip_UnifiedCompliancePolicyUIAction" ma:index="15" nillable="true" ma:displayName="统一合规性策略 UI 操作"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9768e59-326b-4a83-8983-72f0c900037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内容类型"/>
        <xsd:element ref="dc:title" minOccurs="0" maxOccurs="1" ma:index="4" ma:displayName="标题"/>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766E0F0-4F7B-4D88-AB10-AF669D6A6710}">
  <ds:schemaRefs>
    <ds:schemaRef ds:uri="http://schemas.microsoft.com/sharepoint/v3/contenttype/forms"/>
  </ds:schemaRefs>
</ds:datastoreItem>
</file>

<file path=customXml/itemProps2.xml><?xml version="1.0" encoding="utf-8"?>
<ds:datastoreItem xmlns:ds="http://schemas.openxmlformats.org/officeDocument/2006/customXml" ds:itemID="{C0A9802B-92CD-4895-8BB0-8A823A4B7A11}">
  <ds:schemaRefs>
    <ds:schemaRef ds:uri="http://schemas.microsoft.com/office/infopath/2007/PartnerControls"/>
    <ds:schemaRef ds:uri="http://schemas.microsoft.com/office/2006/documentManagement/types"/>
    <ds:schemaRef ds:uri="http://schemas.openxmlformats.org/package/2006/metadata/core-properties"/>
    <ds:schemaRef ds:uri="a9768e59-326b-4a83-8983-72f0c900037b"/>
    <ds:schemaRef ds:uri="http://schemas.microsoft.com/sharepoint/v3"/>
    <ds:schemaRef ds:uri="http://www.w3.org/XML/1998/namespace"/>
    <ds:schemaRef ds:uri="http://purl.org/dc/elements/1.1/"/>
    <ds:schemaRef ds:uri="http://purl.org/dc/dcmitype/"/>
    <ds:schemaRef ds:uri="http://purl.org/dc/terms/"/>
    <ds:schemaRef ds:uri="http://schemas.microsoft.com/office/2006/metadata/properties"/>
  </ds:schemaRefs>
</ds:datastoreItem>
</file>

<file path=customXml/itemProps3.xml><?xml version="1.0" encoding="utf-8"?>
<ds:datastoreItem xmlns:ds="http://schemas.openxmlformats.org/officeDocument/2006/customXml" ds:itemID="{7F1163DB-61F8-4C9D-8BE4-4E0639FFD104}">
  <ds:schemaRefs>
    <ds:schemaRef ds:uri="a9768e59-326b-4a83-8983-72f0c900037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otalTime>15981</TotalTime>
  <Words>1631</Words>
  <Application>Microsoft Office PowerPoint</Application>
  <PresentationFormat>宽屏</PresentationFormat>
  <Paragraphs>224</Paragraphs>
  <Slides>14</Slides>
  <Notes>11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14</vt:i4>
      </vt:variant>
    </vt:vector>
  </HeadingPairs>
  <TitlesOfParts>
    <vt:vector size="23" baseType="lpstr">
      <vt:lpstr>等线</vt:lpstr>
      <vt:lpstr>等线 Light</vt:lpstr>
      <vt:lpstr>华文楷体</vt:lpstr>
      <vt:lpstr>微软雅黑</vt:lpstr>
      <vt:lpstr>Arial</vt:lpstr>
      <vt:lpstr>Calibri</vt:lpstr>
      <vt:lpstr>Helvetica</vt:lpstr>
      <vt:lpstr>Wingdings</vt:lpstr>
      <vt:lpstr>Wondershare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汤 珍珍</dc:creator>
  <cp:lastModifiedBy>文野</cp:lastModifiedBy>
  <cp:revision>2199</cp:revision>
  <dcterms:created xsi:type="dcterms:W3CDTF">2019-10-29T13:51:00Z</dcterms:created>
  <dcterms:modified xsi:type="dcterms:W3CDTF">2022-08-29T01:04:00Z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2052-11.1.0.9584</vt:lpwstr>
  </property>
  <property fmtid="{D5CDD505-2E9C-101B-9397-08002B2CF9AE}" pid="3" name="ContentTypeId">
    <vt:lpwstr>0x010100F62D7AC762BFD145B210AFFD6F12E56E</vt:lpwstr>
  </property>
</Properties>
</file>