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276" r:id="rId27"/>
    <p:sldId id="290" r:id="rId28"/>
    <p:sldId id="291" r:id="rId29"/>
    <p:sldId id="292" r:id="rId30"/>
    <p:sldId id="293" r:id="rId31"/>
    <p:sldId id="294" r:id="rId32"/>
    <p:sldId id="295" r:id="rId33"/>
    <p:sldId id="296" r:id="rId34"/>
    <p:sldId id="297" r:id="rId35"/>
    <p:sldId id="298" r:id="rId36"/>
    <p:sldId id="299" r:id="rId37"/>
    <p:sldId id="300" r:id="rId38"/>
    <p:sldId id="277" r:id="rId39"/>
    <p:sldId id="307" r:id="rId40"/>
    <p:sldId id="278" r:id="rId41"/>
    <p:sldId id="279" r:id="rId42"/>
    <p:sldId id="280" r:id="rId43"/>
    <p:sldId id="281" r:id="rId44"/>
    <p:sldId id="308" r:id="rId45"/>
    <p:sldId id="309" r:id="rId46"/>
    <p:sldId id="282" r:id="rId47"/>
    <p:sldId id="310" r:id="rId48"/>
    <p:sldId id="30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2" d="100"/>
          <a:sy n="82"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21/11/2022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21/11/2022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21/11/2022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21/11/2022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ler a documentação da empresa,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106C30A-C4C8-1334-C50B-FC278E644665}"/>
              </a:ext>
            </a:extLst>
          </p:cNvPr>
          <p:cNvPicPr>
            <a:picLocks noChangeAspect="1"/>
          </p:cNvPicPr>
          <p:nvPr/>
        </p:nvPicPr>
        <p:blipFill>
          <a:blip r:embed="rId2"/>
          <a:stretch>
            <a:fillRect/>
          </a:stretch>
        </p:blipFill>
        <p:spPr>
          <a:xfrm>
            <a:off x="411519" y="1890944"/>
            <a:ext cx="11528759" cy="4268853"/>
          </a:xfrm>
          <a:prstGeom prst="rect">
            <a:avLst/>
          </a:prstGeom>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28F1AF-EB55-6A17-DDE7-692183608F0C}"/>
              </a:ext>
            </a:extLst>
          </p:cNvPr>
          <p:cNvPicPr>
            <a:picLocks noChangeAspect="1"/>
          </p:cNvPicPr>
          <p:nvPr/>
        </p:nvPicPr>
        <p:blipFill>
          <a:blip r:embed="rId2"/>
          <a:stretch>
            <a:fillRect/>
          </a:stretch>
        </p:blipFill>
        <p:spPr>
          <a:xfrm>
            <a:off x="99134" y="1957568"/>
            <a:ext cx="11993732" cy="3916622"/>
          </a:xfrm>
          <a:prstGeom prst="rect">
            <a:avLst/>
          </a:prstGeom>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DEBACB3-873C-B8B5-9395-8C99A962D6AB}"/>
              </a:ext>
            </a:extLst>
          </p:cNvPr>
          <p:cNvPicPr>
            <a:picLocks noChangeAspect="1"/>
          </p:cNvPicPr>
          <p:nvPr/>
        </p:nvPicPr>
        <p:blipFill>
          <a:blip r:embed="rId2"/>
          <a:stretch>
            <a:fillRect/>
          </a:stretch>
        </p:blipFill>
        <p:spPr>
          <a:xfrm>
            <a:off x="0" y="2548157"/>
            <a:ext cx="12192000" cy="1921483"/>
          </a:xfrm>
          <a:prstGeom prst="rect">
            <a:avLst/>
          </a:prstGeom>
        </p:spPr>
      </p:pic>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474237"/>
            <a:ext cx="9905999" cy="4316964"/>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06285"/>
            <a:ext cx="9905999" cy="4484915"/>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representa um incidente relatado por um funcionário sobre </a:t>
            </a:r>
            <a:r>
              <a:rPr lang="pt-PT">
                <a:solidFill>
                  <a:schemeClr val="tx1"/>
                </a:solidFill>
              </a:rPr>
              <a:t>um veículo e é </a:t>
            </a:r>
            <a:r>
              <a:rPr lang="pt-PT" dirty="0">
                <a:solidFill>
                  <a:schemeClr val="tx1"/>
                </a:solidFill>
              </a:rPr>
              <a:t>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80931"/>
            <a:ext cx="9905999" cy="441027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6" name="Imagem 5">
            <a:extLst>
              <a:ext uri="{FF2B5EF4-FFF2-40B4-BE49-F238E27FC236}">
                <a16:creationId xmlns:a16="http://schemas.microsoft.com/office/drawing/2014/main" id="{5812E7E4-05EC-E304-26D2-7AC258562C12}"/>
              </a:ext>
            </a:extLst>
          </p:cNvPr>
          <p:cNvPicPr>
            <a:picLocks noChangeAspect="1"/>
          </p:cNvPicPr>
          <p:nvPr/>
        </p:nvPicPr>
        <p:blipFill>
          <a:blip r:embed="rId2"/>
          <a:stretch>
            <a:fillRect/>
          </a:stretch>
        </p:blipFill>
        <p:spPr>
          <a:xfrm>
            <a:off x="3808520" y="1083075"/>
            <a:ext cx="8022646" cy="4507104"/>
          </a:xfrm>
          <a:prstGeom prst="rect">
            <a:avLst/>
          </a:prstGeom>
        </p:spPr>
      </p:pic>
    </p:spTree>
    <p:extLst>
      <p:ext uri="{BB962C8B-B14F-4D97-AF65-F5344CB8AC3E}">
        <p14:creationId xmlns:p14="http://schemas.microsoft.com/office/powerpoint/2010/main" val="133477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163DC56-9BA6-FE86-11A3-CF9131059365}"/>
              </a:ext>
            </a:extLst>
          </p:cNvPr>
          <p:cNvPicPr>
            <a:picLocks noChangeAspect="1"/>
          </p:cNvPicPr>
          <p:nvPr/>
        </p:nvPicPr>
        <p:blipFill>
          <a:blip r:embed="rId2"/>
          <a:stretch>
            <a:fillRect/>
          </a:stretch>
        </p:blipFill>
        <p:spPr>
          <a:xfrm>
            <a:off x="2184701" y="1207364"/>
            <a:ext cx="8813085" cy="4935760"/>
          </a:xfrm>
          <a:prstGeom prst="rect">
            <a:avLst/>
          </a:prstGeom>
        </p:spPr>
      </p:pic>
    </p:spTree>
    <p:extLst>
      <p:ext uri="{BB962C8B-B14F-4D97-AF65-F5344CB8AC3E}">
        <p14:creationId xmlns:p14="http://schemas.microsoft.com/office/powerpoint/2010/main" val="149023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r>
              <a:rPr lang="pt-PT" dirty="0"/>
              <a:t>O nosso modelo lógico foi construído a partir do modelo concetual.</a:t>
            </a:r>
          </a:p>
        </p:txBody>
      </p:sp>
    </p:spTree>
    <p:extLst>
      <p:ext uri="{BB962C8B-B14F-4D97-AF65-F5344CB8AC3E}">
        <p14:creationId xmlns:p14="http://schemas.microsoft.com/office/powerpoint/2010/main" val="546604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dirty="0"/>
              <a:t>Certamente, está normalizado.</a:t>
            </a:r>
          </a:p>
        </p:txBody>
      </p:sp>
    </p:spTree>
    <p:extLst>
      <p:ext uri="{BB962C8B-B14F-4D97-AF65-F5344CB8AC3E}">
        <p14:creationId xmlns:p14="http://schemas.microsoft.com/office/powerpoint/2010/main" val="2167283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4" name="Imagem 3">
            <a:extLst>
              <a:ext uri="{FF2B5EF4-FFF2-40B4-BE49-F238E27FC236}">
                <a16:creationId xmlns:a16="http://schemas.microsoft.com/office/drawing/2014/main" id="{B2CE965C-4A14-9F2D-23CD-14948182890C}"/>
              </a:ext>
            </a:extLst>
          </p:cNvPr>
          <p:cNvPicPr>
            <a:picLocks noChangeAspect="1"/>
          </p:cNvPicPr>
          <p:nvPr/>
        </p:nvPicPr>
        <p:blipFill>
          <a:blip r:embed="rId2"/>
          <a:stretch>
            <a:fillRect/>
          </a:stretch>
        </p:blipFill>
        <p:spPr>
          <a:xfrm>
            <a:off x="4102957" y="373604"/>
            <a:ext cx="7316221" cy="5258534"/>
          </a:xfrm>
          <a:prstGeom prst="rect">
            <a:avLst/>
          </a:prstGeom>
        </p:spPr>
      </p:pic>
    </p:spTree>
    <p:extLst>
      <p:ext uri="{BB962C8B-B14F-4D97-AF65-F5344CB8AC3E}">
        <p14:creationId xmlns:p14="http://schemas.microsoft.com/office/powerpoint/2010/main" val="1643482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E2D06-E23C-1338-0618-4DBD33EE3AE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96F89B51-E0D6-3343-862B-D2D3DFA2E20D}"/>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DA5D3F6C-40DB-7D50-6B6D-ECA5534873B9}"/>
              </a:ext>
            </a:extLst>
          </p:cNvPr>
          <p:cNvPicPr>
            <a:picLocks noChangeAspect="1"/>
          </p:cNvPicPr>
          <p:nvPr/>
        </p:nvPicPr>
        <p:blipFill>
          <a:blip r:embed="rId2"/>
          <a:stretch>
            <a:fillRect/>
          </a:stretch>
        </p:blipFill>
        <p:spPr>
          <a:xfrm>
            <a:off x="1966336" y="771154"/>
            <a:ext cx="8259328" cy="5315692"/>
          </a:xfrm>
          <a:prstGeom prst="rect">
            <a:avLst/>
          </a:prstGeom>
        </p:spPr>
      </p:pic>
    </p:spTree>
    <p:extLst>
      <p:ext uri="{BB962C8B-B14F-4D97-AF65-F5344CB8AC3E}">
        <p14:creationId xmlns:p14="http://schemas.microsoft.com/office/powerpoint/2010/main" val="602785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856FB-D08E-BD49-EDBA-97E6E97C268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ACFCF82-A57E-1350-89E7-5F3225D0810C}"/>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3D709CB-97CD-F089-9FD5-B502170BE286}"/>
              </a:ext>
            </a:extLst>
          </p:cNvPr>
          <p:cNvPicPr>
            <a:picLocks noChangeAspect="1"/>
          </p:cNvPicPr>
          <p:nvPr/>
        </p:nvPicPr>
        <p:blipFill>
          <a:blip r:embed="rId2"/>
          <a:stretch>
            <a:fillRect/>
          </a:stretch>
        </p:blipFill>
        <p:spPr>
          <a:xfrm>
            <a:off x="2133047" y="961680"/>
            <a:ext cx="7925906" cy="4934639"/>
          </a:xfrm>
          <a:prstGeom prst="rect">
            <a:avLst/>
          </a:prstGeom>
        </p:spPr>
      </p:pic>
    </p:spTree>
    <p:extLst>
      <p:ext uri="{BB962C8B-B14F-4D97-AF65-F5344CB8AC3E}">
        <p14:creationId xmlns:p14="http://schemas.microsoft.com/office/powerpoint/2010/main" val="341009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4.4 Validação do modelo com interrogações do utilizador</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07121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0B638-D778-C4F1-F54F-08F221A07009}"/>
              </a:ext>
            </a:extLst>
          </p:cNvPr>
          <p:cNvSpPr>
            <a:spLocks noGrp="1"/>
          </p:cNvSpPr>
          <p:nvPr>
            <p:ph type="title"/>
          </p:nvPr>
        </p:nvSpPr>
        <p:spPr/>
        <p:txBody>
          <a:bodyPr/>
          <a:lstStyle/>
          <a:p>
            <a:r>
              <a:rPr lang="pt-PT" dirty="0"/>
              <a:t>Trabalho futuro</a:t>
            </a:r>
          </a:p>
        </p:txBody>
      </p:sp>
      <p:sp>
        <p:nvSpPr>
          <p:cNvPr id="3" name="Marcador de Posição de Conteúdo 2">
            <a:extLst>
              <a:ext uri="{FF2B5EF4-FFF2-40B4-BE49-F238E27FC236}">
                <a16:creationId xmlns:a16="http://schemas.microsoft.com/office/drawing/2014/main" id="{71364231-DBCC-D202-0712-90C9867550DE}"/>
              </a:ext>
            </a:extLst>
          </p:cNvPr>
          <p:cNvSpPr>
            <a:spLocks noGrp="1"/>
          </p:cNvSpPr>
          <p:nvPr>
            <p:ph idx="1"/>
          </p:nvPr>
        </p:nvSpPr>
        <p:spPr>
          <a:xfrm>
            <a:off x="2530721" y="2142930"/>
            <a:ext cx="8915400" cy="3777622"/>
          </a:xfrm>
        </p:spPr>
        <p:txBody>
          <a:bodyPr/>
          <a:lstStyle/>
          <a:p>
            <a:r>
              <a:rPr lang="pt-PT" dirty="0"/>
              <a:t>Implementar entregas rotineiras</a:t>
            </a:r>
          </a:p>
          <a:p>
            <a:r>
              <a:rPr lang="pt-PT" dirty="0"/>
              <a:t>Criar um diagrama de </a:t>
            </a:r>
            <a:r>
              <a:rPr lang="pt-PT" dirty="0" err="1"/>
              <a:t>Gantt</a:t>
            </a:r>
            <a:r>
              <a:rPr lang="pt-PT" dirty="0"/>
              <a:t> para organização do trabalho</a:t>
            </a:r>
          </a:p>
          <a:p>
            <a:endParaRPr lang="pt-PT" dirty="0"/>
          </a:p>
        </p:txBody>
      </p:sp>
    </p:spTree>
    <p:extLst>
      <p:ext uri="{BB962C8B-B14F-4D97-AF65-F5344CB8AC3E}">
        <p14:creationId xmlns:p14="http://schemas.microsoft.com/office/powerpoint/2010/main" val="3991612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Bibliografia</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se ter tornado complexo controlar os trajetos dos seus funcionários, como no combustível gasto e na organização dos estafetas, o que acabava por levar a prejuízos de </a:t>
            </a:r>
            <a:r>
              <a:rPr lang="pt-PT" b="1" dirty="0">
                <a:solidFill>
                  <a:srgbClr val="000000"/>
                </a:solidFill>
                <a:latin typeface="Arial" panose="020B0604020202020204" pitchFamily="34" charset="0"/>
              </a:rPr>
              <a:t>5</a:t>
            </a:r>
            <a:r>
              <a:rPr lang="pt-PT" sz="1800" b="1" i="0" u="none" strike="noStrike" dirty="0">
                <a:solidFill>
                  <a:srgbClr val="000000"/>
                </a:solidFill>
                <a:effectLst/>
                <a:latin typeface="Arial" panose="020B0604020202020204" pitchFamily="34" charset="0"/>
              </a:rPr>
              <a:t>%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do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925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343</TotalTime>
  <Words>2417</Words>
  <Application>Microsoft Office PowerPoint</Application>
  <PresentationFormat>Ecrã Panorâmico</PresentationFormat>
  <Paragraphs>120</Paragraphs>
  <Slides>48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48</vt:i4>
      </vt:variant>
    </vt:vector>
  </HeadingPairs>
  <TitlesOfParts>
    <vt:vector size="53" baseType="lpstr">
      <vt:lpstr>Abadi</vt:lpstr>
      <vt:lpstr>Arial</vt:lpstr>
      <vt:lpstr>Century Gothic</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Apresentação do PowerPoint</vt:lpstr>
      <vt:lpstr>4. Modelação Lógica</vt:lpstr>
      <vt:lpstr>4.1 Construção e validação do modelo de dados lógico</vt:lpstr>
      <vt:lpstr>4.2 Normalização de Dados</vt:lpstr>
      <vt:lpstr>4.3 Apresentação e explicação do modelo lógico produzido</vt:lpstr>
      <vt:lpstr>Apresentação do PowerPoint</vt:lpstr>
      <vt:lpstr>Apresentação do PowerPoint</vt:lpstr>
      <vt:lpstr>4.4 Validação do modelo com interrogações do utilizador</vt:lpstr>
      <vt:lpstr>Trabalho futuro</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Paulo André Alegre Pinto</cp:lastModifiedBy>
  <cp:revision>19</cp:revision>
  <dcterms:created xsi:type="dcterms:W3CDTF">2022-11-20T15:57:18Z</dcterms:created>
  <dcterms:modified xsi:type="dcterms:W3CDTF">2022-11-21T09:31:58Z</dcterms:modified>
</cp:coreProperties>
</file>