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Gonçalo Sous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16T18:02:47.449">
    <p:pos x="2925" y="315"/>
    <p:text>isto é esplicar as cenas do relatorio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1-16T18:04:27.088">
    <p:pos x="6000" y="0"/>
    <p:text>dizer que os tipos de conservação sao entidades para garantir consistencia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1-16T18:05:09.870">
    <p:pos x="2940" y="235"/>
    <p:text>dizer que o relatorio é uma entidade fraca e por isso pose ser posta como relacionamento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1-16T18:06:18.448">
    <p:pos x="2718" y="0"/>
    <p:text>explicar que o contacto é um atributo forte e por isso ficou como conposto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1-16T18:17:52.687">
    <p:pos x="3296" y="-13"/>
    <p:text>esplicar que o contacto ficou numa tabela unica para evitar duplicação de dados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1-16T19:24:00.576">
    <p:pos x="6000" y="0"/>
    <p:text>explicar que no modelo fisico os relatorios são uma tabela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6a154c49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6a154c49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6a154c4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6a154c4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contacto ficou numa tabela 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única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para evitar possível duplicação de dados (entre clientes, fucionários e fornecedores)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6a154c49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6a154c49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Relatórios são tabela por serem n&lt;-&gt;m. Precisam de mais um atributo na chave primária porque pode se escrever mais que um relatório entre os mesmos veiculos/funcionarios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6b3588b2b_1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6b3588b2b_1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HoraEntrega, HoraPrevista e HoraEnvio são obrigatórias em certo momento do SGDB, quando a Encomenda está associada a um Percurso. O valor padrão é importante porque a entrada é Not Null, ao ser algo impossível normalmente “1000-01-01 00:00”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6b3588b2b_16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6b3588b2b_16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Equi-Junção das tabelas Cliente e Encomenda pelo id do Cliente, para todos os Clientes. Agregação pelo id do Cliente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6f047d109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6f047d10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a154c4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a154c4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está escrito são apenas exemplos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6b3588b2b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6b3588b2b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6b3588b2b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6b3588b2b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6a154c49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6a154c49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 = Entidades-Relacionamentos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6a154c4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6a154c4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Tipos de conservação 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entidades para garantir 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consistência e integridade (segurança dos produtos)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6a154c4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6a154c4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relatório era uma entidade fraca, e foi reduzida a relacionamento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6a154c4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6a154c4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Contacto é um atributo forte, mas não o suficiente para entidade, e por isso ficou como Composto.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6b3588b2b_16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6b3588b2b_1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HoraEntrega, HoraPrevista e HoraEnvio são obrigatórias em certo momento do SGDB, quando a Encomenda está associada a um Percurso. Não podem ser opcionais.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“Saúde Monádica”</a:t>
            </a:r>
            <a:endParaRPr sz="3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26"/>
            <a:ext cx="9805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17/01/2023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Lucena Ribas Ferreira A94956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Eduardo da Silva Machado A96936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Gonçalo Manuel Maia de Sousa A97485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 Alegre Pinto A97391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63" y="6831"/>
            <a:ext cx="1026475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712" y="12"/>
            <a:ext cx="1026475" cy="10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138" y="13"/>
            <a:ext cx="1026475" cy="10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519375" y="1019650"/>
            <a:ext cx="35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Universidade do Minho,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Escola de Engenharia e Escola de Ciências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Modelação Lógica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46075" y="1305125"/>
            <a:ext cx="36378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Traduzido do Modelo Conceptual, pelas regras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Normalização nas 3 Formas Normais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Exemplos ilustrativos de algumas das decisões feitas: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</a:pP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Contactos;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</a:pP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Relatório;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</a:pPr>
            <a:r>
              <a:rPr i="1"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Defaults</a:t>
            </a:r>
            <a:r>
              <a:rPr lang="pt-BR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00" y="0"/>
            <a:ext cx="4827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62875" y="2120850"/>
            <a:ext cx="37065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Contactos como tabela</a:t>
            </a:r>
            <a:endParaRPr sz="18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851" y="-21525"/>
            <a:ext cx="2988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60575" y="2197500"/>
            <a:ext cx="37065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Relatórios</a:t>
            </a:r>
            <a:r>
              <a:rPr lang="pt-BR" sz="1800"/>
              <a:t> como tabela</a:t>
            </a:r>
            <a:endParaRPr sz="18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927" y="816982"/>
            <a:ext cx="4803875" cy="346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44175" y="2232450"/>
            <a:ext cx="37065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Defaults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050" y="-119000"/>
            <a:ext cx="233362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17197" t="0"/>
          <a:stretch/>
        </p:blipFill>
        <p:spPr>
          <a:xfrm>
            <a:off x="4410125" y="4007900"/>
            <a:ext cx="4635499" cy="1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37065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Interrogações do Utilizador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Validação do Modelo Lógico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Baseados nos Requisitos de Manipulação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Exemplo:  Deve ser possível listar os 3 clientes que mais dinheiro gastaram na Farmácia. (RM21)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11598" r="0" t="0"/>
          <a:stretch/>
        </p:blipFill>
        <p:spPr>
          <a:xfrm>
            <a:off x="4602850" y="472000"/>
            <a:ext cx="4455900" cy="4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“Saúde Monádica”</a:t>
            </a:r>
            <a:endParaRPr sz="3200"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311700" y="1822226"/>
            <a:ext cx="9805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17/01/2023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Lucena Ribas Ferreira A94956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Eduardo da Silva Machado A96936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Gonçalo Manuel Maia de Sousa A97485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André Alegre Pinto A97391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63" y="6831"/>
            <a:ext cx="1026475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712" y="12"/>
            <a:ext cx="1026475" cy="10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138" y="13"/>
            <a:ext cx="1026475" cy="10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5519375" y="1019650"/>
            <a:ext cx="35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Universidade do Minho,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Escola de Engenharia e Escola de Ciências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Sistema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4675" y="500925"/>
            <a:ext cx="4166400" cy="4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Contexto e Fundamentação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Farmácia Digital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Entregas ao Domicílio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Perspetiva de Expansão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Foco na Segurança e Organização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Viabilidade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Evitar descoordenação entre Produto e Veículos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Recursos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Execução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37" y="840200"/>
            <a:ext cx="4837325" cy="30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Requisitos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Levantamento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Entrevistas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Documentação (incluindo digital)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Organização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Descrição, Manipulação e Controlo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Subcategorização da Descrição em </a:t>
            </a:r>
            <a:r>
              <a:rPr b="1" lang="pt-BR" sz="1300"/>
              <a:t>Relacionamentos</a:t>
            </a:r>
            <a:r>
              <a:rPr lang="pt-BR" sz="1300"/>
              <a:t> e </a:t>
            </a:r>
            <a:r>
              <a:rPr b="1" lang="pt-BR" sz="1300"/>
              <a:t>Integridade</a:t>
            </a:r>
            <a:r>
              <a:rPr lang="pt-BR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Análise e Validação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Modelação Conceptual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Diagrama 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Baseado nos Requisitos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Exemplos ilustrativos de algumas das decisões feitas: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Tipos de Conservação;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Relatório;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Contactos;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Obrigatoriedade na Encomenda.</a:t>
            </a:r>
            <a:endParaRPr sz="1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00" y="0"/>
            <a:ext cx="4829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23750" y="2311125"/>
            <a:ext cx="37065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Tipos de </a:t>
            </a:r>
            <a:r>
              <a:rPr lang="pt-BR" sz="1800"/>
              <a:t>conservação</a:t>
            </a:r>
            <a:r>
              <a:rPr lang="pt-BR" sz="1800"/>
              <a:t> como entidade </a:t>
            </a: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25" y="0"/>
            <a:ext cx="4840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4775" y="2361900"/>
            <a:ext cx="37065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Relatório como relacionamento.</a:t>
            </a:r>
            <a:endParaRPr sz="18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00" y="373950"/>
            <a:ext cx="4000500" cy="4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2366025"/>
            <a:ext cx="37065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Contactos como atributos compostos multivalorados.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100" y="0"/>
            <a:ext cx="4827900" cy="39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99550" y="723300"/>
            <a:ext cx="3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95500" y="1922925"/>
            <a:ext cx="37065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Obrigatoriedade na Encomenda (RD41)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raEntrega, HoraPrevista e HoraEnvio</a:t>
            </a:r>
            <a:endParaRPr sz="15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3" y="522462"/>
            <a:ext cx="4489744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