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4F840-B9BA-4BC9-8BFC-D298A042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85250"/>
            <a:ext cx="9603275" cy="1037533"/>
          </a:xfrm>
        </p:spPr>
        <p:txBody>
          <a:bodyPr/>
          <a:lstStyle/>
          <a:p>
            <a:r>
              <a:rPr lang="en-US" b="1" dirty="0"/>
              <a:t>Procedure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71FA296-87F4-4E93-BF84-7ACFDD5C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28800"/>
            <a:ext cx="9603275" cy="3637545"/>
          </a:xfrm>
        </p:spPr>
        <p:txBody>
          <a:bodyPr/>
          <a:lstStyle/>
          <a:p>
            <a:r>
              <a:rPr lang="en-US" dirty="0"/>
              <a:t>A procedure is a block of code that performs a specific task. </a:t>
            </a:r>
          </a:p>
          <a:p>
            <a:r>
              <a:rPr lang="en-US" dirty="0"/>
              <a:t>Procedure may not return value. It is a building block of a computer program.</a:t>
            </a:r>
          </a:p>
          <a:p>
            <a:r>
              <a:rPr lang="en-US" dirty="0"/>
              <a:t>A set of instructions that performs a specific task for a main routine, requiring direction back to the proper place in the main routine on completion of the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2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D51467-0DFE-4D8E-ABE8-2AF82DEB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64818D-0E41-437B-8D5D-7DBB6B50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185" y="1853754"/>
            <a:ext cx="9894627" cy="4307895"/>
          </a:xfrm>
        </p:spPr>
        <p:txBody>
          <a:bodyPr>
            <a:normAutofit/>
          </a:bodyPr>
          <a:lstStyle/>
          <a:p>
            <a:r>
              <a:rPr lang="en-US" dirty="0"/>
              <a:t>An object is a software bundle of related state and behavior. Software objects are often used to model the real-world objects that we find in everyday life. </a:t>
            </a:r>
          </a:p>
          <a:p>
            <a:r>
              <a:rPr lang="en-US" dirty="0"/>
              <a:t>An object is a location in memory having a value and referenced by an identifier. </a:t>
            </a:r>
          </a:p>
          <a:p>
            <a:r>
              <a:rPr lang="en-US" dirty="0"/>
              <a:t>Object can be a table or column in a relational database, or an association between data and a database entity (such as relating a person's age to a specific person).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752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3334CA-864B-481E-B14E-66528D0F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an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351D89F-74AA-4F28-9931-582CD160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properties characterize objects: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Identity</a:t>
            </a:r>
            <a:r>
              <a:rPr lang="en-US" dirty="0"/>
              <a:t>: the property of an object that distinguishes it from other objects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State</a:t>
            </a:r>
            <a:r>
              <a:rPr lang="en-US" dirty="0"/>
              <a:t>: describes the data stored in the object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Behavior</a:t>
            </a:r>
            <a:r>
              <a:rPr lang="en-US" dirty="0"/>
              <a:t>: describes the methods in the object's interface by which the object can be used.</a:t>
            </a:r>
          </a:p>
          <a:p>
            <a:r>
              <a:rPr lang="en-US" dirty="0"/>
              <a:t>Real-world objects share two characteristics: They all have </a:t>
            </a:r>
            <a:r>
              <a:rPr lang="en-US" i="1" dirty="0"/>
              <a:t>state</a:t>
            </a:r>
            <a:r>
              <a:rPr lang="en-US" dirty="0"/>
              <a:t> and </a:t>
            </a:r>
            <a:r>
              <a:rPr lang="en-US" i="1" dirty="0"/>
              <a:t>behavior</a:t>
            </a:r>
            <a:r>
              <a:rPr lang="en-US" dirty="0"/>
              <a:t>. Dogs have state (name, color, breed, hungry) and behavior (barking, fetching, wagging tail).</a:t>
            </a:r>
          </a:p>
        </p:txBody>
      </p:sp>
    </p:spTree>
    <p:extLst>
      <p:ext uri="{BB962C8B-B14F-4D97-AF65-F5344CB8AC3E}">
        <p14:creationId xmlns:p14="http://schemas.microsoft.com/office/powerpoint/2010/main" val="8080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EE173-CE3B-4438-A62D-613D48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Integrated development environment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7B0AC1-0E35-466F-8BFE-04D24341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3" y="1853753"/>
            <a:ext cx="9785612" cy="4246795"/>
          </a:xfrm>
        </p:spPr>
        <p:txBody>
          <a:bodyPr>
            <a:normAutofit/>
          </a:bodyPr>
          <a:lstStyle/>
          <a:p>
            <a:r>
              <a:rPr lang="en-US" sz="2200" dirty="0"/>
              <a:t>Abbreviated as IDE, a programming environment integrated into a software application that provides a GUI builder, a text or code editor, a compiler and/or interpreter and a debugger. </a:t>
            </a:r>
          </a:p>
          <a:p>
            <a:r>
              <a:rPr lang="en-US" sz="2200" dirty="0"/>
              <a:t>Visual Studio, Delphi, </a:t>
            </a:r>
            <a:r>
              <a:rPr lang="en-US" sz="2200" dirty="0" err="1"/>
              <a:t>NetBeans</a:t>
            </a:r>
            <a:r>
              <a:rPr lang="en-US" sz="2200" dirty="0"/>
              <a:t>, </a:t>
            </a:r>
            <a:r>
              <a:rPr lang="en-US" sz="2200" dirty="0" err="1"/>
              <a:t>IntelliJ</a:t>
            </a:r>
            <a:r>
              <a:rPr lang="en-US" sz="2200" dirty="0"/>
              <a:t> </a:t>
            </a:r>
            <a:r>
              <a:rPr lang="en-US" sz="2200" dirty="0" smtClean="0"/>
              <a:t>IDEA and </a:t>
            </a:r>
            <a:r>
              <a:rPr lang="en-US" sz="2200" dirty="0"/>
              <a:t>Eclipse </a:t>
            </a:r>
            <a:r>
              <a:rPr lang="en-US" sz="2200" dirty="0"/>
              <a:t>are all examples of IDEs.</a:t>
            </a:r>
            <a:endParaRPr lang="en-US" sz="2200" b="1" dirty="0"/>
          </a:p>
          <a:p>
            <a:r>
              <a:rPr lang="en-US" sz="2200" dirty="0"/>
              <a:t>An IDE or interactive development environment is a software application that provides comprehensive facilities to computer programmers for software development. </a:t>
            </a:r>
          </a:p>
          <a:p>
            <a:r>
              <a:rPr lang="en-US" sz="2200" dirty="0"/>
              <a:t>An IDE normally consists of a source code editor, build automation tools and a debugger. Several modern IDEs integrate with </a:t>
            </a:r>
            <a:r>
              <a:rPr lang="en-US" sz="2200" dirty="0" err="1"/>
              <a:t>Intelli</a:t>
            </a:r>
            <a:r>
              <a:rPr lang="en-US" sz="2200" dirty="0"/>
              <a:t>-sense coding features</a:t>
            </a:r>
          </a:p>
        </p:txBody>
      </p:sp>
    </p:spTree>
    <p:extLst>
      <p:ext uri="{BB962C8B-B14F-4D97-AF65-F5344CB8AC3E}">
        <p14:creationId xmlns:p14="http://schemas.microsoft.com/office/powerpoint/2010/main" val="331886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Event-Oriented </a:t>
            </a:r>
            <a:r>
              <a:rPr lang="en-US" b="1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6590"/>
          </a:xfrm>
        </p:spPr>
        <p:txBody>
          <a:bodyPr>
            <a:normAutofit/>
          </a:bodyPr>
          <a:lstStyle/>
          <a:p>
            <a:r>
              <a:rPr lang="en-US" sz="2200" dirty="0"/>
              <a:t>It is a programming paradigm in which the flow of program execution is determined by events.</a:t>
            </a:r>
          </a:p>
          <a:p>
            <a:r>
              <a:rPr lang="en-US" sz="2200" dirty="0"/>
              <a:t> An event driven application is designed to detect events as they occur and then deal with them using appropriate event handling procedure. </a:t>
            </a:r>
            <a:endParaRPr lang="en-US" sz="2200" dirty="0" smtClean="0"/>
          </a:p>
          <a:p>
            <a:r>
              <a:rPr lang="en-US" sz="2200" dirty="0" smtClean="0"/>
              <a:t>An </a:t>
            </a:r>
            <a:r>
              <a:rPr lang="en-US" sz="2200" dirty="0"/>
              <a:t>event-oriented language implies that an application (the computer program) waits for an </a:t>
            </a:r>
            <a:r>
              <a:rPr lang="en-US" sz="2200" i="1" dirty="0"/>
              <a:t>event </a:t>
            </a:r>
            <a:r>
              <a:rPr lang="en-US" sz="2200" dirty="0"/>
              <a:t>to occur before taking any action. </a:t>
            </a:r>
            <a:endParaRPr lang="en-US" sz="2200" dirty="0" smtClean="0"/>
          </a:p>
          <a:p>
            <a:r>
              <a:rPr lang="en-US" sz="2200" dirty="0" smtClean="0"/>
              <a:t>These </a:t>
            </a:r>
            <a:r>
              <a:rPr lang="en-US" sz="2200" dirty="0"/>
              <a:t>events include user input events in graphical user interface. Events are actions that are performed during application usage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574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9469"/>
          </a:xfrm>
        </p:spPr>
        <p:txBody>
          <a:bodyPr>
            <a:normAutofit/>
          </a:bodyPr>
          <a:lstStyle/>
          <a:p>
            <a:r>
              <a:rPr lang="en-US" sz="2200" dirty="0"/>
              <a:t>It might be the press of a key on the keyboard or the click of a mouse button.  </a:t>
            </a:r>
            <a:endParaRPr lang="en-US" sz="2200" dirty="0" smtClean="0"/>
          </a:p>
          <a:p>
            <a:r>
              <a:rPr lang="en-US" sz="2200" dirty="0"/>
              <a:t>C# is </a:t>
            </a:r>
            <a:r>
              <a:rPr lang="en-US" sz="2200" b="1" dirty="0"/>
              <a:t>event driven</a:t>
            </a:r>
            <a:r>
              <a:rPr lang="en-US" sz="2200" dirty="0"/>
              <a:t>. You’ll write programs that respond to user-initiated </a:t>
            </a:r>
            <a:r>
              <a:rPr lang="en-US" sz="2200" b="1" dirty="0"/>
              <a:t>events </a:t>
            </a:r>
            <a:r>
              <a:rPr lang="en-US" sz="2200" dirty="0"/>
              <a:t>such as</a:t>
            </a:r>
          </a:p>
          <a:p>
            <a:r>
              <a:rPr lang="en-US" sz="2200" dirty="0"/>
              <a:t>Both environments were designed to bring hardware and software together into a standard user interface by employing a </a:t>
            </a:r>
            <a:r>
              <a:rPr lang="en-US" sz="2200" i="1" dirty="0"/>
              <a:t>graphical user interface</a:t>
            </a:r>
            <a:r>
              <a:rPr lang="en-US" sz="2200" dirty="0"/>
              <a:t>, or GUI. </a:t>
            </a:r>
          </a:p>
        </p:txBody>
      </p:sp>
    </p:spTree>
    <p:extLst>
      <p:ext uri="{BB962C8B-B14F-4D97-AF65-F5344CB8AC3E}">
        <p14:creationId xmlns:p14="http://schemas.microsoft.com/office/powerpoint/2010/main" val="8329273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</TotalTime>
  <Words>364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Procedure</vt:lpstr>
      <vt:lpstr>Object</vt:lpstr>
      <vt:lpstr>Properties of an object</vt:lpstr>
      <vt:lpstr>Integrated development environment </vt:lpstr>
      <vt:lpstr>Event-Oriented Languages</vt:lpstr>
      <vt:lpstr>CONTD…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Subject-oriented programming</dc:title>
  <dc:creator>Binod Thapa</dc:creator>
  <cp:lastModifiedBy>User</cp:lastModifiedBy>
  <cp:revision>127</cp:revision>
  <dcterms:created xsi:type="dcterms:W3CDTF">2017-08-11T03:42:09Z</dcterms:created>
  <dcterms:modified xsi:type="dcterms:W3CDTF">2021-04-07T15:52:26Z</dcterms:modified>
</cp:coreProperties>
</file>