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568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166135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32FF5D-DC46-45E8-80A7-B23AB610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2241"/>
            <a:ext cx="9603275" cy="856831"/>
          </a:xfrm>
        </p:spPr>
        <p:txBody>
          <a:bodyPr>
            <a:normAutofit/>
          </a:bodyPr>
          <a:lstStyle/>
          <a:p>
            <a:r>
              <a:rPr lang="en-US" b="1" dirty="0"/>
              <a:t>Applet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4D263A-9268-40D8-851C-D786B3B7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61350"/>
            <a:ext cx="9603275" cy="442139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An </a:t>
            </a:r>
            <a:r>
              <a:rPr lang="en-US" sz="2400" b="1" dirty="0"/>
              <a:t>applet</a:t>
            </a:r>
            <a:r>
              <a:rPr lang="en-US" sz="2400" dirty="0"/>
              <a:t> is a Java program that runs in a Web browser. It is embedded in the webpage to generate the dynamic content and works at client side. </a:t>
            </a:r>
          </a:p>
          <a:p>
            <a:r>
              <a:rPr lang="en-US" sz="2400" dirty="0"/>
              <a:t>An applet can be a fully functional Java application because it has the entire Java API at its disposal.</a:t>
            </a:r>
          </a:p>
          <a:p>
            <a:r>
              <a:rPr lang="en-US" sz="2400" dirty="0"/>
              <a:t>Java applets are classes written in java that are not intended to run as stand-alone programs (like applications) but as subprograms of a browser that is already managing a window</a:t>
            </a:r>
          </a:p>
          <a:p>
            <a:r>
              <a:rPr lang="en-US" sz="2400" dirty="0"/>
              <a:t>Applets are not trusted by default, so they have several restrictions in running on the client machine.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35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35B2-FA9F-487E-8F4B-4D89D037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 in Applet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88D3-BB2F-48F5-954D-6EF7D8365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61350"/>
            <a:ext cx="9603275" cy="4461154"/>
          </a:xfrm>
        </p:spPr>
        <p:txBody>
          <a:bodyPr>
            <a:normAutofit/>
          </a:bodyPr>
          <a:lstStyle/>
          <a:p>
            <a:r>
              <a:rPr lang="en-US" sz="2400" dirty="0"/>
              <a:t>We can get any information from the HTML file as a parameter. </a:t>
            </a:r>
          </a:p>
          <a:p>
            <a:r>
              <a:rPr lang="en-US" sz="2400" dirty="0"/>
              <a:t>Applet class provides a method named </a:t>
            </a:r>
            <a:r>
              <a:rPr lang="en-US" sz="2400" dirty="0" err="1"/>
              <a:t>getParameter</a:t>
            </a:r>
            <a:r>
              <a:rPr lang="en-US" sz="2400" dirty="0"/>
              <a:t>(). </a:t>
            </a:r>
          </a:p>
          <a:p>
            <a:r>
              <a:rPr lang="en-US" sz="2400" dirty="0"/>
              <a:t>The values may be passed for the parameters by adding &lt;</a:t>
            </a:r>
            <a:r>
              <a:rPr lang="en-US" sz="2400" dirty="0" err="1"/>
              <a:t>param</a:t>
            </a:r>
            <a:r>
              <a:rPr lang="en-US" sz="2400" dirty="0"/>
              <a:t>&gt; tags between &lt;applet&gt; and &lt;/applet&gt;. </a:t>
            </a:r>
          </a:p>
          <a:p>
            <a:r>
              <a:rPr lang="en-US" sz="2400" dirty="0"/>
              <a:t>The browser ignores text and other tags between the applet tags.</a:t>
            </a:r>
          </a:p>
          <a:p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dirty="0"/>
              <a:t>public String </a:t>
            </a:r>
            <a:r>
              <a:rPr lang="en-US" sz="2400" dirty="0" err="1"/>
              <a:t>getParameter</a:t>
            </a:r>
            <a:r>
              <a:rPr lang="en-US" sz="2400" dirty="0"/>
              <a:t>(String </a:t>
            </a:r>
            <a:r>
              <a:rPr lang="en-US" sz="2400" dirty="0" err="1"/>
              <a:t>parameterName</a:t>
            </a:r>
            <a:r>
              <a:rPr lang="en-US" sz="2400" dirty="0"/>
              <a:t>)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077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4EDF-8DED-4160-89B9-9A2C59B4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parameter in Applet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9316-3BB3-40D7-A306-4008F872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61350"/>
            <a:ext cx="9603275" cy="4315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import </a:t>
            </a:r>
            <a:r>
              <a:rPr lang="en-US" sz="2200" dirty="0" err="1"/>
              <a:t>java.applet.Applet</a:t>
            </a:r>
            <a:r>
              <a:rPr lang="en-US" sz="2200" dirty="0"/>
              <a:t>;  </a:t>
            </a:r>
          </a:p>
          <a:p>
            <a:pPr marL="0" indent="0">
              <a:buNone/>
            </a:pPr>
            <a:r>
              <a:rPr lang="en-US" sz="2200" dirty="0"/>
              <a:t>import </a:t>
            </a:r>
            <a:r>
              <a:rPr lang="en-US" sz="2200" dirty="0" err="1"/>
              <a:t>java.awt.Graphics</a:t>
            </a:r>
            <a:r>
              <a:rPr lang="en-US" sz="2200" dirty="0"/>
              <a:t>;    </a:t>
            </a:r>
          </a:p>
          <a:p>
            <a:pPr marL="0" indent="0">
              <a:buNone/>
            </a:pPr>
            <a:r>
              <a:rPr lang="en-US" sz="2200" dirty="0"/>
              <a:t>public class </a:t>
            </a:r>
            <a:r>
              <a:rPr lang="en-US" sz="2200" dirty="0" err="1"/>
              <a:t>UseParam</a:t>
            </a:r>
            <a:r>
              <a:rPr lang="en-US" sz="2200" dirty="0"/>
              <a:t> extends Applet{   </a:t>
            </a:r>
          </a:p>
          <a:p>
            <a:pPr marL="0" indent="0">
              <a:buNone/>
            </a:pPr>
            <a:r>
              <a:rPr lang="en-US" sz="2200" dirty="0"/>
              <a:t>public void paint(Graphics g){  </a:t>
            </a:r>
          </a:p>
          <a:p>
            <a:pPr marL="457200" lvl="1" indent="0">
              <a:buNone/>
            </a:pPr>
            <a:r>
              <a:rPr lang="en-US" sz="2200" dirty="0"/>
              <a:t>String </a:t>
            </a:r>
            <a:r>
              <a:rPr lang="en-US" sz="2200" dirty="0" err="1"/>
              <a:t>str</a:t>
            </a:r>
            <a:r>
              <a:rPr lang="en-US" sz="2200" dirty="0"/>
              <a:t>=</a:t>
            </a:r>
            <a:r>
              <a:rPr lang="en-US" sz="2200" dirty="0" err="1"/>
              <a:t>getParameter</a:t>
            </a:r>
            <a:r>
              <a:rPr lang="en-US" sz="2200" dirty="0"/>
              <a:t>("</a:t>
            </a:r>
            <a:r>
              <a:rPr lang="en-US" sz="2200" dirty="0" err="1"/>
              <a:t>msg</a:t>
            </a:r>
            <a:r>
              <a:rPr lang="en-US" sz="2200" dirty="0"/>
              <a:t>");  </a:t>
            </a:r>
          </a:p>
          <a:p>
            <a:pPr marL="457200" lvl="1" indent="0">
              <a:buNone/>
            </a:pPr>
            <a:r>
              <a:rPr lang="en-US" sz="2200" dirty="0" err="1"/>
              <a:t>g.drawString</a:t>
            </a:r>
            <a:r>
              <a:rPr lang="en-US" sz="2200" dirty="0"/>
              <a:t>(str,50, 50);  </a:t>
            </a:r>
          </a:p>
          <a:p>
            <a:pPr marL="457200" lvl="1" indent="0">
              <a:buNone/>
            </a:pPr>
            <a:r>
              <a:rPr lang="en-US" sz="2200" dirty="0"/>
              <a:t>}    </a:t>
            </a:r>
          </a:p>
          <a:p>
            <a:pPr marL="0" indent="0">
              <a:buNone/>
            </a:pPr>
            <a:r>
              <a:rPr lang="en-US" sz="2200" dirty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73240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CC21-F941-41AF-8628-DB221CEC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myapplet.html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EA68-2AB6-4356-AB75-BDFFB25B8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61350"/>
            <a:ext cx="9603275" cy="4474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&lt;html&gt;  </a:t>
            </a:r>
          </a:p>
          <a:p>
            <a:pPr marL="0" indent="0">
              <a:buNone/>
            </a:pPr>
            <a:r>
              <a:rPr lang="en-US" dirty="0"/>
              <a:t>&lt;body&gt;  </a:t>
            </a:r>
          </a:p>
          <a:p>
            <a:pPr marL="0" indent="0">
              <a:buNone/>
            </a:pPr>
            <a:r>
              <a:rPr lang="en-US" dirty="0"/>
              <a:t>&lt;applet code="</a:t>
            </a:r>
            <a:r>
              <a:rPr lang="en-US" dirty="0" err="1"/>
              <a:t>UseParam.class</a:t>
            </a:r>
            <a:r>
              <a:rPr lang="en-US" dirty="0"/>
              <a:t>" width="300" height="300"&gt; 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param</a:t>
            </a:r>
            <a:r>
              <a:rPr lang="en-US" dirty="0"/>
              <a:t> name="</a:t>
            </a:r>
            <a:r>
              <a:rPr lang="en-US" dirty="0" err="1"/>
              <a:t>msg</a:t>
            </a:r>
            <a:r>
              <a:rPr lang="en-US" dirty="0"/>
              <a:t>" value="Welcome to applet"&gt;  </a:t>
            </a:r>
          </a:p>
          <a:p>
            <a:pPr marL="0" indent="0">
              <a:buNone/>
            </a:pPr>
            <a:r>
              <a:rPr lang="en-US" dirty="0"/>
              <a:t>&lt;/applet&gt; &lt;/body&gt;  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540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 result for applet architecture in java">
            <a:extLst>
              <a:ext uri="{FF2B5EF4-FFF2-40B4-BE49-F238E27FC236}">
                <a16:creationId xmlns:a16="http://schemas.microsoft.com/office/drawing/2014/main" id="{306842EC-71E1-496C-905F-E44B9B687FDB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9" y="0"/>
            <a:ext cx="8843963" cy="614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05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75426F-9EE2-4477-80A1-1AC0F7A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Applet Security Basics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68A8C-F373-46BD-AE2A-6E1583C6D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61350"/>
            <a:ext cx="9603275" cy="4467988"/>
          </a:xfrm>
        </p:spPr>
        <p:txBody>
          <a:bodyPr>
            <a:normAutofit/>
          </a:bodyPr>
          <a:lstStyle/>
          <a:p>
            <a:r>
              <a:rPr lang="en-US" sz="2200" dirty="0"/>
              <a:t>Applets loaded over the network are usually considered to be untrusted code. </a:t>
            </a:r>
          </a:p>
          <a:p>
            <a:r>
              <a:rPr lang="en-US" sz="2200" dirty="0"/>
              <a:t>The only way to be sure that an untrusted applet cannot perform any malicious actions is to run it in a tightly controlled environment.</a:t>
            </a:r>
          </a:p>
          <a:p>
            <a:r>
              <a:rPr lang="en-US" sz="2200" dirty="0"/>
              <a:t>applets downloaded from a network or remote sources are considered untrusted. An applet can be considered trusted, based on the following factors:</a:t>
            </a:r>
          </a:p>
          <a:p>
            <a:pPr marL="514350" lvl="0" indent="-514350">
              <a:buFont typeface="+mj-lt"/>
              <a:buAutoNum type="romanUcPeriod"/>
            </a:pPr>
            <a:r>
              <a:rPr lang="en-US" sz="2200" dirty="0"/>
              <a:t>Applets installed on a local filesystem or executed on a localhost.</a:t>
            </a:r>
          </a:p>
          <a:p>
            <a:pPr marL="514350" lvl="0" indent="-514350">
              <a:buFont typeface="+mj-lt"/>
              <a:buAutoNum type="romanUcPeriod"/>
            </a:pPr>
            <a:r>
              <a:rPr lang="en-US" sz="2200" dirty="0"/>
              <a:t>Signed applets provide a way to verify that the applet is downloaded from a reliable source and can be trusted to run with the permissions granted in the policy file.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993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EA4A-3EA2-4023-80C1-01F07A72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C9F7-9CC3-4953-B9CA-E04107528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61350"/>
            <a:ext cx="9603275" cy="4421398"/>
          </a:xfrm>
        </p:spPr>
        <p:txBody>
          <a:bodyPr>
            <a:normAutofit/>
          </a:bodyPr>
          <a:lstStyle/>
          <a:p>
            <a:r>
              <a:rPr lang="en-US" sz="2200" dirty="0"/>
              <a:t>Applets should not have a main() method. Instead they have inti(), start(), paint() etc. for displaying on the browser window</a:t>
            </a:r>
          </a:p>
          <a:p>
            <a:pPr marL="0" indent="0">
              <a:buNone/>
            </a:pPr>
            <a:r>
              <a:rPr lang="en-US" sz="2200" dirty="0"/>
              <a:t>	-no printing or file I/O</a:t>
            </a:r>
          </a:p>
          <a:p>
            <a:pPr marL="0" indent="0">
              <a:buNone/>
            </a:pPr>
            <a:r>
              <a:rPr lang="en-US" sz="2200" dirty="0"/>
              <a:t>	-cannot connect through the network to any machine but its own server</a:t>
            </a:r>
          </a:p>
          <a:p>
            <a:pPr marL="0" indent="0">
              <a:buNone/>
            </a:pPr>
            <a:r>
              <a:rPr lang="en-US" sz="2200" dirty="0"/>
              <a:t>	-any new windows created by the applet have warning label</a:t>
            </a:r>
          </a:p>
        </p:txBody>
      </p:sp>
    </p:spTree>
    <p:extLst>
      <p:ext uri="{BB962C8B-B14F-4D97-AF65-F5344CB8AC3E}">
        <p14:creationId xmlns:p14="http://schemas.microsoft.com/office/powerpoint/2010/main" val="392793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45B8-FBBE-4F77-8FA4-983750AD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 of Applet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DB73-CE0B-4D52-A7A4-36ED94392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61350"/>
            <a:ext cx="9603275" cy="4434650"/>
          </a:xfrm>
        </p:spPr>
        <p:txBody>
          <a:bodyPr>
            <a:normAutofit/>
          </a:bodyPr>
          <a:lstStyle/>
          <a:p>
            <a:r>
              <a:rPr lang="en-US" dirty="0"/>
              <a:t>There are many advantages of applet. They are as follows:</a:t>
            </a:r>
          </a:p>
          <a:p>
            <a:pPr lvl="0"/>
            <a:r>
              <a:rPr lang="en-US" dirty="0"/>
              <a:t>It works at client side so less response time.</a:t>
            </a:r>
          </a:p>
          <a:p>
            <a:pPr lvl="0"/>
            <a:r>
              <a:rPr lang="en-US" dirty="0"/>
              <a:t>Secured</a:t>
            </a:r>
          </a:p>
          <a:p>
            <a:pPr lvl="0"/>
            <a:r>
              <a:rPr lang="en-US" dirty="0"/>
              <a:t>It can be executed by browsers running under many </a:t>
            </a:r>
            <a:r>
              <a:rPr lang="en-US" dirty="0" err="1"/>
              <a:t>plateforms</a:t>
            </a:r>
            <a:r>
              <a:rPr lang="en-US" dirty="0"/>
              <a:t>, including Linux, Windows, Mac </a:t>
            </a:r>
            <a:r>
              <a:rPr lang="en-US" dirty="0" err="1"/>
              <a:t>Os</a:t>
            </a:r>
            <a:r>
              <a:rPr lang="en-US" dirty="0"/>
              <a:t> etc.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/>
              <a:t>Drawback of Applet</a:t>
            </a:r>
            <a:endParaRPr lang="en-US" dirty="0"/>
          </a:p>
          <a:p>
            <a:r>
              <a:rPr lang="en-US" dirty="0"/>
              <a:t>Plugin is required at client browser to execute applet.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6CC9-A501-4776-B83A-891CC06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an applet and a standalone Java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681B-3CE2-4CDD-B582-B780F461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61349"/>
            <a:ext cx="9603275" cy="4514163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An applet is a Java class that extends the </a:t>
            </a:r>
            <a:r>
              <a:rPr lang="en-US" sz="2200" dirty="0" err="1"/>
              <a:t>java.applet.Applet</a:t>
            </a:r>
            <a:r>
              <a:rPr lang="en-US" sz="2200" dirty="0"/>
              <a:t> class. </a:t>
            </a:r>
          </a:p>
          <a:p>
            <a:pPr lvl="0"/>
            <a:r>
              <a:rPr lang="en-US" sz="2200" dirty="0"/>
              <a:t>A main() method is not invoked on an applet, and an applet class will not define main(). </a:t>
            </a:r>
          </a:p>
          <a:p>
            <a:pPr lvl="0"/>
            <a:r>
              <a:rPr lang="en-US" sz="2200" dirty="0"/>
              <a:t>Applets are designed to be embedded within an HTML page.</a:t>
            </a:r>
          </a:p>
          <a:p>
            <a:pPr lvl="0"/>
            <a:r>
              <a:rPr lang="en-US" sz="2200" dirty="0"/>
              <a:t>When a user views an HTML page that contains an applet, the code for the applet is downloaded to the user's machine.</a:t>
            </a:r>
          </a:p>
          <a:p>
            <a:pPr lvl="0"/>
            <a:r>
              <a:rPr lang="en-US" sz="2200" dirty="0"/>
              <a:t>A JVM is required to view an applet. The JVM can be either a plug-in of the Web browser or a separate runtime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7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E63D-C7A4-4966-9833-091A60ED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F832-B06B-4F1B-9D6D-2F23690D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61350"/>
            <a:ext cx="9603275" cy="4421398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The JVM on the user's machine creates an instance of the applet class and invokes various methods during the applet's lifetime.</a:t>
            </a:r>
          </a:p>
          <a:p>
            <a:pPr lvl="0"/>
            <a:r>
              <a:rPr lang="en-US" sz="2200" dirty="0"/>
              <a:t>Applets have strict security rules that are enforced by the Web browser. </a:t>
            </a:r>
          </a:p>
          <a:p>
            <a:pPr lvl="0"/>
            <a:r>
              <a:rPr lang="en-US" sz="2200" dirty="0"/>
              <a:t>The security of an applet is often referred to as sandbox security, comparing the applet to a child playing in a sandbox with various rules that must be followed. </a:t>
            </a:r>
          </a:p>
          <a:p>
            <a:pPr lvl="0"/>
            <a:r>
              <a:rPr lang="en-US" sz="2200" dirty="0"/>
              <a:t>Other classes that the applet needs can be downloaded in a single Java Archive (JAR) file.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624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10C5-E46C-4FC7-9075-45EA74D7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Life Cycle of an Applet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74CA-261F-462E-8B0F-052F17A29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61350"/>
            <a:ext cx="9603275" cy="4461154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b="1" dirty="0" err="1"/>
              <a:t>init</a:t>
            </a:r>
            <a:r>
              <a:rPr lang="en-US" sz="2400" dirty="0"/>
              <a:t> − This method is intended for whatever initialization is needed for the applet. It is called after the </a:t>
            </a:r>
            <a:r>
              <a:rPr lang="en-US" sz="2400" dirty="0" err="1"/>
              <a:t>param</a:t>
            </a:r>
            <a:r>
              <a:rPr lang="en-US" sz="2400" dirty="0"/>
              <a:t> tags inside the applet tag have been processed. </a:t>
            </a:r>
          </a:p>
          <a:p>
            <a:pPr lvl="0"/>
            <a:r>
              <a:rPr lang="en-US" sz="2400" b="1" dirty="0"/>
              <a:t>start</a:t>
            </a:r>
            <a:r>
              <a:rPr lang="en-US" sz="2400" dirty="0"/>
              <a:t> − This method is automatically called after the browser calls the </a:t>
            </a:r>
            <a:r>
              <a:rPr lang="en-US" sz="2400" dirty="0" err="1"/>
              <a:t>init</a:t>
            </a:r>
            <a:r>
              <a:rPr lang="en-US" sz="2400" dirty="0"/>
              <a:t> method. It is also called whenever the user returns to the page containing the applet after having gone off to other pages. </a:t>
            </a:r>
          </a:p>
          <a:p>
            <a:pPr lvl="0"/>
            <a:r>
              <a:rPr lang="en-US" sz="2400" b="1" dirty="0"/>
              <a:t>stop</a:t>
            </a:r>
            <a:r>
              <a:rPr lang="en-US" sz="2400" dirty="0"/>
              <a:t> − This method is automatically called when the user moves off the page on which the applet sits. It can, therefore, be called repeatedly in the same applet.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73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DB5B-D739-4033-9E3A-176AF27B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75861"/>
            <a:ext cx="9603275" cy="985489"/>
          </a:xfrm>
        </p:spPr>
        <p:txBody>
          <a:bodyPr>
            <a:normAutofit/>
          </a:bodyPr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000B-2129-4D62-9C1B-C7AA3F1F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61350"/>
            <a:ext cx="9603275" cy="439489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destroy</a:t>
            </a:r>
            <a:r>
              <a:rPr lang="en-US" sz="2400" dirty="0"/>
              <a:t> − This method is only called when the browser shuts down normally. Because applets are meant to live on an HTML page, you should not normally leave resources behind after a user leaves the page that contains the applet. </a:t>
            </a:r>
          </a:p>
          <a:p>
            <a:pPr lvl="0"/>
            <a:r>
              <a:rPr lang="en-US" sz="2400" b="1" dirty="0"/>
              <a:t>paint</a:t>
            </a:r>
            <a:r>
              <a:rPr lang="en-US" sz="2400" dirty="0"/>
              <a:t> − Invoked immediately after the start() method, and also any time the applet needs to repaint itself in the browser. The paint() method is actually inherited from the </a:t>
            </a:r>
            <a:r>
              <a:rPr lang="en-US" sz="2400" dirty="0" err="1"/>
              <a:t>java.awt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819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2858-EF82-4A53-BE92-BAE32224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2C75-AE89-4EC2-B4DF-12E70551C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61350"/>
            <a:ext cx="9603275" cy="443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java.applet</a:t>
            </a:r>
            <a:r>
              <a:rPr lang="en-US" sz="2400" dirty="0"/>
              <a:t>.*;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java.awt</a:t>
            </a:r>
            <a:r>
              <a:rPr lang="en-US" sz="2400" dirty="0"/>
              <a:t>.*; </a:t>
            </a:r>
          </a:p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HelloWorldApplet</a:t>
            </a:r>
            <a:r>
              <a:rPr lang="en-US" sz="2400" dirty="0"/>
              <a:t> extends Applet {</a:t>
            </a:r>
          </a:p>
          <a:p>
            <a:pPr marL="0" indent="0">
              <a:buNone/>
            </a:pPr>
            <a:r>
              <a:rPr lang="en-US" sz="2400" dirty="0"/>
              <a:t>   public void paint (Graphics g) {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g.drawString</a:t>
            </a:r>
            <a:r>
              <a:rPr lang="en-US" sz="2400" dirty="0"/>
              <a:t> ("Hello World", 25, 50);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687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2C77-C488-4398-AC49-2620F819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Invoking an Applet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8BCD-6E8A-4C10-AE27-63C6BFC6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61350"/>
            <a:ext cx="9603275" cy="442139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&lt;html&gt;</a:t>
            </a:r>
          </a:p>
          <a:p>
            <a:r>
              <a:rPr lang="en-US" sz="2400" dirty="0"/>
              <a:t>   &lt;title&gt;The Hello, World Applet&lt;/title&gt;</a:t>
            </a:r>
          </a:p>
          <a:p>
            <a:r>
              <a:rPr lang="en-US" sz="2400" dirty="0"/>
              <a:t>   &lt;</a:t>
            </a:r>
            <a:r>
              <a:rPr lang="en-US" sz="2400" dirty="0" err="1"/>
              <a:t>hr</a:t>
            </a:r>
            <a:r>
              <a:rPr lang="en-US" sz="2400" dirty="0"/>
              <a:t>&gt;</a:t>
            </a:r>
          </a:p>
          <a:p>
            <a:r>
              <a:rPr lang="en-US" sz="2400" dirty="0"/>
              <a:t>   &lt;applet code = "</a:t>
            </a:r>
            <a:r>
              <a:rPr lang="en-US" sz="2400" dirty="0" err="1"/>
              <a:t>HelloWorldApplet.class</a:t>
            </a:r>
            <a:r>
              <a:rPr lang="en-US" sz="2400" dirty="0"/>
              <a:t>" width = "320" height = "120"&gt;</a:t>
            </a:r>
          </a:p>
          <a:p>
            <a:r>
              <a:rPr lang="en-US" sz="2400" dirty="0"/>
              <a:t>      If your browser was Java-enabled, a "Hello, World"</a:t>
            </a:r>
          </a:p>
          <a:p>
            <a:r>
              <a:rPr lang="en-US" sz="2400" dirty="0"/>
              <a:t>      message would appear here.</a:t>
            </a:r>
          </a:p>
          <a:p>
            <a:r>
              <a:rPr lang="en-US" sz="2400" dirty="0"/>
              <a:t>   &lt;/applet&gt;</a:t>
            </a:r>
          </a:p>
          <a:p>
            <a:r>
              <a:rPr lang="en-US" sz="2400" dirty="0"/>
              <a:t>   &lt;</a:t>
            </a:r>
            <a:r>
              <a:rPr lang="en-US" sz="2400" dirty="0" err="1"/>
              <a:t>hr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989443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616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Applet</vt:lpstr>
      <vt:lpstr>Contd…</vt:lpstr>
      <vt:lpstr>Advantage of Applet</vt:lpstr>
      <vt:lpstr>differences between an applet and a standalone Java application</vt:lpstr>
      <vt:lpstr>Contd…</vt:lpstr>
      <vt:lpstr>Life Cycle of an Applet</vt:lpstr>
      <vt:lpstr>Contd…</vt:lpstr>
      <vt:lpstr>Example </vt:lpstr>
      <vt:lpstr>Invoking an Applet</vt:lpstr>
      <vt:lpstr>Parameter in Applet</vt:lpstr>
      <vt:lpstr>parameter in Applet</vt:lpstr>
      <vt:lpstr>myapplet.html</vt:lpstr>
      <vt:lpstr>PowerPoint Presentation</vt:lpstr>
      <vt:lpstr>Applet Security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architecture</dc:title>
  <dc:creator>Binod Thapa</dc:creator>
  <cp:lastModifiedBy>Binod Thapa</cp:lastModifiedBy>
  <cp:revision>56</cp:revision>
  <dcterms:created xsi:type="dcterms:W3CDTF">2017-08-20T16:04:30Z</dcterms:created>
  <dcterms:modified xsi:type="dcterms:W3CDTF">2018-07-28T15:44:26Z</dcterms:modified>
</cp:coreProperties>
</file>