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7E7D2-6732-41CE-BB10-C29D6401D5A6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6A378-93FE-438C-B61A-F26494E2A2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F2A3-D698-4D0E-A2F4-13806A37E1F8}" type="datetime1">
              <a:rPr lang="en-US" smtClean="0"/>
              <a:t>5/17/2020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Theory     Compiled by: Uddhav Bhattarai 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8B22-D952-4F61-B2E3-045138962C69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Theory     Compiled by: Uddhav Bhattarai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52AF-CF02-43E2-8593-AE329A32D675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Theory     Compiled by: Uddhav Bhattarai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2366-24CF-4EC9-93CD-2625A3258C86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Theory     Compiled by: Uddhav Bhattarai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88D80-30AD-47BE-9461-EE87FCEED295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Network Theory     Compiled by: Uddhav Bhattarai 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A19C-A1DA-4769-B561-23F8841F8011}" type="datetime1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Theory     Compiled by: Uddhav Bhattarai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F40E-393A-4BB8-92F7-A0D1E3357B84}" type="datetime1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Theory     Compiled by: Uddhav Bhattarai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A553-C5E1-472A-9941-3DBBC7216B1F}" type="datetime1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Theory     Compiled by: Uddhav Bhattarai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7E35-211A-4244-8F06-969AD4E6E70D}" type="datetime1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Theory     Compiled by: Uddhav Bhattarai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5D9E-E3A6-4030-BABF-A3F9C149B5C4}" type="datetime1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Theory     Compiled by: Uddhav Bhattarai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280F-B1EC-4F51-A66D-934773A97D27}" type="datetime1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Network Theory     Compiled by: Uddhav Bhattarai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A0971E5-CF08-4C88-81A2-A2D8F931EE5E}" type="datetime1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Network Theory     Compiled by: Uddhav Bhattarai 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, Assistant Professor</a:t>
            </a:r>
          </a:p>
          <a:p>
            <a:r>
              <a:rPr lang="en-US" dirty="0" smtClean="0"/>
              <a:t>Cosmos College of Management and Technology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Theory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Theory     Compiled by: Uddhav Bhattarai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Voltage-Current Relationships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3554" name="Picture 2" descr="C:\Users\Saarika_Uddhav\Downloads\current voltage relationshi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81200"/>
            <a:ext cx="7391400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Next: Nodal And Mesh Analysis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Theory     Compiled by: Uddhav Bhattarai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4578" name="Picture 2" descr="C:\Users\Saarika_Uddhav\Downloads\thank yo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828800"/>
            <a:ext cx="6019800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Ohm’s Law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026" name="AutoShape 2" descr="Ohm's Law Definition, Formula, Example | Voltage, Current an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 descr="C:\Users\Saarika_Uddhav\Downloads\ohm's law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057400"/>
            <a:ext cx="6705600" cy="39624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Theory     Compiled by: Uddhav Bhattarai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Theory     Compiled by: Uddhav Bhattarai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KCL and KVL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6386" name="Picture 2" descr="C:\Users\Saarika_Uddhav\Downloads\Kirchhoffs-Laws-Featured-Im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057400"/>
            <a:ext cx="7143750" cy="4010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Theory     Compiled by: Uddhav Bhattarai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Voltage Divider Rule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7410" name="Picture 2" descr="C:\Users\Saarika_Uddhav\Downloads\voltage-divider-ru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05000"/>
            <a:ext cx="7315200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Theory     Compiled by: Uddhav Bhattarai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Current Divider Rule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8434" name="Picture 2" descr="C:\Users\Saarika_Uddhav\Downloads\CurrentDividerRuleCD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133600"/>
            <a:ext cx="6858000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Theory     Compiled by: Uddhav Bhattarai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Equivalent Resistance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9458" name="Picture 2" descr="C:\Users\Saarika_Uddhav\Downloads\Equivalance resistance paralle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274" y="2209801"/>
            <a:ext cx="3133726" cy="3200400"/>
          </a:xfrm>
          <a:prstGeom prst="rect">
            <a:avLst/>
          </a:prstGeom>
          <a:noFill/>
        </p:spPr>
      </p:pic>
      <p:pic>
        <p:nvPicPr>
          <p:cNvPr id="19459" name="Picture 3" descr="C:\Users\Saarika_Uddhav\Downloads\equivalant resistance seri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2286000"/>
            <a:ext cx="3886200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Theory     Compiled by: Uddhav Bhattarai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Equivalent Capacitance and Resistance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0482" name="Picture 2" descr="C:\Users\Saarika_Uddhav\Downloads\Equivalance resistanc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05000"/>
            <a:ext cx="3886200" cy="4038600"/>
          </a:xfrm>
          <a:prstGeom prst="rect">
            <a:avLst/>
          </a:prstGeom>
          <a:noFill/>
        </p:spPr>
      </p:pic>
      <p:pic>
        <p:nvPicPr>
          <p:cNvPr id="20483" name="Picture 3" descr="C:\Users\Saarika_Uddhav\Downloads\equivalent capacitanc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905000"/>
            <a:ext cx="3505200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Theory     Compiled by: Uddhav Bhattarai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Equivalents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1506" name="Picture 2" descr="C:\Users\Saarika_Uddhav\Downloads\eqivale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81200"/>
            <a:ext cx="7086600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Theory     Compiled by: Uddhav Bhattarai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Source Conversion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2530" name="Picture 2" descr="C:\Users\Saarika_Uddhav\Downloads\SOURCE-TRANSFORMATION-FIGURE-2-compress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057400"/>
            <a:ext cx="7000876" cy="2057400"/>
          </a:xfrm>
          <a:prstGeom prst="rect">
            <a:avLst/>
          </a:prstGeom>
          <a:noFill/>
        </p:spPr>
      </p:pic>
      <p:pic>
        <p:nvPicPr>
          <p:cNvPr id="22531" name="Picture 3" descr="C:\Users\Saarika_Uddhav\Downloads\SOURCE-TRANSFORMATION-FIGURE-3-compresso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114800"/>
            <a:ext cx="7391400" cy="2173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243</TotalTime>
  <Words>130</Words>
  <Application>Microsoft Office PowerPoint</Application>
  <PresentationFormat>On-screen Show 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Network Theory</vt:lpstr>
      <vt:lpstr>Revision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Next: Nodal And Mesh Analysis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Theory</dc:title>
  <dc:creator>Saarika_Uddhav</dc:creator>
  <cp:lastModifiedBy>Saarika_Uddhav</cp:lastModifiedBy>
  <cp:revision>26</cp:revision>
  <dcterms:created xsi:type="dcterms:W3CDTF">2006-08-16T00:00:00Z</dcterms:created>
  <dcterms:modified xsi:type="dcterms:W3CDTF">2020-05-17T07:56:31Z</dcterms:modified>
</cp:coreProperties>
</file>