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360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61" r:id="rId18"/>
    <p:sldId id="376" r:id="rId19"/>
    <p:sldId id="3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1" d="100"/>
          <a:sy n="71" d="100"/>
        </p:scale>
        <p:origin x="-135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AC145-D062-4E74-A6E6-B7941DBF460D}" type="datetimeFigureOut">
              <a:rPr lang="en-US" smtClean="0"/>
              <a:pPr/>
              <a:t>8/16/2020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8C0B7-8559-4700-BCDD-94046BB42F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481FE4-295B-41E0-88C1-368BAC1DC57B}" type="datetime1">
              <a:rPr lang="en-US" smtClean="0"/>
              <a:pPr/>
              <a:t>8/16/2020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A39EEB-7A62-4DCE-A7F3-EE29349ACB89}" type="datetime1">
              <a:rPr lang="en-US" smtClean="0"/>
              <a:pPr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CCCA4-98DC-4442-8B83-5CFBA046747B}" type="datetime1">
              <a:rPr lang="en-US" smtClean="0"/>
              <a:pPr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47734-434F-408E-AD87-F98D649E2775}" type="datetime1">
              <a:rPr lang="en-US" smtClean="0"/>
              <a:pPr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8D3826-8C0A-4F15-856A-314E776EAC1C}" type="datetime1">
              <a:rPr lang="en-US" smtClean="0"/>
              <a:pPr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E6A006-6650-4707-A328-59E6EA34D8DD}" type="datetime1">
              <a:rPr lang="en-US" smtClean="0"/>
              <a:pPr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A51012-4F68-4685-8A0D-AEECB9D07455}" type="datetime1">
              <a:rPr lang="en-US" smtClean="0"/>
              <a:pPr/>
              <a:t>8/16/2020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683E4A-01F9-4A35-B083-B843DC71720D}" type="datetime1">
              <a:rPr lang="en-US" smtClean="0"/>
              <a:pPr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9DC073-E1EA-478E-8FE1-712E91975399}" type="datetime1">
              <a:rPr lang="en-US" smtClean="0"/>
              <a:pPr/>
              <a:t>8/16/2020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17D4E6-2A5E-4749-B875-D821A0B1EDB9}" type="datetime1">
              <a:rPr lang="en-US" smtClean="0"/>
              <a:pPr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7D4E6F-49AF-4ECB-80A8-9B95036E9946}" type="datetime1">
              <a:rPr lang="en-US" smtClean="0"/>
              <a:pPr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BB7789D-CD36-4414-A39F-19E2BA546091}" type="datetime1">
              <a:rPr lang="en-US" smtClean="0"/>
              <a:pPr/>
              <a:t>8/16/2020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Transfer 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Compiled By:</a:t>
            </a:r>
          </a:p>
          <a:p>
            <a:r>
              <a:rPr lang="en-US" dirty="0" smtClean="0"/>
              <a:t>Asst. Prof. Uddhav Bhattarai</a:t>
            </a:r>
          </a:p>
          <a:p>
            <a:r>
              <a:rPr lang="en-US" dirty="0" smtClean="0"/>
              <a:t>Cosmos College of Management and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Transfer 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9081" y="530225"/>
            <a:ext cx="8091875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Transfer 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81823" y="530225"/>
            <a:ext cx="6226392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Transfer 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081" y="914400"/>
            <a:ext cx="661987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Transfer 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8671" y="530225"/>
            <a:ext cx="6772695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Transfer 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3238" y="538942"/>
            <a:ext cx="8183562" cy="4170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Transfer 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3238" y="1494066"/>
            <a:ext cx="8183562" cy="2260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Transfer 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8027" y="530225"/>
            <a:ext cx="6033984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Transfer 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3238" y="761524"/>
            <a:ext cx="8183562" cy="3725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Transfer 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7094" y="666750"/>
            <a:ext cx="489585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Transfer 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NEXT Class……………………..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Transfer 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0997" y="530225"/>
            <a:ext cx="8028044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Transfer 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6444" y="881062"/>
            <a:ext cx="767715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Transfer 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80431" y="828675"/>
            <a:ext cx="482917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Transfer 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99319" y="1028700"/>
            <a:ext cx="739140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Transfer 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76120" y="530225"/>
            <a:ext cx="6837797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Transfer 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3238" y="788729"/>
            <a:ext cx="8183562" cy="3670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Transfer 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46629" y="530225"/>
            <a:ext cx="3896779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Transfer 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3238" y="932302"/>
            <a:ext cx="8183562" cy="3383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679</TotalTime>
  <Words>236</Words>
  <Application>Microsoft Office PowerPoint</Application>
  <PresentationFormat>On-screen Show (4:3)</PresentationFormat>
  <Paragraphs>63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Aspect</vt:lpstr>
      <vt:lpstr>Transfer Functions </vt:lpstr>
      <vt:lpstr>Transfer Functions </vt:lpstr>
      <vt:lpstr>Transfer Functions </vt:lpstr>
      <vt:lpstr>Transfer Functions </vt:lpstr>
      <vt:lpstr>Transfer Functions </vt:lpstr>
      <vt:lpstr>Transfer Functions </vt:lpstr>
      <vt:lpstr>Transfer Functions </vt:lpstr>
      <vt:lpstr>Transfer Functions </vt:lpstr>
      <vt:lpstr>Transfer Functions </vt:lpstr>
      <vt:lpstr>Transfer Functions </vt:lpstr>
      <vt:lpstr>Transfer Functions </vt:lpstr>
      <vt:lpstr>Transfer Functions </vt:lpstr>
      <vt:lpstr>Transfer Functions </vt:lpstr>
      <vt:lpstr>Transfer Functions </vt:lpstr>
      <vt:lpstr>Transfer Functions </vt:lpstr>
      <vt:lpstr>Transfer Functions </vt:lpstr>
      <vt:lpstr>Transfer Functions </vt:lpstr>
      <vt:lpstr>Transfer Functions </vt:lpstr>
      <vt:lpstr>Transfer Functions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Solutions of Differential Equation by Classical Approach</dc:title>
  <dc:creator>Saarika_Uddhav</dc:creator>
  <cp:lastModifiedBy>Saarika_Uddhav</cp:lastModifiedBy>
  <cp:revision>140</cp:revision>
  <dcterms:created xsi:type="dcterms:W3CDTF">2006-08-16T00:00:00Z</dcterms:created>
  <dcterms:modified xsi:type="dcterms:W3CDTF">2020-08-16T05:12:14Z</dcterms:modified>
</cp:coreProperties>
</file>