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BED1-B50C-452C-9330-9299CAE9D93B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B1096-BCBE-4FDB-88D3-FFB5C7EC16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9864-58D9-4F65-BFBB-D1E1063CE74C}" type="datetime1">
              <a:rPr lang="en-US" smtClean="0"/>
              <a:t>5/25/2020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F03-E1C1-4D04-BC31-03090A2679A8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C970-E9CE-483D-8D8B-5446A1D1307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BAB5-32E9-4B22-827C-C96B7C3E3D6F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908D-2699-4AF8-8D51-F270A07A8BEE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8454-AC73-4DF2-8485-FD3CEF676897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ACD3-0053-4189-8B97-4D788B272D75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905-C78E-455E-882E-14979174FF2B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EE84-6735-424D-BA63-68AE392BC194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AC0-62B3-40C1-B679-2C8649B1A032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9F88-5AAB-45AD-B7E2-1FA52D43F394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74A9C7-A276-49A7-95B1-A8EAFAC9795E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Compiled by: Asst. Prof. Uddhav Bhattarai Network Theory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Initial Conditions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4098" name="Picture 2" descr="C:\Users\Saarika_Uddhav\Downloads\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7724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5122" name="Picture 2" descr="C:\Users\Saarika_Uddhav\Downloads\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848600" cy="4114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6146" name="Picture 2" descr="C:\Users\Saarika_Uddhav\Downloads\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8486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7170" name="Picture 2" descr="C:\Users\Saarika_Uddhav\Downloads\6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4283"/>
            <a:ext cx="7772400" cy="4459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8194" name="Picture 2" descr="C:\Users\Saarika_Uddhav\Downloads\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772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9218" name="Picture 2" descr="C:\Users\Saarika_Uddhav\Downloads\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7724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10242" name="Picture 2" descr="C:\Users\Saarika_Uddhav\Downloads\9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724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11266" name="Picture 2" descr="C:\Users\Saarika_Uddhav\Downloads\1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724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 Network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7200" b="1" dirty="0" smtClean="0"/>
              <a:t>Thank YOU!!!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39208"/>
            <a:ext cx="7772400" cy="40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361" y="1595138"/>
            <a:ext cx="7590477" cy="457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436" y="1947612"/>
            <a:ext cx="7354327" cy="399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9171" y="2133600"/>
            <a:ext cx="69428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742" y="1618954"/>
            <a:ext cx="7685715" cy="447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1026" name="Picture 2" descr="C:\Users\Saarika_Uddhav\Desktop\Untitl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69619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2050" name="Picture 2" descr="C:\Users\Saarika_Uddhav\Downloads\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8001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Conditions_ Solutions Conti…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 				Network Theory</a:t>
            </a:r>
            <a:endParaRPr lang="en-US" dirty="0"/>
          </a:p>
        </p:txBody>
      </p:sp>
      <p:pic>
        <p:nvPicPr>
          <p:cNvPr id="3074" name="Picture 2" descr="C:\Users\Saarika_Uddhav\Desktop\Untitl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95051"/>
            <a:ext cx="7772400" cy="4477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280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Initial Conditions</vt:lpstr>
      <vt:lpstr>Initial Conditions_ Solutions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Initial Conditions_ Solutions Conti…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Conditions</dc:title>
  <dc:creator>Saarika_Uddhav</dc:creator>
  <cp:lastModifiedBy>Saarika_Uddhav</cp:lastModifiedBy>
  <cp:revision>34</cp:revision>
  <dcterms:created xsi:type="dcterms:W3CDTF">2006-08-16T00:00:00Z</dcterms:created>
  <dcterms:modified xsi:type="dcterms:W3CDTF">2020-05-25T09:42:10Z</dcterms:modified>
</cp:coreProperties>
</file>