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C145-D062-4E74-A6E6-B7941DBF460D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8C0B7-8559-4700-BCDD-94046BB42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481FE4-295B-41E0-88C1-368BAC1DC57B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39EEB-7A62-4DCE-A7F3-EE29349ACB89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CCCA4-98DC-4442-8B83-5CFBA046747B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47734-434F-408E-AD87-F98D649E2775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D3826-8C0A-4F15-856A-314E776EAC1C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6A006-6650-4707-A328-59E6EA34D8DD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51012-4F68-4685-8A0D-AEECB9D07455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683E4A-01F9-4A35-B083-B843DC71720D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DC073-E1EA-478E-8FE1-712E91975399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7D4E6-2A5E-4749-B875-D821A0B1EDB9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D4E6F-49AF-4ECB-80A8-9B95036E9946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B7789D-CD36-4414-A39F-19E2BA546091}" type="datetime1">
              <a:rPr lang="en-US" smtClean="0"/>
              <a:pPr/>
              <a:t>5/31/2020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Compiled by: Asst. Prof. Uddhav Bhattarai Network Thepry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Solutions of Differential Equation by Classical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Compiled By:</a:t>
            </a:r>
          </a:p>
          <a:p>
            <a:r>
              <a:rPr lang="en-US" dirty="0" smtClean="0"/>
              <a:t>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dirty="0" smtClean="0"/>
          </a:p>
          <a:p>
            <a:r>
              <a:rPr lang="en-US" dirty="0" smtClean="0"/>
              <a:t>Cosmos College of Management and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09600"/>
            <a:ext cx="6781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0012"/>
            <a:ext cx="7696200" cy="42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708659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6469" y="530225"/>
            <a:ext cx="7877099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0579" y="530225"/>
            <a:ext cx="8048879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848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738186"/>
            <a:ext cx="7467600" cy="406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62062"/>
            <a:ext cx="69342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858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799" y="685800"/>
            <a:ext cx="617220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0225"/>
            <a:ext cx="739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781800" cy="145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667000"/>
            <a:ext cx="67722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30225"/>
            <a:ext cx="67818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Complete Response of first order R - L </a:t>
            </a:r>
            <a:r>
              <a:rPr lang="en-US" dirty="0" smtClean="0"/>
              <a:t>and</a:t>
            </a:r>
          </a:p>
          <a:p>
            <a:pPr algn="just">
              <a:buNone/>
            </a:pPr>
            <a:r>
              <a:rPr lang="en-US" dirty="0" smtClean="0"/>
              <a:t>R </a:t>
            </a:r>
            <a:r>
              <a:rPr lang="en-US" dirty="0" smtClean="0"/>
              <a:t>-C Series Circuit to Sinusoidal Input 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Next class……………….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</a:t>
            </a:r>
            <a:r>
              <a:rPr lang="en-US" b="1" dirty="0" smtClean="0"/>
              <a:t>Thank You!!!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315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599"/>
            <a:ext cx="6781800" cy="388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67056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701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7239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</a:t>
            </a:r>
            <a:r>
              <a:rPr lang="en-US" dirty="0" err="1" smtClean="0"/>
              <a:t>Uddhav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r>
              <a:rPr lang="en-US" dirty="0" smtClean="0"/>
              <a:t>					Network Theory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0756" y="876300"/>
            <a:ext cx="72485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116</TotalTime>
  <Words>442</Words>
  <Application>Microsoft Office PowerPoint</Application>
  <PresentationFormat>On-screen Show (4:3)</PresentationFormat>
  <Paragraphs>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Aspect</vt:lpstr>
      <vt:lpstr>Solutions of Differential Equation by Classical Approach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of Differential Equation by Classical Approach</dc:title>
  <dc:creator>Saarika_Uddhav</dc:creator>
  <cp:lastModifiedBy>Saarika_Uddhav</cp:lastModifiedBy>
  <cp:revision>34</cp:revision>
  <dcterms:created xsi:type="dcterms:W3CDTF">2006-08-16T00:00:00Z</dcterms:created>
  <dcterms:modified xsi:type="dcterms:W3CDTF">2020-05-31T06:36:38Z</dcterms:modified>
</cp:coreProperties>
</file>