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AC145-D062-4E74-A6E6-B7941DBF460D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8C0B7-8559-4700-BCDD-94046BB42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481FE4-295B-41E0-88C1-368BAC1DC57B}" type="datetime1">
              <a:rPr lang="en-US" smtClean="0"/>
              <a:pPr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Compiled by: Asst. Prof. Uddhav Bhattarai Network Thepry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A39EEB-7A62-4DCE-A7F3-EE29349ACB89}" type="datetime1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Compiled by: Asst. Prof. Uddhav Bhattarai Network Thepry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CCCA4-98DC-4442-8B83-5CFBA046747B}" type="datetime1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Compiled by: Asst. Prof. Uddhav Bhattarai Network Thepry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47734-434F-408E-AD87-F98D649E2775}" type="datetime1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Compiled by: Asst. Prof. Uddhav Bhattarai Network Thepry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D3826-8C0A-4F15-856A-314E776EAC1C}" type="datetime1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Compiled by: Asst. Prof. Uddhav Bhattarai Network Thepry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6A006-6650-4707-A328-59E6EA34D8DD}" type="datetime1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Compiled by: Asst. Prof. Uddhav Bhattarai Network Thepry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A51012-4F68-4685-8A0D-AEECB9D07455}" type="datetime1">
              <a:rPr lang="en-US" smtClean="0"/>
              <a:pPr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Compiled by: Asst. Prof. Uddhav Bhattarai Network Thepry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683E4A-01F9-4A35-B083-B843DC71720D}" type="datetime1">
              <a:rPr lang="en-US" smtClean="0"/>
              <a:pPr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Compiled by: Asst. Prof. Uddhav Bhattarai Network Thepry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9DC073-E1EA-478E-8FE1-712E91975399}" type="datetime1">
              <a:rPr lang="en-US" smtClean="0"/>
              <a:pPr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Compiled by: Asst. Prof. Uddhav Bhattarai Network Thepry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17D4E6-2A5E-4749-B875-D821A0B1EDB9}" type="datetime1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Compiled by: Asst. Prof. Uddhav Bhattarai Network Thepry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7D4E6F-49AF-4ECB-80A8-9B95036E9946}" type="datetime1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Compiled by: Asst. Prof. Uddhav Bhattarai Network Thepry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BB7789D-CD36-4414-A39F-19E2BA546091}" type="datetime1">
              <a:rPr lang="en-US" smtClean="0"/>
              <a:pPr/>
              <a:t>6/6/2020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Compiled by: Asst. Prof. Uddhav Bhattarai Network Thepry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Solutions of Differential Equation by Classical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Compiled By:</a:t>
            </a:r>
          </a:p>
          <a:p>
            <a:r>
              <a:rPr lang="en-US" dirty="0" smtClean="0"/>
              <a:t>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endParaRPr lang="en-US" dirty="0" smtClean="0"/>
          </a:p>
          <a:p>
            <a:r>
              <a:rPr lang="en-US" dirty="0" smtClean="0"/>
              <a:t>Cosmos College of Management and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530225"/>
            <a:ext cx="67056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530225"/>
            <a:ext cx="6400800" cy="4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62025"/>
            <a:ext cx="6781799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650" y="530225"/>
            <a:ext cx="6760737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542925"/>
            <a:ext cx="64008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530225"/>
            <a:ext cx="63246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933450"/>
            <a:ext cx="64770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530225"/>
            <a:ext cx="63246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Continue…………………………….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		</a:t>
            </a:r>
            <a:r>
              <a:rPr lang="en-US" dirty="0" err="1" smtClean="0"/>
              <a:t>ThAnk</a:t>
            </a:r>
            <a:r>
              <a:rPr lang="en-US" dirty="0" smtClean="0"/>
              <a:t> </a:t>
            </a:r>
            <a:r>
              <a:rPr lang="en-US" dirty="0" err="1" smtClean="0"/>
              <a:t>yoU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5346" y="530225"/>
            <a:ext cx="6459346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530225"/>
            <a:ext cx="60960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530225"/>
            <a:ext cx="6096000" cy="427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67515" y="530225"/>
            <a:ext cx="6055008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530225"/>
            <a:ext cx="6477000" cy="427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530225"/>
            <a:ext cx="6553200" cy="427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004886"/>
            <a:ext cx="6400800" cy="341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83727" y="530225"/>
            <a:ext cx="6422584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180</TotalTime>
  <Words>296</Words>
  <Application>Microsoft Office PowerPoint</Application>
  <PresentationFormat>On-screen Show (4:3)</PresentationFormat>
  <Paragraphs>62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Aspect</vt:lpstr>
      <vt:lpstr>Solutions of Differential Equation by Classical Approach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of Differential Equation by Classical Approach</dc:title>
  <dc:creator>Saarika_Uddhav</dc:creator>
  <cp:lastModifiedBy>Saarika_Uddhav</cp:lastModifiedBy>
  <cp:revision>52</cp:revision>
  <dcterms:created xsi:type="dcterms:W3CDTF">2006-08-16T00:00:00Z</dcterms:created>
  <dcterms:modified xsi:type="dcterms:W3CDTF">2020-06-06T09:37:45Z</dcterms:modified>
</cp:coreProperties>
</file>