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95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9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AC145-D062-4E74-A6E6-B7941DBF460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8C0B7-8559-4700-BCDD-94046BB42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481FE4-295B-41E0-88C1-368BAC1DC57B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A39EEB-7A62-4DCE-A7F3-EE29349ACB89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CCCA4-98DC-4442-8B83-5CFBA046747B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47734-434F-408E-AD87-F98D649E2775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D3826-8C0A-4F15-856A-314E776EAC1C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6A006-6650-4707-A328-59E6EA34D8DD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51012-4F68-4685-8A0D-AEECB9D07455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683E4A-01F9-4A35-B083-B843DC71720D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9DC073-E1EA-478E-8FE1-712E91975399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17D4E6-2A5E-4749-B875-D821A0B1EDB9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7D4E6F-49AF-4ECB-80A8-9B95036E9946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BB7789D-CD36-4414-A39F-19E2BA546091}" type="datetime1">
              <a:rPr lang="en-US" smtClean="0"/>
              <a:pPr/>
              <a:t>6/23/2020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Compiled by: Asst. Prof. Uddhav Bhattarai Network </a:t>
            </a:r>
            <a:r>
              <a:rPr lang="en-US" dirty="0" err="1" smtClean="0"/>
              <a:t>Thepry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Solutions of Differential Equation by Classical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Compiled By:</a:t>
            </a:r>
          </a:p>
          <a:p>
            <a:r>
              <a:rPr lang="en-US" dirty="0" smtClean="0"/>
              <a:t>Asst. Prof. Uddhav Bhattarai</a:t>
            </a:r>
          </a:p>
          <a:p>
            <a:r>
              <a:rPr lang="en-US" dirty="0" smtClean="0"/>
              <a:t>Cosmos College of Management and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3381" y="530225"/>
            <a:ext cx="8083276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7064" y="530225"/>
            <a:ext cx="6755910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0756" y="790575"/>
            <a:ext cx="72485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238" y="612274"/>
            <a:ext cx="8183562" cy="4188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0849" y="530225"/>
            <a:ext cx="7588339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6019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86000"/>
            <a:ext cx="6248400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2446" y="530225"/>
            <a:ext cx="6485146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4704" y="530225"/>
            <a:ext cx="5560630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6981" y="947737"/>
            <a:ext cx="66960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530225"/>
            <a:ext cx="63246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2564" y="530225"/>
            <a:ext cx="6164910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000" b="1" dirty="0" smtClean="0"/>
              <a:t>Thank You!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8605" y="530225"/>
            <a:ext cx="7252827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15197" y="530225"/>
            <a:ext cx="4959643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2508" y="530225"/>
            <a:ext cx="744502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2266950"/>
            <a:ext cx="78486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1231" y="952500"/>
            <a:ext cx="72675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785232"/>
            <a:ext cx="7696200" cy="401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Classical Approach of obtaining total solution/response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11875"/>
            <a:ext cx="8229600" cy="365125"/>
          </a:xfrm>
        </p:spPr>
        <p:txBody>
          <a:bodyPr/>
          <a:lstStyle/>
          <a:p>
            <a:r>
              <a:rPr lang="en-US" dirty="0" smtClean="0"/>
              <a:t>Compiled by: Asst. Prof. Uddhav Bhattarai					Network Theory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5031" y="1090612"/>
            <a:ext cx="74199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327</TotalTime>
  <Words>345</Words>
  <Application>Microsoft Office PowerPoint</Application>
  <PresentationFormat>On-screen Show (4:3)</PresentationFormat>
  <Paragraphs>69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Aspect</vt:lpstr>
      <vt:lpstr>Solutions of Differential Equation by Classical Approach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  <vt:lpstr>Classical Approach of obtaining total solution/response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of Differential Equation by Classical Approach</dc:title>
  <dc:creator>Saarika_Uddhav</dc:creator>
  <cp:lastModifiedBy>Saarika_Uddhav</cp:lastModifiedBy>
  <cp:revision>72</cp:revision>
  <dcterms:created xsi:type="dcterms:W3CDTF">2006-08-16T00:00:00Z</dcterms:created>
  <dcterms:modified xsi:type="dcterms:W3CDTF">2020-06-23T03:34:40Z</dcterms:modified>
</cp:coreProperties>
</file>