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20" r:id="rId23"/>
    <p:sldId id="31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AC145-D062-4E74-A6E6-B7941DBF460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8C0B7-8559-4700-BCDD-94046BB42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481FE4-295B-41E0-88C1-368BAC1DC57B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A39EEB-7A62-4DCE-A7F3-EE29349ACB89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CCCA4-98DC-4442-8B83-5CFBA046747B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47734-434F-408E-AD87-F98D649E2775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D3826-8C0A-4F15-856A-314E776EAC1C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6A006-6650-4707-A328-59E6EA34D8DD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51012-4F68-4685-8A0D-AEECB9D07455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683E4A-01F9-4A35-B083-B843DC71720D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9DC073-E1EA-478E-8FE1-712E91975399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17D4E6-2A5E-4749-B875-D821A0B1EDB9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7D4E6F-49AF-4ECB-80A8-9B95036E9946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BB7789D-CD36-4414-A39F-19E2BA546091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Compiled By:</a:t>
            </a:r>
          </a:p>
          <a:p>
            <a:r>
              <a:rPr lang="en-US" dirty="0" smtClean="0"/>
              <a:t>Asst. Prof. Uddhav Bhattarai</a:t>
            </a:r>
          </a:p>
          <a:p>
            <a:r>
              <a:rPr lang="en-US" dirty="0" smtClean="0"/>
              <a:t>Cosmos College of Management and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4833" y="530225"/>
            <a:ext cx="5560371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2219" y="1271587"/>
            <a:ext cx="67056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2840" y="530225"/>
            <a:ext cx="5204357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4125" y="530225"/>
            <a:ext cx="7101787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3169" y="1681162"/>
            <a:ext cx="67437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1387197"/>
            <a:ext cx="8183562" cy="247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97093" y="530225"/>
            <a:ext cx="5395851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49007" y="530225"/>
            <a:ext cx="5692023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891039"/>
            <a:ext cx="8183562" cy="346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32769" y="1452562"/>
            <a:ext cx="55245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1101614"/>
            <a:ext cx="8183562" cy="304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1752410"/>
            <a:ext cx="8183562" cy="174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1765089"/>
            <a:ext cx="8183562" cy="171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2244" y="1809750"/>
            <a:ext cx="63055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NEXT……………………………….</a:t>
            </a:r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Common Partial Fraction Expansions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1611410"/>
            <a:ext cx="8183562" cy="202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4069" y="628650"/>
            <a:ext cx="75819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3656" y="1500187"/>
            <a:ext cx="65627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26854" y="530225"/>
            <a:ext cx="5736329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4178" y="530225"/>
            <a:ext cx="5881681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1781" y="1228725"/>
            <a:ext cx="60864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2386" y="530225"/>
            <a:ext cx="630526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399</TotalTime>
  <Words>425</Words>
  <Application>Microsoft Office PowerPoint</Application>
  <PresentationFormat>On-screen Show (4:3)</PresentationFormat>
  <Paragraphs>77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Aspect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of Differential Equation by Classical Approach</dc:title>
  <dc:creator>Saarika_Uddhav</dc:creator>
  <cp:lastModifiedBy>Saarika_Uddhav</cp:lastModifiedBy>
  <cp:revision>92</cp:revision>
  <dcterms:created xsi:type="dcterms:W3CDTF">2006-08-16T00:00:00Z</dcterms:created>
  <dcterms:modified xsi:type="dcterms:W3CDTF">2020-06-23T03:03:51Z</dcterms:modified>
</cp:coreProperties>
</file>