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1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6/29/2020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Uddhav Bhattarai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8844" y="771525"/>
            <a:ext cx="73723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567376"/>
            <a:ext cx="8183562" cy="41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1231" y="885825"/>
            <a:ext cx="72675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549" y="530225"/>
            <a:ext cx="732093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9871" y="530225"/>
            <a:ext cx="649029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6494" y="1219200"/>
            <a:ext cx="68770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5519" y="828675"/>
            <a:ext cx="723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6142" y="530225"/>
            <a:ext cx="741775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777" y="530225"/>
            <a:ext cx="647448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269" y="530225"/>
            <a:ext cx="557150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392" y="530225"/>
            <a:ext cx="610325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8562" y="530225"/>
            <a:ext cx="689291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069" y="1385887"/>
            <a:ext cx="75819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5477" y="530225"/>
            <a:ext cx="6439084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849490"/>
            <a:ext cx="8183562" cy="354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4303" y="530225"/>
            <a:ext cx="814143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9215" y="530225"/>
            <a:ext cx="6131608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0594" y="530225"/>
            <a:ext cx="51488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2469" y="530225"/>
            <a:ext cx="704509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1726" y="530225"/>
            <a:ext cx="592658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You!!!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9843" y="530225"/>
            <a:ext cx="6250351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399" y="530225"/>
            <a:ext cx="729724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5783" y="530225"/>
            <a:ext cx="7278471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983228"/>
            <a:ext cx="8183562" cy="328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541" y="530225"/>
            <a:ext cx="518895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4231" y="530225"/>
            <a:ext cx="6781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and Solutions of Passive Electrical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219" y="1571625"/>
            <a:ext cx="6705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561</TotalTime>
  <Words>531</Words>
  <Application>Microsoft Office PowerPoint</Application>
  <PresentationFormat>On-screen Show (4:3)</PresentationFormat>
  <Paragraphs>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Aspect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  <vt:lpstr>Laplace Transform and Solutions of Passive Electrical Networks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119</cp:revision>
  <dcterms:created xsi:type="dcterms:W3CDTF">2006-08-16T00:00:00Z</dcterms:created>
  <dcterms:modified xsi:type="dcterms:W3CDTF">2020-06-29T07:10:20Z</dcterms:modified>
</cp:coreProperties>
</file>