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Uddhav Bhattarai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3556" y="1266825"/>
            <a:ext cx="8162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082118"/>
            <a:ext cx="8183562" cy="308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100920"/>
            <a:ext cx="8183562" cy="30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4842" y="530225"/>
            <a:ext cx="734035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4694" y="1414462"/>
            <a:ext cx="5200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2256" y="1219200"/>
            <a:ext cx="6105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997" y="530225"/>
            <a:ext cx="802804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Next Class………………………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712648"/>
            <a:ext cx="8183562" cy="38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031119"/>
            <a:ext cx="8183562" cy="318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896407"/>
            <a:ext cx="8183562" cy="345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3325" y="530225"/>
            <a:ext cx="7363388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045067"/>
            <a:ext cx="8183562" cy="315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662637"/>
            <a:ext cx="8183562" cy="392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5961" y="530225"/>
            <a:ext cx="79381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004563"/>
            <a:ext cx="8183562" cy="323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630</TotalTime>
  <Words>212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132</cp:revision>
  <dcterms:created xsi:type="dcterms:W3CDTF">2006-08-16T00:00:00Z</dcterms:created>
  <dcterms:modified xsi:type="dcterms:W3CDTF">2020-08-04T02:41:25Z</dcterms:modified>
</cp:coreProperties>
</file>