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D3E9-82ED-5E1F-7493-7EA306807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DC836-DFF5-9F1E-3FC7-7DA8CE6C6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3B24D-83E0-0958-DBA1-CBCD9403A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5FCE-BE6A-CC4A-B6FA-22ABE045C7F5}" type="datetimeFigureOut">
              <a:rPr lang="en-CH" smtClean="0"/>
              <a:t>04.02.2024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3D29E-D4E7-D625-12B6-399901CC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A7EB8-9569-5724-13D2-B8BAD448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8A88-6C52-B749-B021-37BDE890E43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1217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9D73-EF29-1DBC-B913-9AC2BB044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CD95D-FFF2-37D9-32F5-5CD4C8BA0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D7DC1-ABF2-1381-8A80-1F406707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5FCE-BE6A-CC4A-B6FA-22ABE045C7F5}" type="datetimeFigureOut">
              <a:rPr lang="en-CH" smtClean="0"/>
              <a:t>04.02.2024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953BE-0573-439F-C122-180A69529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2E2D0-5B09-A4C7-01B5-1E6E4ADF1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8A88-6C52-B749-B021-37BDE890E43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470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0273A-0A3B-C6FB-423B-23C545C6C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5C86A-4054-2E51-518A-42B7CD1DB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80D7A-ED08-DBAA-9844-926D11E3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5FCE-BE6A-CC4A-B6FA-22ABE045C7F5}" type="datetimeFigureOut">
              <a:rPr lang="en-CH" smtClean="0"/>
              <a:t>04.02.2024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C5CB8-25B7-93BB-A29D-FC4AF13E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718E1-8616-2758-FE1C-6EDC2B581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8A88-6C52-B749-B021-37BDE890E43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2422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778FB-87C9-4C6F-8BCA-99269EBD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6A548-84D3-58D7-7E26-FBFF0AB7D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EA422-E44A-D09C-2DED-EFE09C1F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5FCE-BE6A-CC4A-B6FA-22ABE045C7F5}" type="datetimeFigureOut">
              <a:rPr lang="en-CH" smtClean="0"/>
              <a:t>04.02.2024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A4066-0119-743A-A5EA-53D28534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2BD62-EBA8-6354-C3B4-054C8B9F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8A88-6C52-B749-B021-37BDE890E43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0896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8CBC1-CD5E-AC04-2A9F-7B8A9FF72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5E059-9996-0AD1-5C7A-B2D82CF25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871EB-71D9-2FC1-AE83-9B6A834E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5FCE-BE6A-CC4A-B6FA-22ABE045C7F5}" type="datetimeFigureOut">
              <a:rPr lang="en-CH" smtClean="0"/>
              <a:t>04.02.2024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174C7-0E37-BEB0-6994-8C200AEAC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2E96E-6A66-6810-8CD5-0164396A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8A88-6C52-B749-B021-37BDE890E43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332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ADFB-C0C3-87E6-6108-9A4B22DC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3646E-2CA4-7E7B-032D-95A2D096C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3B540-08B0-FC77-0DEC-05BF4356F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F7870-4F92-1583-C3FD-2A960C877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5FCE-BE6A-CC4A-B6FA-22ABE045C7F5}" type="datetimeFigureOut">
              <a:rPr lang="en-CH" smtClean="0"/>
              <a:t>04.02.2024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8EA76-60EF-1CDB-0B57-7AD9C1F94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F4674-0F50-5BEB-E5FF-9360E850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8A88-6C52-B749-B021-37BDE890E43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7042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649B7-B2B5-D564-0328-2247B8D1D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957EE-0E04-60D0-2055-3FFF537EF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7706E-5758-8F11-F4EF-B56082BEF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EF445-5666-FC56-5CD5-2963AACEB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331A98-D30C-A66C-3EBA-D969763EE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173AA9-9F9C-2E82-4007-3D2055A4F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5FCE-BE6A-CC4A-B6FA-22ABE045C7F5}" type="datetimeFigureOut">
              <a:rPr lang="en-CH" smtClean="0"/>
              <a:t>04.02.2024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477776-76B5-CC50-D338-5022BDF8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7D4908-5259-AA49-900A-7443B0F0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8A88-6C52-B749-B021-37BDE890E43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1413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5C02-04C4-B367-B435-3E3E0262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CFE79-369D-B468-D17F-6DF50AC12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5FCE-BE6A-CC4A-B6FA-22ABE045C7F5}" type="datetimeFigureOut">
              <a:rPr lang="en-CH" smtClean="0"/>
              <a:t>04.02.2024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0553CA-00D9-74EC-8849-990AEDF95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0FD34-F228-00CF-A8D7-EECFAA99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8A88-6C52-B749-B021-37BDE890E43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9622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1C9D7-CA66-2E0C-B739-214E600BB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5FCE-BE6A-CC4A-B6FA-22ABE045C7F5}" type="datetimeFigureOut">
              <a:rPr lang="en-CH" smtClean="0"/>
              <a:t>04.02.2024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D9334-B202-4CD7-BFC8-15EFD2EB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8506E-907F-AC2F-248B-93C6059E2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8A88-6C52-B749-B021-37BDE890E43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8543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9C76-014B-B305-288D-7E65CA414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036A7-B306-8E0C-6DA3-FE8FAFC0E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2D8FE-3D61-E14D-D1DD-4AABC0C8A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B49CC-62FC-5A34-58F2-BBC5AF99D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5FCE-BE6A-CC4A-B6FA-22ABE045C7F5}" type="datetimeFigureOut">
              <a:rPr lang="en-CH" smtClean="0"/>
              <a:t>04.02.2024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CA572-4FF3-5768-C1A1-05B74FB4C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D6941-0F8A-E0D6-0974-36375B971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8A88-6C52-B749-B021-37BDE890E43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4886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EEEE-1B34-8BF4-C707-FE68A5B9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2537F-7939-3F4B-6C89-727D79F86E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3F64C-55CF-18F5-F6D5-4F13372AE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5ECE2-AC2A-5612-0AC1-AE81CB8B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5FCE-BE6A-CC4A-B6FA-22ABE045C7F5}" type="datetimeFigureOut">
              <a:rPr lang="en-CH" smtClean="0"/>
              <a:t>04.02.2024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D9EBC-6857-053D-0BD8-49C57390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A4F3D-6EA6-26F7-6D1F-2418376D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8A88-6C52-B749-B021-37BDE890E43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304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17917-F15A-10C1-BEDD-5F3610475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A686F-934C-6066-4AD6-02A2C9E14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C6614-782F-B1C5-6A7F-4FE6089EC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A825FCE-BE6A-CC4A-B6FA-22ABE045C7F5}" type="datetimeFigureOut">
              <a:rPr lang="en-CH" smtClean="0"/>
              <a:pPr/>
              <a:t>04.02.2024</a:t>
            </a:fld>
            <a:endParaRPr lang="en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55ACB-DC82-746A-D250-B798121D0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648BA-1EFE-7272-889F-4BF9182A9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A3D58A88-6C52-B749-B021-37BDE890E43E}" type="slidenum">
              <a:rPr lang="en-CH" smtClean="0"/>
              <a:pPr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8383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umberto.michelucci@hslu.ch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411E3-D648-70F2-6404-44AEDD1464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Machine Learning Pipelines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D2EBB-8FD8-9797-C8A5-AE06B30F9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Dr. Umberto Michelucci</a:t>
            </a:r>
          </a:p>
          <a:p>
            <a:r>
              <a:rPr lang="en-GB" dirty="0">
                <a:hlinkClick r:id="rId2"/>
              </a:rPr>
              <a:t>u</a:t>
            </a:r>
            <a:r>
              <a:rPr lang="en-CH" dirty="0">
                <a:hlinkClick r:id="rId2"/>
              </a:rPr>
              <a:t>mberto.michelucci@hslu.ch</a:t>
            </a:r>
            <a:r>
              <a:rPr lang="en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5696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Aptos Display</vt:lpstr>
      <vt:lpstr>Arial</vt:lpstr>
      <vt:lpstr>Office Theme</vt:lpstr>
      <vt:lpstr>Machine Learning Pipelines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Pipelines</dc:title>
  <dc:creator>Michelucci Umberto HSLU I</dc:creator>
  <cp:lastModifiedBy>Michelucci Umberto HSLU I</cp:lastModifiedBy>
  <cp:revision>1</cp:revision>
  <dcterms:created xsi:type="dcterms:W3CDTF">2024-02-04T10:16:36Z</dcterms:created>
  <dcterms:modified xsi:type="dcterms:W3CDTF">2024-02-04T10:18:44Z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2024-02-04T10:18:44Z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5dd64b0b-75db-4c2f-a484-af0ab68fcc88</vt:lpwstr>
  </property>
  <property fmtid="{D5CDD505-2E9C-101B-9397-08002B2CF9AE}" pid="8" name="MSIP_Label_e8b0afbd-3cf7-4707-aee4-8dc9d855de29_ContentBits">
    <vt:lpwstr>0</vt:lpwstr>
  </property>
</Properties>
</file>