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71B1A8-A188-B543-8768-4B1CC7393287}" type="doc">
      <dgm:prSet loTypeId="urn:microsoft.com/office/officeart/2005/8/layout/hProcess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C9964CD-C594-124B-8ED4-7EE138911044}">
      <dgm:prSet phldrT="[Text]"/>
      <dgm:spPr/>
      <dgm:t>
        <a:bodyPr/>
        <a:lstStyle/>
        <a:p>
          <a:r>
            <a:rPr lang="en-GB" dirty="0"/>
            <a:t>Data Preparation</a:t>
          </a:r>
        </a:p>
      </dgm:t>
    </dgm:pt>
    <dgm:pt modelId="{32BD4BE7-4D8D-604E-9581-0A9823C4CA94}" type="parTrans" cxnId="{0CD5A354-85D2-5548-A728-054F2B39D42D}">
      <dgm:prSet/>
      <dgm:spPr/>
      <dgm:t>
        <a:bodyPr/>
        <a:lstStyle/>
        <a:p>
          <a:endParaRPr lang="en-GB"/>
        </a:p>
      </dgm:t>
    </dgm:pt>
    <dgm:pt modelId="{6C735526-0351-D741-971A-76E1BD28259A}" type="sibTrans" cxnId="{0CD5A354-85D2-5548-A728-054F2B39D42D}">
      <dgm:prSet/>
      <dgm:spPr/>
      <dgm:t>
        <a:bodyPr/>
        <a:lstStyle/>
        <a:p>
          <a:endParaRPr lang="en-GB"/>
        </a:p>
      </dgm:t>
    </dgm:pt>
    <dgm:pt modelId="{2DB94B23-5B5C-DB4E-8A5F-05B2F63B846A}">
      <dgm:prSet phldrT="[Text]"/>
      <dgm:spPr/>
      <dgm:t>
        <a:bodyPr/>
        <a:lstStyle/>
        <a:p>
          <a:r>
            <a:rPr lang="en-GB" dirty="0"/>
            <a:t>Data must be loaded, prepared, cleaned, organised in a pandas or </a:t>
          </a:r>
          <a:r>
            <a:rPr lang="en-GB" dirty="0" err="1"/>
            <a:t>numpy</a:t>
          </a:r>
          <a:r>
            <a:rPr lang="en-GB" dirty="0"/>
            <a:t> array, etc.</a:t>
          </a:r>
        </a:p>
      </dgm:t>
    </dgm:pt>
    <dgm:pt modelId="{7BD0D35F-FC93-F147-9946-94DBDC47F964}" type="parTrans" cxnId="{4A7E1C91-4241-C047-ABA0-0F78AD8F1498}">
      <dgm:prSet/>
      <dgm:spPr/>
      <dgm:t>
        <a:bodyPr/>
        <a:lstStyle/>
        <a:p>
          <a:endParaRPr lang="en-GB"/>
        </a:p>
      </dgm:t>
    </dgm:pt>
    <dgm:pt modelId="{D01FA85E-DD6C-B74A-B64F-77A10C13E2C8}" type="sibTrans" cxnId="{4A7E1C91-4241-C047-ABA0-0F78AD8F1498}">
      <dgm:prSet/>
      <dgm:spPr/>
      <dgm:t>
        <a:bodyPr/>
        <a:lstStyle/>
        <a:p>
          <a:endParaRPr lang="en-GB"/>
        </a:p>
      </dgm:t>
    </dgm:pt>
    <dgm:pt modelId="{004F2CE0-5816-C947-9BB8-61B19FE5944F}">
      <dgm:prSet phldrT="[Text]"/>
      <dgm:spPr/>
      <dgm:t>
        <a:bodyPr/>
        <a:lstStyle/>
        <a:p>
          <a:r>
            <a:rPr lang="en-GB" dirty="0"/>
            <a:t>Modelling</a:t>
          </a:r>
        </a:p>
      </dgm:t>
    </dgm:pt>
    <dgm:pt modelId="{C22EFFF4-AAF7-D544-ADEF-F41564227BA5}" type="parTrans" cxnId="{1E0EB501-EB0E-AF4D-99BE-3A146D33425E}">
      <dgm:prSet/>
      <dgm:spPr/>
      <dgm:t>
        <a:bodyPr/>
        <a:lstStyle/>
        <a:p>
          <a:endParaRPr lang="en-GB"/>
        </a:p>
      </dgm:t>
    </dgm:pt>
    <dgm:pt modelId="{4C7E5957-0EE8-0A48-9E89-5331427A85BA}" type="sibTrans" cxnId="{1E0EB501-EB0E-AF4D-99BE-3A146D33425E}">
      <dgm:prSet/>
      <dgm:spPr/>
      <dgm:t>
        <a:bodyPr/>
        <a:lstStyle/>
        <a:p>
          <a:endParaRPr lang="en-GB"/>
        </a:p>
      </dgm:t>
    </dgm:pt>
    <dgm:pt modelId="{74DEFCD3-6B75-5C4A-A0EC-D4704EFF84F7}">
      <dgm:prSet phldrT="[Text]"/>
      <dgm:spPr/>
      <dgm:t>
        <a:bodyPr/>
        <a:lstStyle/>
        <a:p>
          <a:r>
            <a:rPr lang="en-GB" dirty="0"/>
            <a:t>Various models should be trained with hyper-parameter tuning (for example using transfer </a:t>
          </a:r>
          <a:r>
            <a:rPr lang="en-GB" dirty="0" err="1"/>
            <a:t>leraning</a:t>
          </a:r>
          <a:r>
            <a:rPr lang="en-GB" dirty="0"/>
            <a:t>, etc.)</a:t>
          </a:r>
        </a:p>
      </dgm:t>
    </dgm:pt>
    <dgm:pt modelId="{208462AE-DEE2-124E-8D0A-AD97CAB8DA12}" type="parTrans" cxnId="{C10F81EA-5D80-9C4B-851A-3FD49DB24532}">
      <dgm:prSet/>
      <dgm:spPr/>
      <dgm:t>
        <a:bodyPr/>
        <a:lstStyle/>
        <a:p>
          <a:endParaRPr lang="en-GB"/>
        </a:p>
      </dgm:t>
    </dgm:pt>
    <dgm:pt modelId="{7EDF147B-F681-0C41-9BD8-7D339D14DA5E}" type="sibTrans" cxnId="{C10F81EA-5D80-9C4B-851A-3FD49DB24532}">
      <dgm:prSet/>
      <dgm:spPr/>
      <dgm:t>
        <a:bodyPr/>
        <a:lstStyle/>
        <a:p>
          <a:endParaRPr lang="en-GB"/>
        </a:p>
      </dgm:t>
    </dgm:pt>
    <dgm:pt modelId="{FC57E30A-4E6D-9545-9DD9-C9983D54929E}">
      <dgm:prSet phldrT="[Text]"/>
      <dgm:spPr/>
      <dgm:t>
        <a:bodyPr/>
        <a:lstStyle/>
        <a:p>
          <a:r>
            <a:rPr lang="en-GB" dirty="0"/>
            <a:t>Model Validation</a:t>
          </a:r>
        </a:p>
      </dgm:t>
    </dgm:pt>
    <dgm:pt modelId="{7515CB3B-6417-9048-BBEF-F5CAF1263DA9}" type="parTrans" cxnId="{CB49B8E6-DE58-D943-A9DB-F73A9E0F1882}">
      <dgm:prSet/>
      <dgm:spPr/>
      <dgm:t>
        <a:bodyPr/>
        <a:lstStyle/>
        <a:p>
          <a:endParaRPr lang="en-GB"/>
        </a:p>
      </dgm:t>
    </dgm:pt>
    <dgm:pt modelId="{E41FC9F5-444D-314F-888B-E26B87E2165C}" type="sibTrans" cxnId="{CB49B8E6-DE58-D943-A9DB-F73A9E0F1882}">
      <dgm:prSet/>
      <dgm:spPr/>
      <dgm:t>
        <a:bodyPr/>
        <a:lstStyle/>
        <a:p>
          <a:endParaRPr lang="en-GB"/>
        </a:p>
      </dgm:t>
    </dgm:pt>
    <dgm:pt modelId="{00C60FF2-D2CE-C944-804A-3A1FF05E2B29}">
      <dgm:prSet phldrT="[Text]"/>
      <dgm:spPr/>
      <dgm:t>
        <a:bodyPr/>
        <a:lstStyle/>
        <a:p>
          <a:r>
            <a:rPr lang="en-GB" dirty="0"/>
            <a:t>A fundamental step: models should be checked for generalisation and validated against the research questions.</a:t>
          </a:r>
        </a:p>
      </dgm:t>
    </dgm:pt>
    <dgm:pt modelId="{1B67E7EF-2FF6-D14E-AF2F-E46C2FD90384}" type="parTrans" cxnId="{4F57855A-82A0-E14D-8D6A-6BD33725A63F}">
      <dgm:prSet/>
      <dgm:spPr/>
      <dgm:t>
        <a:bodyPr/>
        <a:lstStyle/>
        <a:p>
          <a:endParaRPr lang="en-GB"/>
        </a:p>
      </dgm:t>
    </dgm:pt>
    <dgm:pt modelId="{42929B94-A451-8146-94D2-8B9744CA8798}" type="sibTrans" cxnId="{4F57855A-82A0-E14D-8D6A-6BD33725A63F}">
      <dgm:prSet/>
      <dgm:spPr/>
      <dgm:t>
        <a:bodyPr/>
        <a:lstStyle/>
        <a:p>
          <a:endParaRPr lang="en-GB"/>
        </a:p>
      </dgm:t>
    </dgm:pt>
    <dgm:pt modelId="{B4445DDC-5351-EE48-9933-783973B21F6D}">
      <dgm:prSet/>
      <dgm:spPr/>
      <dgm:t>
        <a:bodyPr/>
        <a:lstStyle/>
        <a:p>
          <a:r>
            <a:rPr lang="en-GB" dirty="0"/>
            <a:t>Problem formulation</a:t>
          </a:r>
        </a:p>
      </dgm:t>
    </dgm:pt>
    <dgm:pt modelId="{10B5F931-FD99-004A-8DBA-804E9DE73370}" type="parTrans" cxnId="{0488AFA5-27B8-6249-8EA2-FE8C282C33E2}">
      <dgm:prSet/>
      <dgm:spPr/>
      <dgm:t>
        <a:bodyPr/>
        <a:lstStyle/>
        <a:p>
          <a:endParaRPr lang="en-GB"/>
        </a:p>
      </dgm:t>
    </dgm:pt>
    <dgm:pt modelId="{2445A9F1-BB8D-5142-9F6A-7C492BEE8FC2}" type="sibTrans" cxnId="{0488AFA5-27B8-6249-8EA2-FE8C282C33E2}">
      <dgm:prSet/>
      <dgm:spPr/>
      <dgm:t>
        <a:bodyPr/>
        <a:lstStyle/>
        <a:p>
          <a:endParaRPr lang="en-GB"/>
        </a:p>
      </dgm:t>
    </dgm:pt>
    <dgm:pt modelId="{B30C9A5F-19E3-2746-B37A-C590C9E1BE41}">
      <dgm:prSet/>
      <dgm:spPr/>
      <dgm:t>
        <a:bodyPr/>
        <a:lstStyle/>
        <a:p>
          <a:r>
            <a:rPr lang="en-GB" dirty="0"/>
            <a:t>An exact and precise Research Question must be formulated.</a:t>
          </a:r>
        </a:p>
      </dgm:t>
    </dgm:pt>
    <dgm:pt modelId="{6025014E-B9A5-B845-9ED5-2C88F83AA242}" type="parTrans" cxnId="{B2EDD81F-BB16-E247-ABAA-EC7D36A725BE}">
      <dgm:prSet/>
      <dgm:spPr/>
      <dgm:t>
        <a:bodyPr/>
        <a:lstStyle/>
        <a:p>
          <a:endParaRPr lang="en-GB"/>
        </a:p>
      </dgm:t>
    </dgm:pt>
    <dgm:pt modelId="{086CE09D-FA26-C540-B946-1F00C63F99A9}" type="sibTrans" cxnId="{B2EDD81F-BB16-E247-ABAA-EC7D36A725BE}">
      <dgm:prSet/>
      <dgm:spPr/>
      <dgm:t>
        <a:bodyPr/>
        <a:lstStyle/>
        <a:p>
          <a:endParaRPr lang="en-GB"/>
        </a:p>
      </dgm:t>
    </dgm:pt>
    <dgm:pt modelId="{561E0F8B-02F5-D84F-9B5F-F33179541248}" type="pres">
      <dgm:prSet presAssocID="{E971B1A8-A188-B543-8768-4B1CC7393287}" presName="Name0" presStyleCnt="0">
        <dgm:presLayoutVars>
          <dgm:dir/>
          <dgm:animLvl val="lvl"/>
          <dgm:resizeHandles val="exact"/>
        </dgm:presLayoutVars>
      </dgm:prSet>
      <dgm:spPr/>
    </dgm:pt>
    <dgm:pt modelId="{11845C2B-A0B2-DC4D-945F-0A5275F87039}" type="pres">
      <dgm:prSet presAssocID="{B4445DDC-5351-EE48-9933-783973B21F6D}" presName="compositeNode" presStyleCnt="0">
        <dgm:presLayoutVars>
          <dgm:bulletEnabled val="1"/>
        </dgm:presLayoutVars>
      </dgm:prSet>
      <dgm:spPr/>
    </dgm:pt>
    <dgm:pt modelId="{69E43764-A859-9B43-9282-5AB1A23684B1}" type="pres">
      <dgm:prSet presAssocID="{B4445DDC-5351-EE48-9933-783973B21F6D}" presName="bgRect" presStyleLbl="node1" presStyleIdx="0" presStyleCnt="4"/>
      <dgm:spPr/>
    </dgm:pt>
    <dgm:pt modelId="{F41C4B16-A494-CC4A-867D-0CFB4AE67663}" type="pres">
      <dgm:prSet presAssocID="{B4445DDC-5351-EE48-9933-783973B21F6D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9A0DD8F9-B291-E546-98AA-9FF504A1735E}" type="pres">
      <dgm:prSet presAssocID="{B4445DDC-5351-EE48-9933-783973B21F6D}" presName="childNode" presStyleLbl="node1" presStyleIdx="0" presStyleCnt="4">
        <dgm:presLayoutVars>
          <dgm:bulletEnabled val="1"/>
        </dgm:presLayoutVars>
      </dgm:prSet>
      <dgm:spPr/>
    </dgm:pt>
    <dgm:pt modelId="{2D769A82-4F72-A448-A671-0830632B2B6E}" type="pres">
      <dgm:prSet presAssocID="{2445A9F1-BB8D-5142-9F6A-7C492BEE8FC2}" presName="hSp" presStyleCnt="0"/>
      <dgm:spPr/>
    </dgm:pt>
    <dgm:pt modelId="{54D13EF5-DE96-1B46-9566-76A1161D637E}" type="pres">
      <dgm:prSet presAssocID="{2445A9F1-BB8D-5142-9F6A-7C492BEE8FC2}" presName="vProcSp" presStyleCnt="0"/>
      <dgm:spPr/>
    </dgm:pt>
    <dgm:pt modelId="{955E611D-8019-D641-A14A-019D2D2C74EE}" type="pres">
      <dgm:prSet presAssocID="{2445A9F1-BB8D-5142-9F6A-7C492BEE8FC2}" presName="vSp1" presStyleCnt="0"/>
      <dgm:spPr/>
    </dgm:pt>
    <dgm:pt modelId="{B659B31E-669E-5848-9B0B-57EC5C9E2351}" type="pres">
      <dgm:prSet presAssocID="{2445A9F1-BB8D-5142-9F6A-7C492BEE8FC2}" presName="simulatedConn" presStyleLbl="solidFgAcc1" presStyleIdx="0" presStyleCnt="3"/>
      <dgm:spPr/>
    </dgm:pt>
    <dgm:pt modelId="{13362D6B-CC8F-0D40-8195-AE832337C7A8}" type="pres">
      <dgm:prSet presAssocID="{2445A9F1-BB8D-5142-9F6A-7C492BEE8FC2}" presName="vSp2" presStyleCnt="0"/>
      <dgm:spPr/>
    </dgm:pt>
    <dgm:pt modelId="{A96845D4-FAE4-6648-8DFE-E9B5AC74E64F}" type="pres">
      <dgm:prSet presAssocID="{2445A9F1-BB8D-5142-9F6A-7C492BEE8FC2}" presName="sibTrans" presStyleCnt="0"/>
      <dgm:spPr/>
    </dgm:pt>
    <dgm:pt modelId="{338190BA-B828-B94E-8F7B-655525DB0679}" type="pres">
      <dgm:prSet presAssocID="{3C9964CD-C594-124B-8ED4-7EE138911044}" presName="compositeNode" presStyleCnt="0">
        <dgm:presLayoutVars>
          <dgm:bulletEnabled val="1"/>
        </dgm:presLayoutVars>
      </dgm:prSet>
      <dgm:spPr/>
    </dgm:pt>
    <dgm:pt modelId="{51F046A4-A952-2541-8F41-07FA609A8ADA}" type="pres">
      <dgm:prSet presAssocID="{3C9964CD-C594-124B-8ED4-7EE138911044}" presName="bgRect" presStyleLbl="node1" presStyleIdx="1" presStyleCnt="4"/>
      <dgm:spPr/>
    </dgm:pt>
    <dgm:pt modelId="{20D6316A-74FD-8840-B7AA-4CD327F88FBB}" type="pres">
      <dgm:prSet presAssocID="{3C9964CD-C594-124B-8ED4-7EE138911044}" presName="parentNode" presStyleLbl="node1" presStyleIdx="1" presStyleCnt="4">
        <dgm:presLayoutVars>
          <dgm:chMax val="0"/>
          <dgm:bulletEnabled val="1"/>
        </dgm:presLayoutVars>
      </dgm:prSet>
      <dgm:spPr/>
    </dgm:pt>
    <dgm:pt modelId="{409B2A96-9B03-014F-BE03-EDCA7B79B824}" type="pres">
      <dgm:prSet presAssocID="{3C9964CD-C594-124B-8ED4-7EE138911044}" presName="childNode" presStyleLbl="node1" presStyleIdx="1" presStyleCnt="4">
        <dgm:presLayoutVars>
          <dgm:bulletEnabled val="1"/>
        </dgm:presLayoutVars>
      </dgm:prSet>
      <dgm:spPr/>
    </dgm:pt>
    <dgm:pt modelId="{9FF982E3-ECDA-B448-A262-17F04F807394}" type="pres">
      <dgm:prSet presAssocID="{6C735526-0351-D741-971A-76E1BD28259A}" presName="hSp" presStyleCnt="0"/>
      <dgm:spPr/>
    </dgm:pt>
    <dgm:pt modelId="{D8D81369-E36A-3046-AF2B-10FF7E906722}" type="pres">
      <dgm:prSet presAssocID="{6C735526-0351-D741-971A-76E1BD28259A}" presName="vProcSp" presStyleCnt="0"/>
      <dgm:spPr/>
    </dgm:pt>
    <dgm:pt modelId="{42BD5F0A-8A9C-9044-B9A9-791A75911E3C}" type="pres">
      <dgm:prSet presAssocID="{6C735526-0351-D741-971A-76E1BD28259A}" presName="vSp1" presStyleCnt="0"/>
      <dgm:spPr/>
    </dgm:pt>
    <dgm:pt modelId="{10E4A41C-8218-874F-9BC5-E32344BB9BC0}" type="pres">
      <dgm:prSet presAssocID="{6C735526-0351-D741-971A-76E1BD28259A}" presName="simulatedConn" presStyleLbl="solidFgAcc1" presStyleIdx="1" presStyleCnt="3"/>
      <dgm:spPr/>
    </dgm:pt>
    <dgm:pt modelId="{8B3102C5-7B3A-764A-ABAF-AB73745C14B5}" type="pres">
      <dgm:prSet presAssocID="{6C735526-0351-D741-971A-76E1BD28259A}" presName="vSp2" presStyleCnt="0"/>
      <dgm:spPr/>
    </dgm:pt>
    <dgm:pt modelId="{10916628-CA9B-5645-8102-921313483D81}" type="pres">
      <dgm:prSet presAssocID="{6C735526-0351-D741-971A-76E1BD28259A}" presName="sibTrans" presStyleCnt="0"/>
      <dgm:spPr/>
    </dgm:pt>
    <dgm:pt modelId="{7927E972-2F7E-EE4F-91FF-27C9D2188D27}" type="pres">
      <dgm:prSet presAssocID="{004F2CE0-5816-C947-9BB8-61B19FE5944F}" presName="compositeNode" presStyleCnt="0">
        <dgm:presLayoutVars>
          <dgm:bulletEnabled val="1"/>
        </dgm:presLayoutVars>
      </dgm:prSet>
      <dgm:spPr/>
    </dgm:pt>
    <dgm:pt modelId="{2FC47650-A9D8-194C-942A-299CF45360DE}" type="pres">
      <dgm:prSet presAssocID="{004F2CE0-5816-C947-9BB8-61B19FE5944F}" presName="bgRect" presStyleLbl="node1" presStyleIdx="2" presStyleCnt="4"/>
      <dgm:spPr/>
    </dgm:pt>
    <dgm:pt modelId="{579D3BB0-0A1D-DC43-BD01-D253FE7C844A}" type="pres">
      <dgm:prSet presAssocID="{004F2CE0-5816-C947-9BB8-61B19FE5944F}" presName="parentNode" presStyleLbl="node1" presStyleIdx="2" presStyleCnt="4">
        <dgm:presLayoutVars>
          <dgm:chMax val="0"/>
          <dgm:bulletEnabled val="1"/>
        </dgm:presLayoutVars>
      </dgm:prSet>
      <dgm:spPr/>
    </dgm:pt>
    <dgm:pt modelId="{578C737D-E38A-E94D-8A8F-F4DB9B9EC775}" type="pres">
      <dgm:prSet presAssocID="{004F2CE0-5816-C947-9BB8-61B19FE5944F}" presName="childNode" presStyleLbl="node1" presStyleIdx="2" presStyleCnt="4">
        <dgm:presLayoutVars>
          <dgm:bulletEnabled val="1"/>
        </dgm:presLayoutVars>
      </dgm:prSet>
      <dgm:spPr/>
    </dgm:pt>
    <dgm:pt modelId="{273F8984-6853-FD45-8D12-AD08E183C4EC}" type="pres">
      <dgm:prSet presAssocID="{4C7E5957-0EE8-0A48-9E89-5331427A85BA}" presName="hSp" presStyleCnt="0"/>
      <dgm:spPr/>
    </dgm:pt>
    <dgm:pt modelId="{BFE4BEEC-86B5-1E46-B40A-1E6A1FF7CA9F}" type="pres">
      <dgm:prSet presAssocID="{4C7E5957-0EE8-0A48-9E89-5331427A85BA}" presName="vProcSp" presStyleCnt="0"/>
      <dgm:spPr/>
    </dgm:pt>
    <dgm:pt modelId="{DA042988-D073-8744-B5D0-D1EE8A09560D}" type="pres">
      <dgm:prSet presAssocID="{4C7E5957-0EE8-0A48-9E89-5331427A85BA}" presName="vSp1" presStyleCnt="0"/>
      <dgm:spPr/>
    </dgm:pt>
    <dgm:pt modelId="{6445302A-5627-D84F-8ED6-3BF58BF6E8A5}" type="pres">
      <dgm:prSet presAssocID="{4C7E5957-0EE8-0A48-9E89-5331427A85BA}" presName="simulatedConn" presStyleLbl="solidFgAcc1" presStyleIdx="2" presStyleCnt="3"/>
      <dgm:spPr/>
    </dgm:pt>
    <dgm:pt modelId="{147618BE-D811-C24A-933B-805E60EDCC5F}" type="pres">
      <dgm:prSet presAssocID="{4C7E5957-0EE8-0A48-9E89-5331427A85BA}" presName="vSp2" presStyleCnt="0"/>
      <dgm:spPr/>
    </dgm:pt>
    <dgm:pt modelId="{7378C2A3-8671-314C-8A7F-ECBF06D98BEE}" type="pres">
      <dgm:prSet presAssocID="{4C7E5957-0EE8-0A48-9E89-5331427A85BA}" presName="sibTrans" presStyleCnt="0"/>
      <dgm:spPr/>
    </dgm:pt>
    <dgm:pt modelId="{216C9CA2-CF33-E54E-9BA0-25106F0DB002}" type="pres">
      <dgm:prSet presAssocID="{FC57E30A-4E6D-9545-9DD9-C9983D54929E}" presName="compositeNode" presStyleCnt="0">
        <dgm:presLayoutVars>
          <dgm:bulletEnabled val="1"/>
        </dgm:presLayoutVars>
      </dgm:prSet>
      <dgm:spPr/>
    </dgm:pt>
    <dgm:pt modelId="{11289981-CA64-EB40-B3D8-901A464A9321}" type="pres">
      <dgm:prSet presAssocID="{FC57E30A-4E6D-9545-9DD9-C9983D54929E}" presName="bgRect" presStyleLbl="node1" presStyleIdx="3" presStyleCnt="4"/>
      <dgm:spPr/>
    </dgm:pt>
    <dgm:pt modelId="{A6906C14-F90E-3A42-B867-9076978AB1E0}" type="pres">
      <dgm:prSet presAssocID="{FC57E30A-4E6D-9545-9DD9-C9983D54929E}" presName="parentNode" presStyleLbl="node1" presStyleIdx="3" presStyleCnt="4">
        <dgm:presLayoutVars>
          <dgm:chMax val="0"/>
          <dgm:bulletEnabled val="1"/>
        </dgm:presLayoutVars>
      </dgm:prSet>
      <dgm:spPr/>
    </dgm:pt>
    <dgm:pt modelId="{72FB7B6E-BAFF-F94A-9D1B-0B12D92E86BC}" type="pres">
      <dgm:prSet presAssocID="{FC57E30A-4E6D-9545-9DD9-C9983D54929E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1E0EB501-EB0E-AF4D-99BE-3A146D33425E}" srcId="{E971B1A8-A188-B543-8768-4B1CC7393287}" destId="{004F2CE0-5816-C947-9BB8-61B19FE5944F}" srcOrd="2" destOrd="0" parTransId="{C22EFFF4-AAF7-D544-ADEF-F41564227BA5}" sibTransId="{4C7E5957-0EE8-0A48-9E89-5331427A85BA}"/>
    <dgm:cxn modelId="{B2EDD81F-BB16-E247-ABAA-EC7D36A725BE}" srcId="{B4445DDC-5351-EE48-9933-783973B21F6D}" destId="{B30C9A5F-19E3-2746-B37A-C590C9E1BE41}" srcOrd="0" destOrd="0" parTransId="{6025014E-B9A5-B845-9ED5-2C88F83AA242}" sibTransId="{086CE09D-FA26-C540-B946-1F00C63F99A9}"/>
    <dgm:cxn modelId="{D0E8E022-BB81-8846-90A8-37C946C62260}" type="presOf" srcId="{B30C9A5F-19E3-2746-B37A-C590C9E1BE41}" destId="{9A0DD8F9-B291-E546-98AA-9FF504A1735E}" srcOrd="0" destOrd="0" presId="urn:microsoft.com/office/officeart/2005/8/layout/hProcess7"/>
    <dgm:cxn modelId="{0CD5A354-85D2-5548-A728-054F2B39D42D}" srcId="{E971B1A8-A188-B543-8768-4B1CC7393287}" destId="{3C9964CD-C594-124B-8ED4-7EE138911044}" srcOrd="1" destOrd="0" parTransId="{32BD4BE7-4D8D-604E-9581-0A9823C4CA94}" sibTransId="{6C735526-0351-D741-971A-76E1BD28259A}"/>
    <dgm:cxn modelId="{4F57855A-82A0-E14D-8D6A-6BD33725A63F}" srcId="{FC57E30A-4E6D-9545-9DD9-C9983D54929E}" destId="{00C60FF2-D2CE-C944-804A-3A1FF05E2B29}" srcOrd="0" destOrd="0" parTransId="{1B67E7EF-2FF6-D14E-AF2F-E46C2FD90384}" sibTransId="{42929B94-A451-8146-94D2-8B9744CA8798}"/>
    <dgm:cxn modelId="{E805F15A-7F66-B546-A1F2-92A90EAED943}" type="presOf" srcId="{2DB94B23-5B5C-DB4E-8A5F-05B2F63B846A}" destId="{409B2A96-9B03-014F-BE03-EDCA7B79B824}" srcOrd="0" destOrd="0" presId="urn:microsoft.com/office/officeart/2005/8/layout/hProcess7"/>
    <dgm:cxn modelId="{3CB94B6F-5548-8647-9B45-A05D80E9F180}" type="presOf" srcId="{00C60FF2-D2CE-C944-804A-3A1FF05E2B29}" destId="{72FB7B6E-BAFF-F94A-9D1B-0B12D92E86BC}" srcOrd="0" destOrd="0" presId="urn:microsoft.com/office/officeart/2005/8/layout/hProcess7"/>
    <dgm:cxn modelId="{A93A8B81-3E2F-3C4C-B275-6811C6AB9102}" type="presOf" srcId="{E971B1A8-A188-B543-8768-4B1CC7393287}" destId="{561E0F8B-02F5-D84F-9B5F-F33179541248}" srcOrd="0" destOrd="0" presId="urn:microsoft.com/office/officeart/2005/8/layout/hProcess7"/>
    <dgm:cxn modelId="{64133183-34A4-694A-B840-C114689D8609}" type="presOf" srcId="{74DEFCD3-6B75-5C4A-A0EC-D4704EFF84F7}" destId="{578C737D-E38A-E94D-8A8F-F4DB9B9EC775}" srcOrd="0" destOrd="0" presId="urn:microsoft.com/office/officeart/2005/8/layout/hProcess7"/>
    <dgm:cxn modelId="{E5223883-3CB7-614B-BB79-CFFEB69FDCF1}" type="presOf" srcId="{004F2CE0-5816-C947-9BB8-61B19FE5944F}" destId="{579D3BB0-0A1D-DC43-BD01-D253FE7C844A}" srcOrd="1" destOrd="0" presId="urn:microsoft.com/office/officeart/2005/8/layout/hProcess7"/>
    <dgm:cxn modelId="{4A7E1C91-4241-C047-ABA0-0F78AD8F1498}" srcId="{3C9964CD-C594-124B-8ED4-7EE138911044}" destId="{2DB94B23-5B5C-DB4E-8A5F-05B2F63B846A}" srcOrd="0" destOrd="0" parTransId="{7BD0D35F-FC93-F147-9946-94DBDC47F964}" sibTransId="{D01FA85E-DD6C-B74A-B64F-77A10C13E2C8}"/>
    <dgm:cxn modelId="{0488AFA5-27B8-6249-8EA2-FE8C282C33E2}" srcId="{E971B1A8-A188-B543-8768-4B1CC7393287}" destId="{B4445DDC-5351-EE48-9933-783973B21F6D}" srcOrd="0" destOrd="0" parTransId="{10B5F931-FD99-004A-8DBA-804E9DE73370}" sibTransId="{2445A9F1-BB8D-5142-9F6A-7C492BEE8FC2}"/>
    <dgm:cxn modelId="{40292EA7-EA75-9748-8621-27FD155B2976}" type="presOf" srcId="{3C9964CD-C594-124B-8ED4-7EE138911044}" destId="{51F046A4-A952-2541-8F41-07FA609A8ADA}" srcOrd="0" destOrd="0" presId="urn:microsoft.com/office/officeart/2005/8/layout/hProcess7"/>
    <dgm:cxn modelId="{7A8754C0-DF0A-2F40-9FAC-97C07215C8F8}" type="presOf" srcId="{3C9964CD-C594-124B-8ED4-7EE138911044}" destId="{20D6316A-74FD-8840-B7AA-4CD327F88FBB}" srcOrd="1" destOrd="0" presId="urn:microsoft.com/office/officeart/2005/8/layout/hProcess7"/>
    <dgm:cxn modelId="{CF9F65D8-F19A-4A4A-92FB-14E216EF8813}" type="presOf" srcId="{FC57E30A-4E6D-9545-9DD9-C9983D54929E}" destId="{11289981-CA64-EB40-B3D8-901A464A9321}" srcOrd="0" destOrd="0" presId="urn:microsoft.com/office/officeart/2005/8/layout/hProcess7"/>
    <dgm:cxn modelId="{557D4DD9-6C46-4A40-AF59-0BDFD2477AEB}" type="presOf" srcId="{B4445DDC-5351-EE48-9933-783973B21F6D}" destId="{F41C4B16-A494-CC4A-867D-0CFB4AE67663}" srcOrd="1" destOrd="0" presId="urn:microsoft.com/office/officeart/2005/8/layout/hProcess7"/>
    <dgm:cxn modelId="{CB49B8E6-DE58-D943-A9DB-F73A9E0F1882}" srcId="{E971B1A8-A188-B543-8768-4B1CC7393287}" destId="{FC57E30A-4E6D-9545-9DD9-C9983D54929E}" srcOrd="3" destOrd="0" parTransId="{7515CB3B-6417-9048-BBEF-F5CAF1263DA9}" sibTransId="{E41FC9F5-444D-314F-888B-E26B87E2165C}"/>
    <dgm:cxn modelId="{AE39C1E7-F1D2-5142-8B89-5B834EEA4D4F}" type="presOf" srcId="{FC57E30A-4E6D-9545-9DD9-C9983D54929E}" destId="{A6906C14-F90E-3A42-B867-9076978AB1E0}" srcOrd="1" destOrd="0" presId="urn:microsoft.com/office/officeart/2005/8/layout/hProcess7"/>
    <dgm:cxn modelId="{C10F81EA-5D80-9C4B-851A-3FD49DB24532}" srcId="{004F2CE0-5816-C947-9BB8-61B19FE5944F}" destId="{74DEFCD3-6B75-5C4A-A0EC-D4704EFF84F7}" srcOrd="0" destOrd="0" parTransId="{208462AE-DEE2-124E-8D0A-AD97CAB8DA12}" sibTransId="{7EDF147B-F681-0C41-9BD8-7D339D14DA5E}"/>
    <dgm:cxn modelId="{DFC8DCEA-7FE9-FD48-96AB-64B60975EB24}" type="presOf" srcId="{B4445DDC-5351-EE48-9933-783973B21F6D}" destId="{69E43764-A859-9B43-9282-5AB1A23684B1}" srcOrd="0" destOrd="0" presId="urn:microsoft.com/office/officeart/2005/8/layout/hProcess7"/>
    <dgm:cxn modelId="{D9BC39EF-6192-5442-AAEE-CC7876F304AE}" type="presOf" srcId="{004F2CE0-5816-C947-9BB8-61B19FE5944F}" destId="{2FC47650-A9D8-194C-942A-299CF45360DE}" srcOrd="0" destOrd="0" presId="urn:microsoft.com/office/officeart/2005/8/layout/hProcess7"/>
    <dgm:cxn modelId="{18B1A18F-FFDF-F541-B74D-B3DA7BB1F48F}" type="presParOf" srcId="{561E0F8B-02F5-D84F-9B5F-F33179541248}" destId="{11845C2B-A0B2-DC4D-945F-0A5275F87039}" srcOrd="0" destOrd="0" presId="urn:microsoft.com/office/officeart/2005/8/layout/hProcess7"/>
    <dgm:cxn modelId="{9308807D-B9A4-1F40-9B1C-B9891A351D45}" type="presParOf" srcId="{11845C2B-A0B2-DC4D-945F-0A5275F87039}" destId="{69E43764-A859-9B43-9282-5AB1A23684B1}" srcOrd="0" destOrd="0" presId="urn:microsoft.com/office/officeart/2005/8/layout/hProcess7"/>
    <dgm:cxn modelId="{3661B654-A853-4747-9267-6CAEC82CA084}" type="presParOf" srcId="{11845C2B-A0B2-DC4D-945F-0A5275F87039}" destId="{F41C4B16-A494-CC4A-867D-0CFB4AE67663}" srcOrd="1" destOrd="0" presId="urn:microsoft.com/office/officeart/2005/8/layout/hProcess7"/>
    <dgm:cxn modelId="{A9FBB6DE-D130-A848-B4A9-981EE0A263CA}" type="presParOf" srcId="{11845C2B-A0B2-DC4D-945F-0A5275F87039}" destId="{9A0DD8F9-B291-E546-98AA-9FF504A1735E}" srcOrd="2" destOrd="0" presId="urn:microsoft.com/office/officeart/2005/8/layout/hProcess7"/>
    <dgm:cxn modelId="{0A000098-97A8-2044-939D-00C658568216}" type="presParOf" srcId="{561E0F8B-02F5-D84F-9B5F-F33179541248}" destId="{2D769A82-4F72-A448-A671-0830632B2B6E}" srcOrd="1" destOrd="0" presId="urn:microsoft.com/office/officeart/2005/8/layout/hProcess7"/>
    <dgm:cxn modelId="{8E699272-C685-D24A-9C8B-92E1ED35C561}" type="presParOf" srcId="{561E0F8B-02F5-D84F-9B5F-F33179541248}" destId="{54D13EF5-DE96-1B46-9566-76A1161D637E}" srcOrd="2" destOrd="0" presId="urn:microsoft.com/office/officeart/2005/8/layout/hProcess7"/>
    <dgm:cxn modelId="{84655FF4-4677-C34E-990B-03D0317F5FA6}" type="presParOf" srcId="{54D13EF5-DE96-1B46-9566-76A1161D637E}" destId="{955E611D-8019-D641-A14A-019D2D2C74EE}" srcOrd="0" destOrd="0" presId="urn:microsoft.com/office/officeart/2005/8/layout/hProcess7"/>
    <dgm:cxn modelId="{0B01CDEC-6B48-3A45-83F0-9B8EB66DEDF2}" type="presParOf" srcId="{54D13EF5-DE96-1B46-9566-76A1161D637E}" destId="{B659B31E-669E-5848-9B0B-57EC5C9E2351}" srcOrd="1" destOrd="0" presId="urn:microsoft.com/office/officeart/2005/8/layout/hProcess7"/>
    <dgm:cxn modelId="{1BF94BEE-4995-0A40-9DB5-CBBE6CB3A06F}" type="presParOf" srcId="{54D13EF5-DE96-1B46-9566-76A1161D637E}" destId="{13362D6B-CC8F-0D40-8195-AE832337C7A8}" srcOrd="2" destOrd="0" presId="urn:microsoft.com/office/officeart/2005/8/layout/hProcess7"/>
    <dgm:cxn modelId="{63C317E3-469D-8C4D-B7BF-F568F2299777}" type="presParOf" srcId="{561E0F8B-02F5-D84F-9B5F-F33179541248}" destId="{A96845D4-FAE4-6648-8DFE-E9B5AC74E64F}" srcOrd="3" destOrd="0" presId="urn:microsoft.com/office/officeart/2005/8/layout/hProcess7"/>
    <dgm:cxn modelId="{3C7A7864-9657-0842-9F24-7486D4FDA046}" type="presParOf" srcId="{561E0F8B-02F5-D84F-9B5F-F33179541248}" destId="{338190BA-B828-B94E-8F7B-655525DB0679}" srcOrd="4" destOrd="0" presId="urn:microsoft.com/office/officeart/2005/8/layout/hProcess7"/>
    <dgm:cxn modelId="{3A1C4443-80CF-1B42-B5C6-FD7AD80912C2}" type="presParOf" srcId="{338190BA-B828-B94E-8F7B-655525DB0679}" destId="{51F046A4-A952-2541-8F41-07FA609A8ADA}" srcOrd="0" destOrd="0" presId="urn:microsoft.com/office/officeart/2005/8/layout/hProcess7"/>
    <dgm:cxn modelId="{B2DD504D-9C13-2E47-AEC9-06156542529C}" type="presParOf" srcId="{338190BA-B828-B94E-8F7B-655525DB0679}" destId="{20D6316A-74FD-8840-B7AA-4CD327F88FBB}" srcOrd="1" destOrd="0" presId="urn:microsoft.com/office/officeart/2005/8/layout/hProcess7"/>
    <dgm:cxn modelId="{A7D8D805-E18C-C449-9C4F-680C272506B0}" type="presParOf" srcId="{338190BA-B828-B94E-8F7B-655525DB0679}" destId="{409B2A96-9B03-014F-BE03-EDCA7B79B824}" srcOrd="2" destOrd="0" presId="urn:microsoft.com/office/officeart/2005/8/layout/hProcess7"/>
    <dgm:cxn modelId="{49565F43-B942-BA47-AD65-D0F5E44C7DA1}" type="presParOf" srcId="{561E0F8B-02F5-D84F-9B5F-F33179541248}" destId="{9FF982E3-ECDA-B448-A262-17F04F807394}" srcOrd="5" destOrd="0" presId="urn:microsoft.com/office/officeart/2005/8/layout/hProcess7"/>
    <dgm:cxn modelId="{32F42681-ED7E-A748-88DF-0C4F7C20651C}" type="presParOf" srcId="{561E0F8B-02F5-D84F-9B5F-F33179541248}" destId="{D8D81369-E36A-3046-AF2B-10FF7E906722}" srcOrd="6" destOrd="0" presId="urn:microsoft.com/office/officeart/2005/8/layout/hProcess7"/>
    <dgm:cxn modelId="{D41F314A-7EAC-0C45-8732-13A15311B18F}" type="presParOf" srcId="{D8D81369-E36A-3046-AF2B-10FF7E906722}" destId="{42BD5F0A-8A9C-9044-B9A9-791A75911E3C}" srcOrd="0" destOrd="0" presId="urn:microsoft.com/office/officeart/2005/8/layout/hProcess7"/>
    <dgm:cxn modelId="{7D14F05B-C309-3A49-8574-036F6CD0D968}" type="presParOf" srcId="{D8D81369-E36A-3046-AF2B-10FF7E906722}" destId="{10E4A41C-8218-874F-9BC5-E32344BB9BC0}" srcOrd="1" destOrd="0" presId="urn:microsoft.com/office/officeart/2005/8/layout/hProcess7"/>
    <dgm:cxn modelId="{0CA6A943-F873-2647-95C3-1EC6BEB39DC8}" type="presParOf" srcId="{D8D81369-E36A-3046-AF2B-10FF7E906722}" destId="{8B3102C5-7B3A-764A-ABAF-AB73745C14B5}" srcOrd="2" destOrd="0" presId="urn:microsoft.com/office/officeart/2005/8/layout/hProcess7"/>
    <dgm:cxn modelId="{801C6EB0-9D64-7842-BF88-E2ABA1EB0CB2}" type="presParOf" srcId="{561E0F8B-02F5-D84F-9B5F-F33179541248}" destId="{10916628-CA9B-5645-8102-921313483D81}" srcOrd="7" destOrd="0" presId="urn:microsoft.com/office/officeart/2005/8/layout/hProcess7"/>
    <dgm:cxn modelId="{20B48A69-FEE9-8047-A1B9-D57349B6EF06}" type="presParOf" srcId="{561E0F8B-02F5-D84F-9B5F-F33179541248}" destId="{7927E972-2F7E-EE4F-91FF-27C9D2188D27}" srcOrd="8" destOrd="0" presId="urn:microsoft.com/office/officeart/2005/8/layout/hProcess7"/>
    <dgm:cxn modelId="{B5B27B0E-0577-254B-9486-4B8CD6585086}" type="presParOf" srcId="{7927E972-2F7E-EE4F-91FF-27C9D2188D27}" destId="{2FC47650-A9D8-194C-942A-299CF45360DE}" srcOrd="0" destOrd="0" presId="urn:microsoft.com/office/officeart/2005/8/layout/hProcess7"/>
    <dgm:cxn modelId="{191738D8-4604-0E44-8762-EF3D6A2EBC27}" type="presParOf" srcId="{7927E972-2F7E-EE4F-91FF-27C9D2188D27}" destId="{579D3BB0-0A1D-DC43-BD01-D253FE7C844A}" srcOrd="1" destOrd="0" presId="urn:microsoft.com/office/officeart/2005/8/layout/hProcess7"/>
    <dgm:cxn modelId="{C67D0204-3FCF-C149-87A4-B75A2243745D}" type="presParOf" srcId="{7927E972-2F7E-EE4F-91FF-27C9D2188D27}" destId="{578C737D-E38A-E94D-8A8F-F4DB9B9EC775}" srcOrd="2" destOrd="0" presId="urn:microsoft.com/office/officeart/2005/8/layout/hProcess7"/>
    <dgm:cxn modelId="{D1354A9A-17F2-1943-8FCD-CD54A1E7493E}" type="presParOf" srcId="{561E0F8B-02F5-D84F-9B5F-F33179541248}" destId="{273F8984-6853-FD45-8D12-AD08E183C4EC}" srcOrd="9" destOrd="0" presId="urn:microsoft.com/office/officeart/2005/8/layout/hProcess7"/>
    <dgm:cxn modelId="{2B2D5A37-61D9-DF49-BCC0-3B580AAA5662}" type="presParOf" srcId="{561E0F8B-02F5-D84F-9B5F-F33179541248}" destId="{BFE4BEEC-86B5-1E46-B40A-1E6A1FF7CA9F}" srcOrd="10" destOrd="0" presId="urn:microsoft.com/office/officeart/2005/8/layout/hProcess7"/>
    <dgm:cxn modelId="{4BF7908A-B279-A842-9056-C59847A03699}" type="presParOf" srcId="{BFE4BEEC-86B5-1E46-B40A-1E6A1FF7CA9F}" destId="{DA042988-D073-8744-B5D0-D1EE8A09560D}" srcOrd="0" destOrd="0" presId="urn:microsoft.com/office/officeart/2005/8/layout/hProcess7"/>
    <dgm:cxn modelId="{269D3A8B-E6DB-7447-9662-F9920E296B99}" type="presParOf" srcId="{BFE4BEEC-86B5-1E46-B40A-1E6A1FF7CA9F}" destId="{6445302A-5627-D84F-8ED6-3BF58BF6E8A5}" srcOrd="1" destOrd="0" presId="urn:microsoft.com/office/officeart/2005/8/layout/hProcess7"/>
    <dgm:cxn modelId="{065A925E-B0AD-0042-B35B-E9931099E881}" type="presParOf" srcId="{BFE4BEEC-86B5-1E46-B40A-1E6A1FF7CA9F}" destId="{147618BE-D811-C24A-933B-805E60EDCC5F}" srcOrd="2" destOrd="0" presId="urn:microsoft.com/office/officeart/2005/8/layout/hProcess7"/>
    <dgm:cxn modelId="{20905716-6189-8143-A735-64232B820B44}" type="presParOf" srcId="{561E0F8B-02F5-D84F-9B5F-F33179541248}" destId="{7378C2A3-8671-314C-8A7F-ECBF06D98BEE}" srcOrd="11" destOrd="0" presId="urn:microsoft.com/office/officeart/2005/8/layout/hProcess7"/>
    <dgm:cxn modelId="{5408336E-4149-FB41-8799-241E63A05918}" type="presParOf" srcId="{561E0F8B-02F5-D84F-9B5F-F33179541248}" destId="{216C9CA2-CF33-E54E-9BA0-25106F0DB002}" srcOrd="12" destOrd="0" presId="urn:microsoft.com/office/officeart/2005/8/layout/hProcess7"/>
    <dgm:cxn modelId="{7B698C53-D4DF-0F4E-8B2D-96D297C05CE1}" type="presParOf" srcId="{216C9CA2-CF33-E54E-9BA0-25106F0DB002}" destId="{11289981-CA64-EB40-B3D8-901A464A9321}" srcOrd="0" destOrd="0" presId="urn:microsoft.com/office/officeart/2005/8/layout/hProcess7"/>
    <dgm:cxn modelId="{200E522A-0FDE-284A-AA61-28ED4F919DAF}" type="presParOf" srcId="{216C9CA2-CF33-E54E-9BA0-25106F0DB002}" destId="{A6906C14-F90E-3A42-B867-9076978AB1E0}" srcOrd="1" destOrd="0" presId="urn:microsoft.com/office/officeart/2005/8/layout/hProcess7"/>
    <dgm:cxn modelId="{94AF8691-E162-D841-96E9-600C737626C0}" type="presParOf" srcId="{216C9CA2-CF33-E54E-9BA0-25106F0DB002}" destId="{72FB7B6E-BAFF-F94A-9D1B-0B12D92E86BC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43764-A859-9B43-9282-5AB1A23684B1}">
      <dsp:nvSpPr>
        <dsp:cNvPr id="0" name=""/>
        <dsp:cNvSpPr/>
      </dsp:nvSpPr>
      <dsp:spPr>
        <a:xfrm>
          <a:off x="4255" y="639919"/>
          <a:ext cx="2559583" cy="3071499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Problem formulation</a:t>
          </a:r>
        </a:p>
      </dsp:txBody>
      <dsp:txXfrm rot="16200000">
        <a:off x="-999101" y="1643275"/>
        <a:ext cx="2518629" cy="511916"/>
      </dsp:txXfrm>
    </dsp:sp>
    <dsp:sp modelId="{9A0DD8F9-B291-E546-98AA-9FF504A1735E}">
      <dsp:nvSpPr>
        <dsp:cNvPr id="0" name=""/>
        <dsp:cNvSpPr/>
      </dsp:nvSpPr>
      <dsp:spPr>
        <a:xfrm>
          <a:off x="516171" y="639919"/>
          <a:ext cx="1906889" cy="307149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An exact and precise Research Question must be formulated.</a:t>
          </a:r>
        </a:p>
      </dsp:txBody>
      <dsp:txXfrm>
        <a:off x="516171" y="639919"/>
        <a:ext cx="1906889" cy="3071499"/>
      </dsp:txXfrm>
    </dsp:sp>
    <dsp:sp modelId="{51F046A4-A952-2541-8F41-07FA609A8ADA}">
      <dsp:nvSpPr>
        <dsp:cNvPr id="0" name=""/>
        <dsp:cNvSpPr/>
      </dsp:nvSpPr>
      <dsp:spPr>
        <a:xfrm>
          <a:off x="2653423" y="639919"/>
          <a:ext cx="2559583" cy="3071499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Data Preparation</a:t>
          </a:r>
        </a:p>
      </dsp:txBody>
      <dsp:txXfrm rot="16200000">
        <a:off x="1650067" y="1643275"/>
        <a:ext cx="2518629" cy="511916"/>
      </dsp:txXfrm>
    </dsp:sp>
    <dsp:sp modelId="{B659B31E-669E-5848-9B0B-57EC5C9E2351}">
      <dsp:nvSpPr>
        <dsp:cNvPr id="0" name=""/>
        <dsp:cNvSpPr/>
      </dsp:nvSpPr>
      <dsp:spPr>
        <a:xfrm rot="5400000">
          <a:off x="2440547" y="3080815"/>
          <a:ext cx="451348" cy="38393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B2A96-9B03-014F-BE03-EDCA7B79B824}">
      <dsp:nvSpPr>
        <dsp:cNvPr id="0" name=""/>
        <dsp:cNvSpPr/>
      </dsp:nvSpPr>
      <dsp:spPr>
        <a:xfrm>
          <a:off x="3165340" y="639919"/>
          <a:ext cx="1906889" cy="307149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Data must be loaded, prepared, cleaned, organised in a pandas or </a:t>
          </a:r>
          <a:r>
            <a:rPr lang="en-GB" sz="2300" kern="1200" dirty="0" err="1"/>
            <a:t>numpy</a:t>
          </a:r>
          <a:r>
            <a:rPr lang="en-GB" sz="2300" kern="1200" dirty="0"/>
            <a:t> array, etc.</a:t>
          </a:r>
        </a:p>
      </dsp:txBody>
      <dsp:txXfrm>
        <a:off x="3165340" y="639919"/>
        <a:ext cx="1906889" cy="3071499"/>
      </dsp:txXfrm>
    </dsp:sp>
    <dsp:sp modelId="{2FC47650-A9D8-194C-942A-299CF45360DE}">
      <dsp:nvSpPr>
        <dsp:cNvPr id="0" name=""/>
        <dsp:cNvSpPr/>
      </dsp:nvSpPr>
      <dsp:spPr>
        <a:xfrm>
          <a:off x="5302592" y="639919"/>
          <a:ext cx="2559583" cy="3071499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Modelling</a:t>
          </a:r>
        </a:p>
      </dsp:txBody>
      <dsp:txXfrm rot="16200000">
        <a:off x="4299236" y="1643275"/>
        <a:ext cx="2518629" cy="511916"/>
      </dsp:txXfrm>
    </dsp:sp>
    <dsp:sp modelId="{10E4A41C-8218-874F-9BC5-E32344BB9BC0}">
      <dsp:nvSpPr>
        <dsp:cNvPr id="0" name=""/>
        <dsp:cNvSpPr/>
      </dsp:nvSpPr>
      <dsp:spPr>
        <a:xfrm rot="5400000">
          <a:off x="5089716" y="3080815"/>
          <a:ext cx="451348" cy="38393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C737D-E38A-E94D-8A8F-F4DB9B9EC775}">
      <dsp:nvSpPr>
        <dsp:cNvPr id="0" name=""/>
        <dsp:cNvSpPr/>
      </dsp:nvSpPr>
      <dsp:spPr>
        <a:xfrm>
          <a:off x="5814509" y="639919"/>
          <a:ext cx="1906889" cy="307149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Various models should be trained with hyper-parameter tuning (for example using transfer </a:t>
          </a:r>
          <a:r>
            <a:rPr lang="en-GB" sz="2300" kern="1200" dirty="0" err="1"/>
            <a:t>leraning</a:t>
          </a:r>
          <a:r>
            <a:rPr lang="en-GB" sz="2300" kern="1200" dirty="0"/>
            <a:t>, etc.)</a:t>
          </a:r>
        </a:p>
      </dsp:txBody>
      <dsp:txXfrm>
        <a:off x="5814509" y="639919"/>
        <a:ext cx="1906889" cy="3071499"/>
      </dsp:txXfrm>
    </dsp:sp>
    <dsp:sp modelId="{11289981-CA64-EB40-B3D8-901A464A9321}">
      <dsp:nvSpPr>
        <dsp:cNvPr id="0" name=""/>
        <dsp:cNvSpPr/>
      </dsp:nvSpPr>
      <dsp:spPr>
        <a:xfrm>
          <a:off x="7951761" y="639919"/>
          <a:ext cx="2559583" cy="3071499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Model Validation</a:t>
          </a:r>
        </a:p>
      </dsp:txBody>
      <dsp:txXfrm rot="16200000">
        <a:off x="6948404" y="1643275"/>
        <a:ext cx="2518629" cy="511916"/>
      </dsp:txXfrm>
    </dsp:sp>
    <dsp:sp modelId="{6445302A-5627-D84F-8ED6-3BF58BF6E8A5}">
      <dsp:nvSpPr>
        <dsp:cNvPr id="0" name=""/>
        <dsp:cNvSpPr/>
      </dsp:nvSpPr>
      <dsp:spPr>
        <a:xfrm rot="5400000">
          <a:off x="7738885" y="3080815"/>
          <a:ext cx="451348" cy="38393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B7B6E-BAFF-F94A-9D1B-0B12D92E86BC}">
      <dsp:nvSpPr>
        <dsp:cNvPr id="0" name=""/>
        <dsp:cNvSpPr/>
      </dsp:nvSpPr>
      <dsp:spPr>
        <a:xfrm>
          <a:off x="8463678" y="639919"/>
          <a:ext cx="1906889" cy="307149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 fundamental step: models should be checked for generalisation and validated against the research questions.</a:t>
          </a:r>
        </a:p>
      </dsp:txBody>
      <dsp:txXfrm>
        <a:off x="8463678" y="639919"/>
        <a:ext cx="1906889" cy="3071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D3E9-82ED-5E1F-7493-7EA306807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DC836-DFF5-9F1E-3FC7-7DA8CE6C6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3B24D-83E0-0958-DBA1-CBCD9403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D29E-D4E7-D625-12B6-399901CC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A7EB8-9569-5724-13D2-B8BAD448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1217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9D73-EF29-1DBC-B913-9AC2BB04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CD95D-FFF2-37D9-32F5-5CD4C8BA0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D7DC1-ABF2-1381-8A80-1F406707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953BE-0573-439F-C122-180A6952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E2D0-5B09-A4C7-01B5-1E6E4ADF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70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0273A-0A3B-C6FB-423B-23C545C6C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5C86A-4054-2E51-518A-42B7CD1DB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0D7A-ED08-DBAA-9844-926D11E3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5CB8-25B7-93BB-A29D-FC4AF13E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18E1-8616-2758-FE1C-6EDC2B58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422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78FB-87C9-4C6F-8BCA-99269EBD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A548-84D3-58D7-7E26-FBFF0AB7D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EA422-E44A-D09C-2DED-EFE09C1F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A4066-0119-743A-A5EA-53D28534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2BD62-EBA8-6354-C3B4-054C8B9F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896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CBC1-CD5E-AC04-2A9F-7B8A9FF7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5E059-9996-0AD1-5C7A-B2D82CF2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871EB-71D9-2FC1-AE83-9B6A834E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74C7-0E37-BEB0-6994-8C200AEA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2E96E-6A66-6810-8CD5-0164396A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32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ADFB-C0C3-87E6-6108-9A4B22DC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646E-2CA4-7E7B-032D-95A2D096C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3B540-08B0-FC77-0DEC-05BF4356F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F7870-4F92-1583-C3FD-2A960C87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04.02.2024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8EA76-60EF-1CDB-0B57-7AD9C1F9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F4674-0F50-5BEB-E5FF-9360E850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042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49B7-B2B5-D564-0328-2247B8D1D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957EE-0E04-60D0-2055-3FFF537EF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7706E-5758-8F11-F4EF-B56082BEF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EF445-5666-FC56-5CD5-2963AACEB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31A98-D30C-A66C-3EBA-D969763EE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73AA9-9F9C-2E82-4007-3D2055A4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04.02.2024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77776-76B5-CC50-D338-5022BDF8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D4908-5259-AA49-900A-7443B0F0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413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5C02-04C4-B367-B435-3E3E0262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CFE79-369D-B468-D17F-6DF50AC1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04.02.2024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553CA-00D9-74EC-8849-990AEDF9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0FD34-F228-00CF-A8D7-EECFAA99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622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1C9D7-CA66-2E0C-B739-214E600B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04.02.2024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D9334-B202-4CD7-BFC8-15EFD2EB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8506E-907F-AC2F-248B-93C6059E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543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9C76-014B-B305-288D-7E65CA41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36A7-B306-8E0C-6DA3-FE8FAFC0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2D8FE-3D61-E14D-D1DD-4AABC0C8A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49CC-62FC-5A34-58F2-BBC5AF99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04.02.2024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CA572-4FF3-5768-C1A1-05B74FB4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D6941-0F8A-E0D6-0974-36375B97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886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EEEE-1B34-8BF4-C707-FE68A5B9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2537F-7939-3F4B-6C89-727D79F86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3F64C-55CF-18F5-F6D5-4F13372AE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5ECE2-AC2A-5612-0AC1-AE81CB8B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04.02.2024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D9EBC-6857-053D-0BD8-49C57390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A4F3D-6EA6-26F7-6D1F-2418376D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04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17917-F15A-10C1-BEDD-5F361047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A686F-934C-6066-4AD6-02A2C9E1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6614-782F-B1C5-6A7F-4FE6089EC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A825FCE-BE6A-CC4A-B6FA-22ABE045C7F5}" type="datetimeFigureOut">
              <a:rPr lang="en-CH" smtClean="0"/>
              <a:pPr/>
              <a:t>04.02.2024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5ACB-DC82-746A-D250-B798121D0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648BA-1EFE-7272-889F-4BF9182A9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A3D58A88-6C52-B749-B021-37BDE890E43E}" type="slidenum">
              <a:rPr lang="en-CH" smtClean="0"/>
              <a:pPr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383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hslu.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11E3-D648-70F2-6404-44AEDD146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Machine Learning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D2EBB-8FD8-9797-C8A5-AE06B30F9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Dr. Umberto Michelucci</a:t>
            </a:r>
          </a:p>
          <a:p>
            <a:r>
              <a:rPr lang="en-GB" dirty="0">
                <a:hlinkClick r:id="rId2"/>
              </a:rPr>
              <a:t>u</a:t>
            </a:r>
            <a:r>
              <a:rPr lang="en-CH" dirty="0">
                <a:hlinkClick r:id="rId2"/>
              </a:rPr>
              <a:t>mberto.michelucci@hslu.ch</a:t>
            </a:r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569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35F3-89E5-1D16-6C21-C1A8DDC1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Machine learning pipeline (research components)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6B5D14-458C-1A48-FACB-1FB5711E1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5287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14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7F34-B554-401F-D804-43833F3D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Machine learning pipeline</a:t>
            </a:r>
          </a:p>
        </p:txBody>
      </p:sp>
      <p:pic>
        <p:nvPicPr>
          <p:cNvPr id="1026" name="Picture 2" descr="Machine Learning Pipeline - Manual Cycle">
            <a:extLst>
              <a:ext uri="{FF2B5EF4-FFF2-40B4-BE49-F238E27FC236}">
                <a16:creationId xmlns:a16="http://schemas.microsoft.com/office/drawing/2014/main" id="{BB4D8F05-1A77-018B-9FA3-57645044DB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86103"/>
            <a:ext cx="10515600" cy="341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2293E3-B966-06C1-FF6F-5CF68C06E4FC}"/>
              </a:ext>
            </a:extLst>
          </p:cNvPr>
          <p:cNvSpPr txBox="1"/>
          <p:nvPr/>
        </p:nvSpPr>
        <p:spPr>
          <a:xfrm>
            <a:off x="295320" y="6308209"/>
            <a:ext cx="6098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400" dirty="0"/>
              <a:t>https://valohai.com/machine-learning-pipeline/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E3A05C-11A6-AF76-EBE5-DAAD997EB82C}"/>
              </a:ext>
            </a:extLst>
          </p:cNvPr>
          <p:cNvSpPr/>
          <p:nvPr/>
        </p:nvSpPr>
        <p:spPr>
          <a:xfrm rot="16200000">
            <a:off x="-152400" y="3678883"/>
            <a:ext cx="3016469" cy="641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Research Questions Formulation</a:t>
            </a:r>
          </a:p>
        </p:txBody>
      </p:sp>
    </p:spTree>
    <p:extLst>
      <p:ext uri="{BB962C8B-B14F-4D97-AF65-F5344CB8AC3E}">
        <p14:creationId xmlns:p14="http://schemas.microsoft.com/office/powerpoint/2010/main" val="115553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106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Aptos Display</vt:lpstr>
      <vt:lpstr>Arial</vt:lpstr>
      <vt:lpstr>Office Theme</vt:lpstr>
      <vt:lpstr>Machine Learning Pipelines</vt:lpstr>
      <vt:lpstr>Machine learning pipeline (research components)</vt:lpstr>
      <vt:lpstr>Machine learning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Pipelines</dc:title>
  <dc:creator>Michelucci Umberto HSLU I</dc:creator>
  <cp:lastModifiedBy>Michelucci Umberto HSLU I</cp:lastModifiedBy>
  <cp:revision>6</cp:revision>
  <dcterms:created xsi:type="dcterms:W3CDTF">2024-02-04T10:16:36Z</dcterms:created>
  <dcterms:modified xsi:type="dcterms:W3CDTF">2024-02-04T13:43:39Z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2024-02-04T10:18:44Z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5dd64b0b-75db-4c2f-a484-af0ab68fcc88</vt:lpwstr>
  </property>
  <property fmtid="{D5CDD505-2E9C-101B-9397-08002B2CF9AE}" pid="8" name="MSIP_Label_e8b0afbd-3cf7-4707-aee4-8dc9d855de29_ContentBits">
    <vt:lpwstr>0</vt:lpwstr>
  </property>
</Properties>
</file>