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5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A56"/>
    <a:srgbClr val="CB88E0"/>
    <a:srgbClr val="51AAD0"/>
    <a:srgbClr val="E0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65" autoAdjust="0"/>
    <p:restoredTop sz="94660"/>
  </p:normalViewPr>
  <p:slideViewPr>
    <p:cSldViewPr snapToGrid="0" showGuides="1">
      <p:cViewPr>
        <p:scale>
          <a:sx n="156" d="100"/>
          <a:sy n="156" d="100"/>
        </p:scale>
        <p:origin x="504" y="-5328"/>
      </p:cViewPr>
      <p:guideLst>
        <p:guide orient="horz" pos="2925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8BBD-C3E9-4265-A6BC-AC8A97FBE289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E437-F898-4873-B62E-BE871F046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84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8BBD-C3E9-4265-A6BC-AC8A97FBE289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E437-F898-4873-B62E-BE871F046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65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8BBD-C3E9-4265-A6BC-AC8A97FBE289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E437-F898-4873-B62E-BE871F046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096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8BBD-C3E9-4265-A6BC-AC8A97FBE289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E437-F898-4873-B62E-BE871F046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877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8BBD-C3E9-4265-A6BC-AC8A97FBE289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E437-F898-4873-B62E-BE871F046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48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8BBD-C3E9-4265-A6BC-AC8A97FBE289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E437-F898-4873-B62E-BE871F046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892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8BBD-C3E9-4265-A6BC-AC8A97FBE289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E437-F898-4873-B62E-BE871F046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427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8BBD-C3E9-4265-A6BC-AC8A97FBE289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E437-F898-4873-B62E-BE871F046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389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8BBD-C3E9-4265-A6BC-AC8A97FBE289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E437-F898-4873-B62E-BE871F046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087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8BBD-C3E9-4265-A6BC-AC8A97FBE289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E437-F898-4873-B62E-BE871F046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79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8BBD-C3E9-4265-A6BC-AC8A97FBE289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E437-F898-4873-B62E-BE871F046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8BBD-C3E9-4265-A6BC-AC8A97FBE289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E437-F898-4873-B62E-BE871F046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72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Ing.lucero.ramos@gmail.com" TargetMode="External"/><Relationship Id="rId13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.jpg"/><Relationship Id="rId5" Type="http://schemas.microsoft.com/office/2007/relationships/hdphoto" Target="../media/hdphoto2.wdp"/><Relationship Id="rId10" Type="http://schemas.openxmlformats.org/officeDocument/2006/relationships/hyperlink" Target="https://github.com/Lucero07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linkedin.com/in/lucero-ramos-71ba44b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27" y="13013"/>
            <a:ext cx="6857443" cy="2006599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angle 5"/>
          <p:cNvSpPr/>
          <p:nvPr/>
        </p:nvSpPr>
        <p:spPr>
          <a:xfrm>
            <a:off x="0" y="1998643"/>
            <a:ext cx="6876000" cy="1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5" name="Group 4"/>
          <p:cNvGrpSpPr/>
          <p:nvPr/>
        </p:nvGrpSpPr>
        <p:grpSpPr>
          <a:xfrm>
            <a:off x="4103473" y="94410"/>
            <a:ext cx="2637961" cy="1950533"/>
            <a:chOff x="-4422815" y="771581"/>
            <a:chExt cx="2637961" cy="1706782"/>
          </a:xfrm>
        </p:grpSpPr>
        <p:pic>
          <p:nvPicPr>
            <p:cNvPr id="8" name="Picture 2" descr="Resultado de imagen para logotipo de outlook"/>
            <p:cNvPicPr>
              <a:picLocks noChangeAspect="1" noChangeArrowheads="1"/>
            </p:cNvPicPr>
            <p:nvPr/>
          </p:nvPicPr>
          <p:blipFill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FilmGrain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33009" y="1233246"/>
              <a:ext cx="144000" cy="142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28854" y="872401"/>
              <a:ext cx="144000" cy="144000"/>
            </a:xfrm>
            <a:prstGeom prst="rect">
              <a:avLst/>
            </a:prstGeom>
            <a:noFill/>
          </p:spPr>
        </p:pic>
        <p:pic>
          <p:nvPicPr>
            <p:cNvPr id="1028" name="Picture 4" descr="Imagen relacionada"/>
            <p:cNvPicPr>
              <a:picLocks noChangeAspect="1" noChangeArrowheads="1"/>
            </p:cNvPicPr>
            <p:nvPr/>
          </p:nvPicPr>
          <p:blipFill>
            <a:blip r:embed="rId6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35189" y="2167277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-4422815" y="771581"/>
              <a:ext cx="2433029" cy="170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s-MX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+52 044 782 186 3553</a:t>
              </a:r>
            </a:p>
            <a:p>
              <a:pPr algn="r">
                <a:lnSpc>
                  <a:spcPct val="200000"/>
                </a:lnSpc>
              </a:pPr>
              <a:r>
                <a:rPr lang="es-MX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8"/>
                </a:rPr>
                <a:t>Ing.lucero.ramos@gmail.com</a:t>
              </a:r>
              <a:endParaRPr lang="es-MX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s-MX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s-MX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9"/>
                </a:rPr>
                <a:t>https://www.linkedin.com/in/lucero-ramos-71ba44b4/</a:t>
              </a:r>
              <a:endParaRPr lang="es-MX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lnSpc>
                  <a:spcPct val="200000"/>
                </a:lnSpc>
              </a:pPr>
              <a:r>
                <a:rPr lang="es-MX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10"/>
                </a:rPr>
                <a:t>https://github.com/Lucero07</a:t>
              </a:r>
              <a:endParaRPr lang="es-MX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s-MX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s-MX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Del. Cuauhtémoc</a:t>
              </a:r>
            </a:p>
            <a:p>
              <a:pPr algn="r"/>
              <a:r>
                <a:rPr lang="es-MX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Ciudad de México, México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590" y="120680"/>
            <a:ext cx="2494284" cy="1268296"/>
            <a:chOff x="33568" y="307598"/>
            <a:chExt cx="2494284" cy="1268296"/>
          </a:xfrm>
        </p:grpSpPr>
        <p:sp>
          <p:nvSpPr>
            <p:cNvPr id="7" name="TextBox 6"/>
            <p:cNvSpPr txBox="1"/>
            <p:nvPr/>
          </p:nvSpPr>
          <p:spPr>
            <a:xfrm>
              <a:off x="65318" y="307598"/>
              <a:ext cx="2462534" cy="820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es-MX" sz="2200" dirty="0">
                  <a:solidFill>
                    <a:srgbClr val="3C1A5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Lucero Ramos</a:t>
              </a:r>
            </a:p>
            <a:p>
              <a:pPr>
                <a:spcBef>
                  <a:spcPts val="200"/>
                </a:spcBef>
              </a:pPr>
              <a:r>
                <a:rPr lang="es-MX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Químico &amp; </a:t>
              </a:r>
              <a:r>
                <a:rPr lang="es-MX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Front-</a:t>
              </a:r>
              <a:r>
                <a:rPr lang="es-MX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r>
                <a:rPr lang="es-MX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Developer</a:t>
              </a:r>
              <a:endParaRPr lang="es-MX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200"/>
                </a:spcBef>
              </a:pPr>
              <a:endParaRPr lang="es-MX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3568" y="806453"/>
              <a:ext cx="21909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s-MX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s-E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Desarrollador con habilidades en JavaScript para ejecución de proyectos Front-</a:t>
              </a:r>
              <a:r>
                <a:rPr lang="es-ES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r>
                <a:rPr lang="es-E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s-MX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-33020" y="2059034"/>
            <a:ext cx="3409187" cy="2120398"/>
            <a:chOff x="-7620" y="2694033"/>
            <a:chExt cx="3409187" cy="1533637"/>
          </a:xfrm>
        </p:grpSpPr>
        <p:grpSp>
          <p:nvGrpSpPr>
            <p:cNvPr id="14" name="Group 13"/>
            <p:cNvGrpSpPr/>
            <p:nvPr/>
          </p:nvGrpSpPr>
          <p:grpSpPr>
            <a:xfrm>
              <a:off x="97090" y="3140972"/>
              <a:ext cx="3304477" cy="1086698"/>
              <a:chOff x="124523" y="3201399"/>
              <a:chExt cx="3304477" cy="108669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24523" y="3205332"/>
                <a:ext cx="180000" cy="648000"/>
              </a:xfrm>
              <a:prstGeom prst="rect">
                <a:avLst/>
              </a:prstGeom>
              <a:solidFill>
                <a:srgbClr val="3C1A56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94662" y="3201399"/>
                <a:ext cx="3134338" cy="1086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200"/>
                  </a:spcBef>
                </a:pPr>
                <a:r>
                  <a:rPr lang="es-MX" sz="1400" dirty="0">
                    <a:solidFill>
                      <a:srgbClr val="3C1A5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Ingeniero B            </a:t>
                </a:r>
                <a:r>
                  <a:rPr lang="es-MX" sz="800" dirty="0">
                    <a:solidFill>
                      <a:srgbClr val="3C1A5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02/2016 – 05/2017 CDMX, MX</a:t>
                </a:r>
              </a:p>
              <a:p>
                <a:pPr>
                  <a:spcBef>
                    <a:spcPts val="200"/>
                  </a:spcBef>
                </a:pPr>
                <a:r>
                  <a:rPr lang="es-MX" sz="8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TRS(Ica-</a:t>
                </a:r>
                <a:r>
                  <a:rPr lang="es-MX" sz="800" dirty="0" err="1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Fluor</a:t>
                </a:r>
                <a:r>
                  <a:rPr lang="es-MX" sz="8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s-MX" sz="800" dirty="0">
                  <a:solidFill>
                    <a:srgbClr val="3C1A5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200"/>
                  </a:spcBef>
                </a:pPr>
                <a:endParaRPr lang="es-MX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spcBef>
                    <a:spcPts val="200"/>
                  </a:spcBef>
                </a:pPr>
                <a:r>
                  <a:rPr lang="es-MX" sz="10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Desarrollo y confirmación de equipos de transferencia de calor.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s-MX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Logro.</a:t>
                </a:r>
                <a:endParaRPr lang="es-MX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s-MX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Integración al equipo de trabajo, con reconocimiento por puntualidad en entrega</a:t>
                </a:r>
                <a:r>
                  <a:rPr lang="es-MX" sz="1000" dirty="0">
                    <a:solidFill>
                      <a:srgbClr val="4C4C4C"/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MX" sz="10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-7620" y="2694033"/>
              <a:ext cx="2577950" cy="3116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es-MX" sz="2200" dirty="0">
                  <a:solidFill>
                    <a:srgbClr val="3C1A5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Experiencia laboral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1690" y="4595122"/>
            <a:ext cx="3304477" cy="1831784"/>
            <a:chOff x="124523" y="3201399"/>
            <a:chExt cx="3304477" cy="1831784"/>
          </a:xfrm>
        </p:grpSpPr>
        <p:sp>
          <p:nvSpPr>
            <p:cNvPr id="24" name="Rectangle 23"/>
            <p:cNvSpPr/>
            <p:nvPr/>
          </p:nvSpPr>
          <p:spPr>
            <a:xfrm>
              <a:off x="124523" y="3205332"/>
              <a:ext cx="180000" cy="648000"/>
            </a:xfrm>
            <a:prstGeom prst="rect">
              <a:avLst/>
            </a:prstGeom>
            <a:solidFill>
              <a:srgbClr val="3C1A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4662" y="3201399"/>
              <a:ext cx="3134338" cy="1831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ts val="200"/>
                </a:spcBef>
              </a:pPr>
              <a:r>
                <a:rPr lang="es-MX" sz="1400" dirty="0">
                  <a:solidFill>
                    <a:srgbClr val="3C1A5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Jr.                       </a:t>
              </a:r>
              <a:r>
                <a:rPr lang="es-MX" sz="800" dirty="0">
                  <a:solidFill>
                    <a:srgbClr val="3C1A5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06/2012 – 01/2016  Poza Rica, MX</a:t>
              </a:r>
              <a:endParaRPr lang="es-MX" sz="1400" dirty="0">
                <a:solidFill>
                  <a:srgbClr val="3C1A5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200"/>
                </a:spcBef>
              </a:pPr>
              <a:r>
                <a:rPr lang="es-MX" sz="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AMECFW MÉXICO</a:t>
              </a:r>
              <a:endParaRPr lang="es-MX" sz="800" dirty="0">
                <a:solidFill>
                  <a:srgbClr val="3C1A5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200"/>
                </a:spcBef>
              </a:pPr>
              <a:endParaRPr lang="es-MX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spcBef>
                  <a:spcPts val="200"/>
                </a:spcBef>
              </a:pPr>
              <a:r>
                <a:rPr lang="es-MX" sz="10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Desarrollo de ingeniería, </a:t>
              </a:r>
              <a:r>
                <a:rPr lang="es-MX" sz="10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DTI’s</a:t>
              </a:r>
              <a:r>
                <a:rPr lang="es-MX" sz="10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s-MX" sz="10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DFP’s</a:t>
              </a:r>
              <a:r>
                <a:rPr lang="es-MX" sz="10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y memorias de cálculos para entrega a cliente.</a:t>
              </a: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s-MX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Logro.</a:t>
              </a:r>
              <a:endParaRPr lang="es-MX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s-MX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Manipulación de software especializado en Procesos  y herramientas de trabajo. Líder de proyecto.  Coordinación con Cliente para establecer bases de Usuario</a:t>
              </a:r>
              <a:endParaRPr lang="es-MX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70305" y="2059032"/>
            <a:ext cx="3409187" cy="2039817"/>
            <a:chOff x="-7620" y="2694033"/>
            <a:chExt cx="3409187" cy="2134515"/>
          </a:xfrm>
        </p:grpSpPr>
        <p:grpSp>
          <p:nvGrpSpPr>
            <p:cNvPr id="30" name="Group 29"/>
            <p:cNvGrpSpPr/>
            <p:nvPr/>
          </p:nvGrpSpPr>
          <p:grpSpPr>
            <a:xfrm>
              <a:off x="97090" y="3293372"/>
              <a:ext cx="3304477" cy="1535176"/>
              <a:chOff x="124523" y="3353799"/>
              <a:chExt cx="3304477" cy="153517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24523" y="3357732"/>
                <a:ext cx="180000" cy="648000"/>
              </a:xfrm>
              <a:prstGeom prst="rect">
                <a:avLst/>
              </a:prstGeom>
              <a:solidFill>
                <a:srgbClr val="3C1A56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4662" y="3353799"/>
                <a:ext cx="3134338" cy="1535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es-MX" sz="1400" dirty="0" err="1">
                    <a:solidFill>
                      <a:srgbClr val="3C1A5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Laboratoria</a:t>
                </a:r>
                <a:r>
                  <a:rPr lang="es-MX" sz="800" dirty="0">
                    <a:solidFill>
                      <a:srgbClr val="3C1A5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02/2017 – Actual CDMX, MX</a:t>
                </a:r>
              </a:p>
              <a:p>
                <a:pPr>
                  <a:spcBef>
                    <a:spcPts val="200"/>
                  </a:spcBef>
                </a:pPr>
                <a:r>
                  <a:rPr lang="es-MX" sz="800" dirty="0">
                    <a:solidFill>
                      <a:srgbClr val="3C1A5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Programa de formación integral en desarrollo web.</a:t>
                </a:r>
              </a:p>
              <a:p>
                <a:pPr>
                  <a:spcBef>
                    <a:spcPts val="200"/>
                  </a:spcBef>
                </a:pPr>
                <a:r>
                  <a:rPr lang="es-MX" sz="105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Front-</a:t>
                </a:r>
                <a:r>
                  <a:rPr lang="es-MX" sz="1050" dirty="0" err="1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End</a:t>
                </a:r>
                <a:r>
                  <a:rPr lang="es-MX" sz="105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MX" sz="1050" dirty="0" err="1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Developer</a:t>
                </a:r>
                <a:r>
                  <a:rPr lang="es-MX" sz="105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s-MX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Logro.</a:t>
                </a:r>
              </a:p>
              <a:p>
                <a:pPr>
                  <a:spcBef>
                    <a:spcPts val="200"/>
                  </a:spcBef>
                </a:pPr>
                <a:r>
                  <a:rPr lang="es-MX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Cofundadora de comunidad de JavaScript Lab.js</a:t>
                </a:r>
                <a:r>
                  <a:rPr lang="es-MX" sz="1400" dirty="0">
                    <a:solidFill>
                      <a:srgbClr val="4C4C4C"/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MX" sz="14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200"/>
                  </a:spcBef>
                </a:pPr>
                <a:endParaRPr lang="es-MX" sz="1400" dirty="0">
                  <a:solidFill>
                    <a:srgbClr val="3C1A5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-7620" y="2694033"/>
              <a:ext cx="1502334" cy="4508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es-MX" sz="2200" dirty="0">
                  <a:solidFill>
                    <a:srgbClr val="3C1A5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Educación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3655015" y="4760028"/>
            <a:ext cx="3134338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s-MX" sz="1400" dirty="0">
                <a:solidFill>
                  <a:srgbClr val="3C1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COBAEV -09           </a:t>
            </a:r>
            <a:r>
              <a:rPr lang="es-MX" sz="800" dirty="0">
                <a:solidFill>
                  <a:srgbClr val="3C1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2005 – 2008   </a:t>
            </a:r>
            <a:r>
              <a:rPr lang="es-MX" sz="800" dirty="0" err="1">
                <a:solidFill>
                  <a:srgbClr val="3C1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Tamiahua</a:t>
            </a:r>
            <a:r>
              <a:rPr lang="es-MX" sz="800" dirty="0">
                <a:solidFill>
                  <a:srgbClr val="3C1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MX</a:t>
            </a:r>
          </a:p>
          <a:p>
            <a:pPr>
              <a:spcBef>
                <a:spcPts val="200"/>
              </a:spcBef>
            </a:pPr>
            <a:r>
              <a:rPr lang="es-MX" sz="800" dirty="0">
                <a:solidFill>
                  <a:srgbClr val="3C1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Colegio de Bachilleres del Estado de Veracruz.</a:t>
            </a:r>
            <a:endParaRPr lang="es-MX" sz="1400" dirty="0">
              <a:solidFill>
                <a:srgbClr val="3C1A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es-MX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Técnico Informático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75015" y="4778877"/>
            <a:ext cx="180000" cy="648000"/>
          </a:xfrm>
          <a:prstGeom prst="rect">
            <a:avLst/>
          </a:prstGeom>
          <a:solidFill>
            <a:srgbClr val="3C1A56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3" name="Rectangle 42"/>
          <p:cNvSpPr/>
          <p:nvPr/>
        </p:nvSpPr>
        <p:spPr>
          <a:xfrm>
            <a:off x="241829" y="8266220"/>
            <a:ext cx="1677062" cy="759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"/>
              </a:spcBef>
            </a:pPr>
            <a:r>
              <a:rPr lang="es-MX" sz="2000" dirty="0">
                <a:solidFill>
                  <a:srgbClr val="3C1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Idiomas</a:t>
            </a:r>
          </a:p>
          <a:p>
            <a:pPr>
              <a:spcBef>
                <a:spcPts val="200"/>
              </a:spcBef>
            </a:pPr>
            <a:r>
              <a:rPr lang="es-MX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Español: Lengua Materna.</a:t>
            </a:r>
          </a:p>
          <a:p>
            <a:pPr>
              <a:spcBef>
                <a:spcPts val="200"/>
              </a:spcBef>
            </a:pPr>
            <a:r>
              <a:rPr lang="es-MX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Ingles: Básico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92797" y="5626459"/>
            <a:ext cx="3152265" cy="251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s-MX" sz="2000" dirty="0">
                <a:solidFill>
                  <a:srgbClr val="3C1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Habilidades</a:t>
            </a:r>
          </a:p>
          <a:p>
            <a:pPr>
              <a:spcBef>
                <a:spcPts val="200"/>
              </a:spcBef>
            </a:pPr>
            <a:endParaRPr lang="es-MX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es-MX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                          </a:t>
            </a:r>
          </a:p>
          <a:p>
            <a:pPr>
              <a:spcBef>
                <a:spcPts val="200"/>
              </a:spcBef>
            </a:pPr>
            <a:r>
              <a:rPr lang="es-MX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CSS3</a:t>
            </a:r>
          </a:p>
          <a:p>
            <a:pPr>
              <a:spcBef>
                <a:spcPts val="200"/>
              </a:spcBef>
            </a:pPr>
            <a:r>
              <a:rPr lang="es-MX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>
              <a:spcBef>
                <a:spcPts val="200"/>
              </a:spcBef>
            </a:pPr>
            <a:r>
              <a:rPr lang="es-MX" sz="1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Frameworks</a:t>
            </a:r>
            <a:r>
              <a:rPr lang="es-MX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CSS</a:t>
            </a:r>
          </a:p>
          <a:p>
            <a:pPr>
              <a:spcBef>
                <a:spcPts val="200"/>
              </a:spcBef>
            </a:pPr>
            <a:r>
              <a:rPr lang="es-MX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Control </a:t>
            </a:r>
          </a:p>
          <a:p>
            <a:pPr>
              <a:spcBef>
                <a:spcPts val="200"/>
              </a:spcBef>
            </a:pPr>
            <a:r>
              <a:rPr lang="es-MX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versiones (GitHub)</a:t>
            </a:r>
          </a:p>
          <a:p>
            <a:pPr>
              <a:spcBef>
                <a:spcPts val="200"/>
              </a:spcBef>
            </a:pPr>
            <a:r>
              <a:rPr lang="es-MX" sz="1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s-MX" sz="1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es-MX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365</a:t>
            </a:r>
          </a:p>
          <a:p>
            <a:pPr>
              <a:spcBef>
                <a:spcPts val="200"/>
              </a:spcBef>
            </a:pPr>
            <a:endParaRPr lang="es-MX" sz="1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es-MX" sz="1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Otros:  </a:t>
            </a:r>
            <a:r>
              <a:rPr lang="es-MX" sz="1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Autocad</a:t>
            </a:r>
            <a:r>
              <a:rPr lang="es-MX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HYSYS, PRO II, </a:t>
            </a:r>
            <a:r>
              <a:rPr lang="es-MX" sz="1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PipePhase</a:t>
            </a:r>
            <a:r>
              <a:rPr lang="es-MX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	</a:t>
            </a:r>
            <a:r>
              <a:rPr lang="es-MX" sz="1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Inplant</a:t>
            </a:r>
            <a:r>
              <a:rPr lang="es-MX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ProjectWise</a:t>
            </a:r>
            <a:r>
              <a:rPr lang="es-MX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HTRI.P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6780" y="6212993"/>
            <a:ext cx="79409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angle 44"/>
          <p:cNvSpPr/>
          <p:nvPr/>
        </p:nvSpPr>
        <p:spPr>
          <a:xfrm>
            <a:off x="5226780" y="6376656"/>
            <a:ext cx="79409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191903" y="6137796"/>
            <a:ext cx="1441552" cy="76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91903" y="6083796"/>
            <a:ext cx="0" cy="54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556235" y="6081415"/>
            <a:ext cx="0" cy="54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913422" y="6084602"/>
            <a:ext cx="0" cy="54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268228" y="6083796"/>
            <a:ext cx="0" cy="54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627790" y="6083796"/>
            <a:ext cx="0" cy="54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221306" y="6548683"/>
            <a:ext cx="1182558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Rectangle 54"/>
          <p:cNvSpPr/>
          <p:nvPr/>
        </p:nvSpPr>
        <p:spPr>
          <a:xfrm>
            <a:off x="5226780" y="6721779"/>
            <a:ext cx="79409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6" name="Rectangle 55"/>
          <p:cNvSpPr/>
          <p:nvPr/>
        </p:nvSpPr>
        <p:spPr>
          <a:xfrm flipV="1">
            <a:off x="5226780" y="7109390"/>
            <a:ext cx="79409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7" name="Rectangle 56"/>
          <p:cNvSpPr/>
          <p:nvPr/>
        </p:nvSpPr>
        <p:spPr>
          <a:xfrm flipV="1">
            <a:off x="5235343" y="7304195"/>
            <a:ext cx="785528" cy="504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angle 57"/>
          <p:cNvSpPr/>
          <p:nvPr/>
        </p:nvSpPr>
        <p:spPr>
          <a:xfrm>
            <a:off x="5226780" y="7479734"/>
            <a:ext cx="1177084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918" y="343330"/>
            <a:ext cx="1167389" cy="1167389"/>
          </a:xfrm>
          <a:prstGeom prst="ellipse">
            <a:avLst/>
          </a:prstGeom>
        </p:spPr>
      </p:pic>
      <p:grpSp>
        <p:nvGrpSpPr>
          <p:cNvPr id="66" name="Group 35"/>
          <p:cNvGrpSpPr/>
          <p:nvPr/>
        </p:nvGrpSpPr>
        <p:grpSpPr>
          <a:xfrm>
            <a:off x="251690" y="6996098"/>
            <a:ext cx="3206711" cy="1117529"/>
            <a:chOff x="-24055" y="2686413"/>
            <a:chExt cx="3156114" cy="4559227"/>
          </a:xfrm>
        </p:grpSpPr>
        <p:sp>
          <p:nvSpPr>
            <p:cNvPr id="67" name="Rectangle 39"/>
            <p:cNvSpPr/>
            <p:nvPr/>
          </p:nvSpPr>
          <p:spPr>
            <a:xfrm>
              <a:off x="-24055" y="4043738"/>
              <a:ext cx="3156114" cy="32019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2075" indent="-92075" algn="just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es-MX" sz="10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Certificado en UX México.               </a:t>
              </a:r>
              <a:r>
                <a:rPr lang="es-MX" sz="800" dirty="0">
                  <a:solidFill>
                    <a:srgbClr val="3C1A5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05/2017  CDMX, MX</a:t>
              </a:r>
              <a:r>
                <a:rPr lang="es-MX" sz="10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</a:p>
            <a:p>
              <a:pPr marL="92075" indent="-92075" algn="just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es-MX" sz="10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Certificado </a:t>
              </a:r>
              <a:r>
                <a:rPr lang="es-MX" sz="10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Pay</a:t>
              </a:r>
              <a:r>
                <a:rPr lang="es-MX" sz="10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-Pal.                         </a:t>
              </a:r>
              <a:r>
                <a:rPr lang="es-MX" sz="800" dirty="0">
                  <a:solidFill>
                    <a:srgbClr val="3C1A5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05/2017  CDMX, MX</a:t>
              </a:r>
              <a:r>
                <a:rPr lang="es-MX" sz="1000" dirty="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s-MX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2075" indent="-92075" algn="just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es-MX" sz="10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Hackaton</a:t>
              </a:r>
              <a:r>
                <a:rPr lang="es-MX" sz="10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#</a:t>
              </a:r>
              <a:r>
                <a:rPr lang="es-MX" sz="10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comoniña</a:t>
              </a:r>
              <a:r>
                <a:rPr lang="es-MX" sz="10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(3er lugar).</a:t>
              </a:r>
              <a:r>
                <a:rPr lang="es-MX" sz="800" dirty="0">
                  <a:solidFill>
                    <a:srgbClr val="3C1A5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05/2017  CDMX, MX</a:t>
              </a:r>
            </a:p>
            <a:p>
              <a:pPr marL="92075" indent="-92075" algn="just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es-MX" sz="10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Programacion</a:t>
              </a:r>
              <a:r>
                <a:rPr lang="es-MX" sz="10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0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Basica</a:t>
              </a:r>
              <a:r>
                <a:rPr lang="es-MX" sz="10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s-MX" sz="10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Platzi</a:t>
              </a:r>
              <a:r>
                <a:rPr lang="es-MX" sz="10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  <a:r>
                <a:rPr lang="es-MX" sz="800" dirty="0">
                  <a:solidFill>
                    <a:srgbClr val="3C1A5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       </a:t>
              </a:r>
              <a:r>
                <a:rPr lang="es-MX" sz="1000" dirty="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800" dirty="0">
                  <a:solidFill>
                    <a:srgbClr val="3C1A5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05/2017  CDMX, MX</a:t>
              </a:r>
            </a:p>
          </p:txBody>
        </p:sp>
        <p:sp>
          <p:nvSpPr>
            <p:cNvPr id="68" name="Rectangle 37"/>
            <p:cNvSpPr/>
            <p:nvPr/>
          </p:nvSpPr>
          <p:spPr>
            <a:xfrm>
              <a:off x="-15240" y="2686413"/>
              <a:ext cx="1514918" cy="16323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es-MX" sz="2000" dirty="0">
                  <a:solidFill>
                    <a:srgbClr val="3C1A5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Certificados</a:t>
              </a:r>
            </a:p>
          </p:txBody>
        </p:sp>
      </p:grpSp>
      <p:sp>
        <p:nvSpPr>
          <p:cNvPr id="70" name="Rectangle 23"/>
          <p:cNvSpPr/>
          <p:nvPr/>
        </p:nvSpPr>
        <p:spPr>
          <a:xfrm>
            <a:off x="80980" y="6996668"/>
            <a:ext cx="180000" cy="648000"/>
          </a:xfrm>
          <a:prstGeom prst="rect">
            <a:avLst/>
          </a:prstGeom>
          <a:solidFill>
            <a:srgbClr val="3C1A56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2" name="Rectangle 23"/>
          <p:cNvSpPr/>
          <p:nvPr/>
        </p:nvSpPr>
        <p:spPr>
          <a:xfrm>
            <a:off x="80980" y="8295012"/>
            <a:ext cx="180000" cy="648000"/>
          </a:xfrm>
          <a:prstGeom prst="rect">
            <a:avLst/>
          </a:prstGeom>
          <a:solidFill>
            <a:srgbClr val="3C1A56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3" name="Rectangle 23"/>
          <p:cNvSpPr/>
          <p:nvPr/>
        </p:nvSpPr>
        <p:spPr>
          <a:xfrm>
            <a:off x="3479247" y="5722653"/>
            <a:ext cx="180000" cy="648000"/>
          </a:xfrm>
          <a:prstGeom prst="rect">
            <a:avLst/>
          </a:prstGeom>
          <a:solidFill>
            <a:srgbClr val="3C1A56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4" name="Rectangle 31"/>
          <p:cNvSpPr/>
          <p:nvPr/>
        </p:nvSpPr>
        <p:spPr>
          <a:xfrm>
            <a:off x="3475015" y="3795083"/>
            <a:ext cx="180000" cy="648000"/>
          </a:xfrm>
          <a:prstGeom prst="rect">
            <a:avLst/>
          </a:prstGeom>
          <a:solidFill>
            <a:srgbClr val="3C1A56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Rectangle 32"/>
          <p:cNvSpPr/>
          <p:nvPr/>
        </p:nvSpPr>
        <p:spPr>
          <a:xfrm>
            <a:off x="3645154" y="3791150"/>
            <a:ext cx="3134338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s-MX" sz="1400" dirty="0">
                <a:solidFill>
                  <a:srgbClr val="3C1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               </a:t>
            </a:r>
            <a:r>
              <a:rPr lang="es-MX" sz="800" dirty="0">
                <a:solidFill>
                  <a:srgbClr val="3C1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2008 – 2012 Poza Rica, MX</a:t>
            </a:r>
          </a:p>
          <a:p>
            <a:pPr>
              <a:spcBef>
                <a:spcPts val="200"/>
              </a:spcBef>
            </a:pPr>
            <a:r>
              <a:rPr lang="es-MX" sz="1400" dirty="0">
                <a:solidFill>
                  <a:srgbClr val="3C1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Veracruzana</a:t>
            </a:r>
          </a:p>
          <a:p>
            <a:pPr>
              <a:spcBef>
                <a:spcPts val="200"/>
              </a:spcBef>
            </a:pPr>
            <a:r>
              <a:rPr lang="es-MX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 en Ingeniería Química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4896050" y="5866787"/>
            <a:ext cx="194155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700" dirty="0">
                <a:solidFill>
                  <a:srgbClr val="3C1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Básico            Intermedio            Avanzado</a:t>
            </a:r>
            <a:endParaRPr lang="es-MX" sz="700" dirty="0"/>
          </a:p>
        </p:txBody>
      </p:sp>
      <p:sp>
        <p:nvSpPr>
          <p:cNvPr id="64" name="Rectangle 42"/>
          <p:cNvSpPr/>
          <p:nvPr/>
        </p:nvSpPr>
        <p:spPr>
          <a:xfrm>
            <a:off x="3635864" y="8150419"/>
            <a:ext cx="2241319" cy="579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"/>
              </a:spcBef>
            </a:pPr>
            <a:r>
              <a:rPr lang="es-MX" sz="2000" dirty="0">
                <a:solidFill>
                  <a:srgbClr val="3C1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Pasatiempos</a:t>
            </a:r>
          </a:p>
          <a:p>
            <a:pPr>
              <a:spcBef>
                <a:spcPts val="200"/>
              </a:spcBef>
            </a:pPr>
            <a:r>
              <a:rPr lang="es-MX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Andar en bicicleta, caminar, cocinar.</a:t>
            </a:r>
          </a:p>
        </p:txBody>
      </p:sp>
      <p:sp>
        <p:nvSpPr>
          <p:cNvPr id="65" name="Rectangle 23"/>
          <p:cNvSpPr/>
          <p:nvPr/>
        </p:nvSpPr>
        <p:spPr>
          <a:xfrm>
            <a:off x="3475015" y="8179211"/>
            <a:ext cx="180000" cy="648000"/>
          </a:xfrm>
          <a:prstGeom prst="rect">
            <a:avLst/>
          </a:prstGeom>
          <a:solidFill>
            <a:srgbClr val="3C1A56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1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264" y="1026530"/>
            <a:ext cx="139670" cy="139670"/>
          </a:xfrm>
          <a:prstGeom prst="rect">
            <a:avLst/>
          </a:prstGeom>
          <a:noFill/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325" y="1304669"/>
            <a:ext cx="163609" cy="1636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387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1350</TotalTime>
  <Words>297</Words>
  <Application>Microsoft Office PowerPoint</Application>
  <PresentationFormat>Carta (216 x 279 mm)</PresentationFormat>
  <Paragraphs>60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Times New Roman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De Jesus Barcelata Mendez</dc:creator>
  <cp:lastModifiedBy>Koke_Code</cp:lastModifiedBy>
  <cp:revision>90</cp:revision>
  <cp:lastPrinted>2017-06-20T13:47:41Z</cp:lastPrinted>
  <dcterms:created xsi:type="dcterms:W3CDTF">2017-01-30T19:38:28Z</dcterms:created>
  <dcterms:modified xsi:type="dcterms:W3CDTF">2017-06-22T14:13:43Z</dcterms:modified>
</cp:coreProperties>
</file>