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Gilio Ducci" userId="c548d412d6f19400" providerId="LiveId" clId="{9DEBB9E0-EDFF-4D31-980B-0799FBDC3F5C}"/>
    <pc:docChg chg="addSld modSld">
      <pc:chgData name="Lucas Gilio Ducci" userId="c548d412d6f19400" providerId="LiveId" clId="{9DEBB9E0-EDFF-4D31-980B-0799FBDC3F5C}" dt="2023-09-27T22:23:07.624" v="15" actId="2085"/>
      <pc:docMkLst>
        <pc:docMk/>
      </pc:docMkLst>
      <pc:sldChg chg="addSp modSp new mod">
        <pc:chgData name="Lucas Gilio Ducci" userId="c548d412d6f19400" providerId="LiveId" clId="{9DEBB9E0-EDFF-4D31-980B-0799FBDC3F5C}" dt="2023-09-27T22:23:07.624" v="15" actId="2085"/>
        <pc:sldMkLst>
          <pc:docMk/>
          <pc:sldMk cId="4292371742" sldId="256"/>
        </pc:sldMkLst>
        <pc:spChg chg="add mod">
          <ac:chgData name="Lucas Gilio Ducci" userId="c548d412d6f19400" providerId="LiveId" clId="{9DEBB9E0-EDFF-4D31-980B-0799FBDC3F5C}" dt="2023-09-27T22:23:07.624" v="15" actId="2085"/>
          <ac:spMkLst>
            <pc:docMk/>
            <pc:sldMk cId="4292371742" sldId="256"/>
            <ac:spMk id="6" creationId="{D60E40AC-3874-866B-2DBE-01B9A5BC194C}"/>
          </ac:spMkLst>
        </pc:spChg>
        <pc:grpChg chg="add mod">
          <ac:chgData name="Lucas Gilio Ducci" userId="c548d412d6f19400" providerId="LiveId" clId="{9DEBB9E0-EDFF-4D31-980B-0799FBDC3F5C}" dt="2023-09-27T22:21:59.936" v="8" actId="164"/>
          <ac:grpSpMkLst>
            <pc:docMk/>
            <pc:sldMk cId="4292371742" sldId="256"/>
            <ac:grpSpMk id="7" creationId="{1871F460-1BAF-C9F8-BC4D-426B9A39DB4B}"/>
          </ac:grpSpMkLst>
        </pc:grpChg>
        <pc:picChg chg="add mod">
          <ac:chgData name="Lucas Gilio Ducci" userId="c548d412d6f19400" providerId="LiveId" clId="{9DEBB9E0-EDFF-4D31-980B-0799FBDC3F5C}" dt="2023-09-27T22:21:59.936" v="8" actId="164"/>
          <ac:picMkLst>
            <pc:docMk/>
            <pc:sldMk cId="4292371742" sldId="256"/>
            <ac:picMk id="5" creationId="{989FF01F-2E86-E986-CD47-851FF2797E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4D1EC-C9AC-F025-2C76-8D22DACCD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DA1440-C1C9-8654-6754-0798B6E91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0C730-7786-5E62-3C4D-05BD092D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BB69-720F-4221-92A0-4D00554085E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48BCFA-A874-372D-C962-B2A42BAD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2F555-52B8-EBCA-C7C0-9DFE1430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FEDF-70B1-4EED-8F2A-615343F8F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57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4203F-F8D2-6DB3-6C73-83FDBC60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9BDC53-C313-3CF9-4BC0-77555C42A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8660C-7E34-7DB1-6E1A-904173A9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BB69-720F-4221-92A0-4D00554085E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D7E40-9299-BA22-99BD-0D322FBB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428AC-3D65-608B-539D-97516F2A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FEDF-70B1-4EED-8F2A-615343F8F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17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8E21C9-2287-C1A8-CDD0-E467056C3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795ADD-380F-A955-223D-363F6723E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A6D43-09C6-37C7-C449-0D6B941C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BB69-720F-4221-92A0-4D00554085E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650699-720F-1C0A-669D-8CC3E35F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C4FE91-4726-70F4-008C-5B5DAF29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FEDF-70B1-4EED-8F2A-615343F8F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02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ABC49-55BC-39EC-D4AF-2A625B0B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5430B-E654-482F-F51B-7DB9B22B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70C07-1C37-24C3-D306-E534C263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BB69-720F-4221-92A0-4D00554085E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F3D665-FBFE-15AA-BD7E-73219D0D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31F11C-097F-5B57-8312-E1FDB3BD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FEDF-70B1-4EED-8F2A-615343F8F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0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C4024-B1B2-1AF3-17D5-72B9A89B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77B0A8-2792-2E88-E16D-206A0C10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250659-B3A8-CD15-0788-101AD341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BB69-720F-4221-92A0-4D00554085E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D219BE-8DBE-7589-1C2D-0474F18D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59ECE2-5B88-5C3E-2F5E-24517986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FEDF-70B1-4EED-8F2A-615343F8F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39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F5CEE-9DDE-862C-EEC5-1FF54D9C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ADBB6F-F43E-F416-D0FA-06002247C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5B7A4B-F9B5-6319-19C9-6513778E9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58E3FF-6E55-45F2-84F1-E9124879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BB69-720F-4221-92A0-4D00554085E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5CE719-B5DE-4A18-FC79-DE35F2C3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8138C6-606D-FD9C-73CB-8C220EA0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FEDF-70B1-4EED-8F2A-615343F8F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00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F5863-8AFD-0A1E-9E0D-305906FB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14712C-FC26-EF5A-D36F-9F53673AE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542323-99FE-0377-23C4-A9FDCCB0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9D2AA3-A372-3411-B0F7-1FD0E6E17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FB2082-50F0-F318-088D-44A6B1A8F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681B21-1D7F-949E-DB94-762FC212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BB69-720F-4221-92A0-4D00554085E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18F1CA-85BC-CBBC-1205-7731C426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DC9293-7EDD-6D4D-D43B-5F8D1F71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FEDF-70B1-4EED-8F2A-615343F8F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52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D9966-20BE-DD19-ADFF-435A22C6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C69A2D-E50B-C1DB-1A5A-CB2A8C68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BB69-720F-4221-92A0-4D00554085E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6965DF-90BF-F696-D487-D708FB04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BA555F-680F-6F7D-2632-29870114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FEDF-70B1-4EED-8F2A-615343F8F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65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0E7F5E-5718-7570-AAE6-70C5EE3C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BB69-720F-4221-92A0-4D00554085E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71E037-81EE-01C0-E504-FF54CED9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4B24FF-D2AF-0A19-092C-2BA5742F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FEDF-70B1-4EED-8F2A-615343F8F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46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CF69-7A88-7DEF-108C-07070AED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516AFB-41B7-5EEB-B857-39DDAFAD6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B1BD5E-52D7-2571-544A-C6E0AE9E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CE59E1-CAC4-DA0F-302A-4BFB1658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BB69-720F-4221-92A0-4D00554085E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92C9E9-9B30-D4C5-279B-C7ACCCE0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1C4A4A-B714-0D57-7564-D3555EF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FEDF-70B1-4EED-8F2A-615343F8F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11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3E748-FC98-9C45-2393-71E69230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ABD017-F192-2F0D-A520-CB1902E96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F558C9-FCA3-B3B5-7CAF-3ECEF448B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D6515B-6F1A-2E91-946C-762E48BF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BB69-720F-4221-92A0-4D00554085E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CA0326-373E-190E-B309-2C2B3D94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29056B-AB54-4ACF-2205-03ED0B2C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FEDF-70B1-4EED-8F2A-615343F8F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57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3DD013-1DD9-8CFB-A8A4-51C4EE53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D6AB2C-59C0-B392-BC4C-C28E68AC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1C53A4-15C8-E4DD-B2C6-92B5EE339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BB69-720F-4221-92A0-4D00554085E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FBCF8F-9C2E-2B78-25A0-631F04CC8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6D7EE-E2A8-0842-3B31-A4292E613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FEDF-70B1-4EED-8F2A-615343F8F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1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FABB1-7F6E-0652-399F-5DF36FC8C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943961-4B79-520F-544C-C226B290F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871F460-1BAF-C9F8-BC4D-426B9A39DB4B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pic>
          <p:nvPicPr>
            <p:cNvPr id="5" name="Imagem 4" descr="Interface gráfica do usuário&#10;&#10;Descrição gerada automaticamente">
              <a:extLst>
                <a:ext uri="{FF2B5EF4-FFF2-40B4-BE49-F238E27FC236}">
                  <a16:creationId xmlns:a16="http://schemas.microsoft.com/office/drawing/2014/main" id="{989FF01F-2E86-E986-CD47-851FF2797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1999" cy="685800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60E40AC-3874-866B-2DBE-01B9A5BC194C}"/>
                </a:ext>
              </a:extLst>
            </p:cNvPr>
            <p:cNvSpPr/>
            <p:nvPr/>
          </p:nvSpPr>
          <p:spPr>
            <a:xfrm>
              <a:off x="9144001" y="209861"/>
              <a:ext cx="2758190" cy="78162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2371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Gilio Ducci</dc:creator>
  <cp:lastModifiedBy>Lucas Gilio Ducci</cp:lastModifiedBy>
  <cp:revision>1</cp:revision>
  <dcterms:created xsi:type="dcterms:W3CDTF">2023-09-27T22:20:29Z</dcterms:created>
  <dcterms:modified xsi:type="dcterms:W3CDTF">2023-09-27T22:24:14Z</dcterms:modified>
</cp:coreProperties>
</file>