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08"/>
  </p:normalViewPr>
  <p:slideViewPr>
    <p:cSldViewPr snapToGrid="0" snapToObjects="1">
      <p:cViewPr varScale="1">
        <p:scale>
          <a:sx n="95" d="100"/>
          <a:sy n="95" d="100"/>
        </p:scale>
        <p:origin x="14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B787-6666-D446-893E-5F682360A561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F442-07FE-784A-B577-7682673A2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2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B787-6666-D446-893E-5F682360A561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F442-07FE-784A-B577-7682673A2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1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B787-6666-D446-893E-5F682360A561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F442-07FE-784A-B577-7682673A2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4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B787-6666-D446-893E-5F682360A561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F442-07FE-784A-B577-7682673A2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1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B787-6666-D446-893E-5F682360A561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F442-07FE-784A-B577-7682673A2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6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B787-6666-D446-893E-5F682360A561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F442-07FE-784A-B577-7682673A2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0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B787-6666-D446-893E-5F682360A561}" type="datetimeFigureOut">
              <a:rPr lang="en-US" smtClean="0"/>
              <a:t>1/29/19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F442-07FE-784A-B577-7682673A2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B787-6666-D446-893E-5F682360A561}" type="datetimeFigureOut">
              <a:rPr lang="en-US" smtClean="0"/>
              <a:t>1/29/19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F442-07FE-784A-B577-7682673A2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8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B787-6666-D446-893E-5F682360A561}" type="datetimeFigureOut">
              <a:rPr lang="en-US" smtClean="0"/>
              <a:t>1/29/19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F442-07FE-784A-B577-7682673A2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8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B787-6666-D446-893E-5F682360A561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F442-07FE-784A-B577-7682673A2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B787-6666-D446-893E-5F682360A561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F442-07FE-784A-B577-7682673A2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0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2B787-6666-D446-893E-5F682360A561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6F442-07FE-784A-B577-7682673A2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Basics Exercises</a:t>
            </a:r>
          </a:p>
        </p:txBody>
      </p:sp>
    </p:spTree>
    <p:extLst>
      <p:ext uri="{BB962C8B-B14F-4D97-AF65-F5344CB8AC3E}">
        <p14:creationId xmlns:p14="http://schemas.microsoft.com/office/powerpoint/2010/main" val="302909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3531" y="1613647"/>
            <a:ext cx="859117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Purpose</a:t>
            </a:r>
          </a:p>
          <a:p>
            <a:r>
              <a:rPr lang="en-US" sz="2000" dirty="0"/>
              <a:t>These exercises are here to make sure you have enough familiarity with basic</a:t>
            </a:r>
          </a:p>
          <a:p>
            <a:r>
              <a:rPr lang="en-US" sz="2000" dirty="0"/>
              <a:t>programming to complete the projects and assignments </a:t>
            </a:r>
            <a:r>
              <a:rPr lang="en-US" sz="2000"/>
              <a:t>for FCBB </a:t>
            </a:r>
            <a:r>
              <a:rPr lang="en-US" sz="2000" dirty="0"/>
              <a:t>without running into major stumbling-blocks. If you run into one or more exercises where you have no idea how to approach the problem, please talk with the TA.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9654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593" y="179248"/>
            <a:ext cx="8556019" cy="5536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For each of these, solve the problem on the Python shell command line.</a:t>
            </a:r>
          </a:p>
          <a:p>
            <a:endParaRPr lang="en-US" sz="2800" b="1" dirty="0"/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What is </a:t>
            </a:r>
            <a:r>
              <a:rPr lang="en-US" sz="2800" b="1" dirty="0"/>
              <a:t>2</a:t>
            </a:r>
            <a:r>
              <a:rPr lang="en-US" sz="2800" baseline="30000" dirty="0"/>
              <a:t>38</a:t>
            </a:r>
            <a:r>
              <a:rPr lang="en-US" sz="2800" dirty="0"/>
              <a:t>?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What is the square root of 42 (in decimal form)?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Compute the sum of the first 20 perfect squares 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       (</a:t>
            </a:r>
            <a:r>
              <a:rPr lang="en-US" sz="2800" b="1" dirty="0"/>
              <a:t>1</a:t>
            </a:r>
            <a:r>
              <a:rPr lang="en-US" sz="2800" baseline="30000" dirty="0"/>
              <a:t>2</a:t>
            </a:r>
            <a:r>
              <a:rPr lang="en-US" sz="2800" dirty="0"/>
              <a:t>; </a:t>
            </a:r>
            <a:r>
              <a:rPr lang="en-US" sz="2800" b="1" dirty="0"/>
              <a:t>2</a:t>
            </a:r>
            <a:r>
              <a:rPr lang="en-US" sz="2800" baseline="30000" dirty="0"/>
              <a:t>2</a:t>
            </a:r>
            <a:r>
              <a:rPr lang="en-US" sz="2800" dirty="0"/>
              <a:t>; </a:t>
            </a:r>
            <a:r>
              <a:rPr lang="en-US" sz="2800" b="1" dirty="0"/>
              <a:t>3</a:t>
            </a:r>
            <a:r>
              <a:rPr lang="en-US" sz="2800" baseline="30000" dirty="0"/>
              <a:t>3</a:t>
            </a:r>
            <a:r>
              <a:rPr lang="en-US" sz="2800" dirty="0"/>
              <a:t>; …)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Compute the 50th Fibonacci number.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Out of the 50 Fibonacci numbers, count how many are divisible by 3.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Count the number of vowels in the string : “Sally sold seashells by the seashore.”</a:t>
            </a:r>
          </a:p>
        </p:txBody>
      </p:sp>
    </p:spTree>
    <p:extLst>
      <p:ext uri="{BB962C8B-B14F-4D97-AF65-F5344CB8AC3E}">
        <p14:creationId xmlns:p14="http://schemas.microsoft.com/office/powerpoint/2010/main" val="121243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4527" y="897370"/>
            <a:ext cx="8321216" cy="5693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b="1" dirty="0"/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Create a function that will test to see if a string is palindromic (e.g., “Racecar” spelled backwards is “racecar”).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Create a function that will read in an arbitrary text file and count the number of words in the text file.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Create a function that will read in a string and give you the character frequency count (14 E’s, 12 T’s, 8 A’s, etc.)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Create a function “</a:t>
            </a:r>
            <a:r>
              <a:rPr lang="en-US" sz="2800" dirty="0" err="1"/>
              <a:t>base_pair</a:t>
            </a:r>
            <a:r>
              <a:rPr lang="en-US" sz="2800" dirty="0"/>
              <a:t>” that converts a nucleotide (A,T,G,C) to its paired nucleotide and prints it.</a:t>
            </a:r>
          </a:p>
          <a:p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454527" y="173151"/>
            <a:ext cx="7366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For each of these, solve the problem on the Python shell command line.</a:t>
            </a:r>
          </a:p>
        </p:txBody>
      </p:sp>
    </p:spTree>
    <p:extLst>
      <p:ext uri="{BB962C8B-B14F-4D97-AF65-F5344CB8AC3E}">
        <p14:creationId xmlns:p14="http://schemas.microsoft.com/office/powerpoint/2010/main" val="2245529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265</Words>
  <Application>Microsoft Macintosh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Python Basics Exercises</vt:lpstr>
      <vt:lpstr>PowerPoint Presentation</vt:lpstr>
      <vt:lpstr>PowerPoint Presentation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 Exercises</dc:title>
  <dc:creator>Violeta Beleva Guthrie</dc:creator>
  <cp:lastModifiedBy>Rachel Karchin</cp:lastModifiedBy>
  <cp:revision>13</cp:revision>
  <dcterms:created xsi:type="dcterms:W3CDTF">2013-01-28T00:31:32Z</dcterms:created>
  <dcterms:modified xsi:type="dcterms:W3CDTF">2019-01-29T20:51:05Z</dcterms:modified>
</cp:coreProperties>
</file>