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Exercises: FASTA Translate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457200" y="1600200"/>
            <a:ext cx="84574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You will write four versions of a script: fasta_translate1.py, fasta_translate2.py, fasta_translate3.py, fasta_translate4.py that translates a DNA sequence into a protein sequence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DNA FASTA file will be fed through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STDIN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Translated sequence should be outputted using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STDOUT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via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print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statements.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We’ll provide the codon table: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codon_table.txt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80880" y="990720"/>
            <a:ext cx="8533800" cy="518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fasta_translate1.py</a:t>
            </a:r>
            <a:endParaRPr b="0" lang="en-US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Read a single FASTA file (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SHH.fa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 into a dictionary object and print out the dictionary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Dictionary should be of the form </a:t>
            </a:r>
            <a:endParaRPr b="0" lang="en-US" sz="28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{descriptor_str: sequence_str}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fasta_translate2.py</a:t>
            </a:r>
            <a:endParaRPr b="0" lang="en-US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Translate a single gene FASTA file (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SHH.fa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 and print in FASTA format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Use codon_table.txt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fasta_translate3.py</a:t>
            </a:r>
            <a:endParaRPr b="0" lang="en-US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Translate a multiple-gene FASTA file (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genes.fa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 and print in FASTA format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fasta_translate4.py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Translate a multiple-gene FASTA file containing missing and unknown nucleotides (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messy.fa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 and print in FASTA format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Read-in a more complex codon table: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codon_table_hard.txt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80880" y="990720"/>
            <a:ext cx="8533800" cy="518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fasta_translate1.py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– 15 points</a:t>
            </a:r>
            <a:endParaRPr b="0" lang="en-US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Run as python3 fasta_translate1.py &lt; SHH.fa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fasta_translate2.py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– 20 points</a:t>
            </a:r>
            <a:endParaRPr b="0" lang="en-US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Run as python3 fasta_translate2.py &lt; SHH.fa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fasta_translate3.py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– 30 points</a:t>
            </a:r>
            <a:endParaRPr b="0" lang="en-US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Run as python3 fasta_translate3.py &lt; genes.fa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fasta_translate4.py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– 35 points</a:t>
            </a:r>
            <a:endParaRPr b="0" lang="en-US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Run as python3 fasta_translate4.py &lt; messy.fa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380880" y="990720"/>
            <a:ext cx="8533800" cy="518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All output should be printed to standard out (stdout)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If at any point your code terminates with an exception, you will lose 50% of your grade for that segment of the assignment (this is especially important for the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messy.fa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file)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Exceptions should be printed to standard error (stderr)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1690</TotalTime>
  <Application>LibreOffice/6.0.4.2$Linux_X86_64 LibreOffice_project/9b0d9b32d5dcda91d2f1a96dc04c645c450872bf</Application>
  <Words>315</Words>
  <Paragraphs>31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2011-01-30T06:29:35Z</dcterms:created>
  <dc:creator>Dewey</dc:creator>
  <dc:description/>
  <dc:language>en-US</dc:language>
  <cp:lastModifiedBy/>
  <dcterms:modified xsi:type="dcterms:W3CDTF">2019-01-30T17:01:54Z</dcterms:modified>
  <cp:revision>110</cp:revision>
  <dc:subject/>
  <dc:title>Python Programming Basics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16.0009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