
<file path=[Content_Types].xml><?xml version="1.0" encoding="utf-8"?>
<Types xmlns="http://schemas.openxmlformats.org/package/2006/content-types">
  <Default Extension="jpeg" ContentType="image/jpeg"/>
  <Default Extension="jpg" ContentType="image/tif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D996-931B-1041-8CED-4F36655CE84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BE491-9445-D640-A8B7-1CE7702A4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7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799" y="630585"/>
            <a:ext cx="3874959" cy="6549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4793201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799" y="1872928"/>
            <a:ext cx="6489977" cy="2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4903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05560"/>
            <a:ext cx="2603008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28B0AA-D819-554A-B331-0F72C78849D5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537713" y="1305561"/>
            <a:ext cx="2587487" cy="215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28A1CAF-A569-4347-A007-3D6D57007AB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8537713" y="3560870"/>
            <a:ext cx="2587487" cy="215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687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31C8BE-6ABE-214F-8028-590E3C25CAE7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4778901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10058400" cy="44726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8F3715-7867-1F43-B566-63242F3525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1919222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E7EC303E-81FB-C242-BD4C-8F8BB6D8767D}"/>
              </a:ext>
            </a:extLst>
          </p:cNvPr>
          <p:cNvSpPr>
            <a:spLocks noGrp="1" noChangeAspect="1"/>
          </p:cNvSpPr>
          <p:nvPr>
            <p:ph type="pic" idx="21"/>
          </p:nvPr>
        </p:nvSpPr>
        <p:spPr>
          <a:xfrm>
            <a:off x="7638580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92A7FDB-6DBD-8649-BF55-E933B4AAC1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19222" y="5106554"/>
            <a:ext cx="2603008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 b="1" i="0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9525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DE75D71-26B1-294F-A502-EA1664F76E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75" y="5107305"/>
            <a:ext cx="2603500" cy="615898"/>
          </a:xfrm>
          <a:prstGeom prst="rect">
            <a:avLst/>
          </a:prstGeom>
        </p:spPr>
        <p:txBody>
          <a:bodyPr lIns="0" tIns="0" rIns="0" bIns="0"/>
          <a:lstStyle>
            <a:lvl1pPr marL="11113" indent="0" algn="ctr">
              <a:buNone/>
              <a:tabLst/>
              <a:defRPr sz="1600" b="1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11113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>
              <a:buNone/>
              <a:defRPr>
                <a:latin typeface="Georgia" panose="02040502050405020303" pitchFamily="18" charset="0"/>
              </a:defRPr>
            </a:lvl3pPr>
            <a:lvl4pPr marL="1371600" indent="0">
              <a:buNone/>
              <a:defRPr>
                <a:latin typeface="Georgia" panose="02040502050405020303" pitchFamily="18" charset="0"/>
              </a:defRPr>
            </a:lvl4pPr>
            <a:lvl5pPr marL="1828800" indent="0">
              <a:buNone/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EB52CBA0-BA28-E149-999E-2EA8CB1493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43495" y="5107305"/>
            <a:ext cx="2603500" cy="615898"/>
          </a:xfrm>
          <a:prstGeom prst="rect">
            <a:avLst/>
          </a:prstGeom>
        </p:spPr>
        <p:txBody>
          <a:bodyPr lIns="0" tIns="0" rIns="0" bIns="0"/>
          <a:lstStyle>
            <a:lvl1pPr marL="11113" indent="0" algn="ctr">
              <a:buNone/>
              <a:tabLst/>
              <a:defRPr sz="1600" b="1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11113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>
              <a:buNone/>
              <a:defRPr>
                <a:latin typeface="Georgia" panose="02040502050405020303" pitchFamily="18" charset="0"/>
              </a:defRPr>
            </a:lvl3pPr>
            <a:lvl4pPr marL="1371600" indent="0">
              <a:buNone/>
              <a:defRPr>
                <a:latin typeface="Georgia" panose="02040502050405020303" pitchFamily="18" charset="0"/>
              </a:defRPr>
            </a:lvl4pPr>
            <a:lvl5pPr marL="1828800" indent="0">
              <a:buNone/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8823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C01D404-17C7-6C4D-88CA-3C7C83F5CEB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66800" y="1295400"/>
            <a:ext cx="10058400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6"/>
            <a:ext cx="4926496" cy="34545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Short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66800" y="1295400"/>
            <a:ext cx="4926496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CA04F4B-05F0-FC4A-AF12-099FD6CA9883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85452" y="1295400"/>
            <a:ext cx="4926496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87D7A-CCD4-2149-B9B7-119A9E71C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5452" y="5493336"/>
            <a:ext cx="4939748" cy="345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36314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54579-7F16-DC40-991D-71D97A52E1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9222" y="1383120"/>
            <a:ext cx="9181578" cy="296468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ts val="5500"/>
              </a:lnSpc>
              <a:defRPr sz="6500" b="1" i="0">
                <a:solidFill>
                  <a:schemeClr val="bg1"/>
                </a:solidFill>
                <a:latin typeface="Verdana Bold"/>
              </a:defRPr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PRESENTATION NAME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BAF-7D99-A249-AFC7-E47DCB50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6320" y="136144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A66-D45D-F344-B196-AC141CC3F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22C38A-E007-7044-A3C4-89DAFBD2AF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409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660A8-5A24-9242-8993-914FC07FC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6320" y="136144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828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6722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226C5F-8B57-A24B-B185-22B41FDD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925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70786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3F018-346F-8048-9611-88C8A9C8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1066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703890"/>
            <a:ext cx="4533900" cy="277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4250903-B030-CF43-AE7E-EE2BBCEB42E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9" y="2703890"/>
            <a:ext cx="5271052" cy="2990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B192BA-045B-C84C-A282-DFA15F466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8337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193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8" y="1305339"/>
            <a:ext cx="5271052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EBC2C5-6FE6-D04D-B1F3-21C30C79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9041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193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537712" y="1315499"/>
            <a:ext cx="2587487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15499"/>
            <a:ext cx="2589575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82A70-B2D2-524C-9B65-16C829D5B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333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A6E-17FB-0B44-86DE-DACABB0A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  <a:latin typeface="Georgia Bold" panose="02040502050405020303" pitchFamily="18" charset="0"/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FC680-BCA4-DA4A-9A1F-DC208AC0EC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975699" y="0"/>
            <a:ext cx="21630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E99B1-C4F1-1540-A13C-B1992CB8352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21630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55571-0A5A-D246-AF01-A70D3543F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800" y="381250"/>
            <a:ext cx="2609241" cy="440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26E46-FAD2-8547-891D-91EB61F1B1F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6800" y="6162805"/>
            <a:ext cx="1021875" cy="3761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A43318-4440-544C-AE8C-40AD793C5E00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66" r:id="rId3"/>
    <p:sldLayoutId id="2147483667" r:id="rId4"/>
    <p:sldLayoutId id="2147483651" r:id="rId5"/>
    <p:sldLayoutId id="2147483660" r:id="rId6"/>
    <p:sldLayoutId id="2147483662" r:id="rId7"/>
    <p:sldLayoutId id="2147483661" r:id="rId8"/>
    <p:sldLayoutId id="2147483663" r:id="rId9"/>
    <p:sldLayoutId id="2147483664" r:id="rId10"/>
    <p:sldLayoutId id="2147483671" r:id="rId11"/>
    <p:sldLayoutId id="2147483655" r:id="rId12"/>
    <p:sldLayoutId id="2147483668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 userDrawn="1">
          <p15:clr>
            <a:srgbClr val="F26B43"/>
          </p15:clr>
        </p15:guide>
        <p15:guide id="2" pos="7008" userDrawn="1">
          <p15:clr>
            <a:srgbClr val="F26B43"/>
          </p15:clr>
        </p15:guide>
        <p15:guide id="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bmapconsortium/hra-tissue-block-annotation/blob/main/model/plain_manifold_filling_hole_v1.4/VH_F_Kidney_L/VH_F_renal_pyramid_L_a.off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ee.technion.ac.il/people/cgm/Computer-Graphics-Multimedia/Publications/Papers/2006/2006_A_Fast_Triangle_to_triangle_Intersection_Test_for_Collision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ee.technion.ac.il/people/cgm/Computer-Graphics-Multimedia/Publications/Papers/2006/2006_A_Fast_Triangle_to_triangle_Intersection_Test_for_Collision.pdf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383-ED20-364A-9B09-D79C2B08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220" y="1383120"/>
            <a:ext cx="10466093" cy="2964689"/>
          </a:xfrm>
        </p:spPr>
        <p:txBody>
          <a:bodyPr/>
          <a:lstStyle/>
          <a:p>
            <a:r>
              <a:rPr lang="en-US" dirty="0"/>
              <a:t>CSE 524: </a:t>
            </a:r>
            <a:br>
              <a:rPr lang="en-US" dirty="0"/>
            </a:br>
            <a:r>
              <a:rPr lang="en-US" dirty="0"/>
              <a:t>Advanced Project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1E82-A684-A746-99E0-675AE15C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00235"/>
            <a:ext cx="9144000" cy="982555"/>
          </a:xfrm>
        </p:spPr>
        <p:txBody>
          <a:bodyPr/>
          <a:lstStyle/>
          <a:p>
            <a:r>
              <a:rPr lang="en-IN" dirty="0"/>
              <a:t>A Fast Triangle-Triangle Intersection Test  for Collision - Implementation</a:t>
            </a:r>
          </a:p>
          <a:p>
            <a:r>
              <a:rPr lang="en-US" dirty="0"/>
              <a:t>					</a:t>
            </a:r>
          </a:p>
          <a:p>
            <a:endParaRPr lang="en-US" dirty="0"/>
          </a:p>
          <a:p>
            <a:r>
              <a:rPr lang="en-US" dirty="0"/>
              <a:t>						Roopak Narayanasamy</a:t>
            </a:r>
          </a:p>
          <a:p>
            <a:r>
              <a:rPr lang="en-US" dirty="0"/>
              <a:t>						114941190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41F7-7E80-204B-B3D5-E896CFE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8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095241-A1D6-BE6D-6340-1CC83E6A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9814353" cy="3594721"/>
          </a:xfrm>
        </p:spPr>
        <p:txBody>
          <a:bodyPr/>
          <a:lstStyle/>
          <a:p>
            <a:r>
              <a:rPr lang="en-IN" b="1" dirty="0"/>
              <a:t>Algorithm</a:t>
            </a:r>
            <a:r>
              <a:rPr lang="en-IN" dirty="0"/>
              <a:t>:</a:t>
            </a:r>
          </a:p>
          <a:p>
            <a:br>
              <a:rPr lang="en-IN" dirty="0"/>
            </a:br>
            <a:r>
              <a:rPr lang="en-IN" dirty="0"/>
              <a:t>	1: Find the parameters β</a:t>
            </a:r>
            <a:r>
              <a:rPr lang="en-IN" dirty="0" err="1"/>
              <a:t>i</a:t>
            </a:r>
            <a:r>
              <a:rPr lang="en-IN" dirty="0"/>
              <a:t> , 1 ≤ </a:t>
            </a:r>
            <a:r>
              <a:rPr lang="en-IN" dirty="0" err="1"/>
              <a:t>i</a:t>
            </a:r>
            <a:r>
              <a:rPr lang="en-IN" dirty="0"/>
              <a:t> ≤ 3 using determinants. </a:t>
            </a:r>
          </a:p>
          <a:p>
            <a:r>
              <a:rPr lang="en-IN" dirty="0"/>
              <a:t>	2: If no legal βi’s exist, conclude that there is no intersection and exit. </a:t>
            </a:r>
          </a:p>
          <a:p>
            <a:r>
              <a:rPr lang="en-IN" dirty="0"/>
              <a:t>	3: Construct the segment of intersection between triangle A and the plane of B. </a:t>
            </a:r>
          </a:p>
          <a:p>
            <a:r>
              <a:rPr lang="en-IN" dirty="0"/>
              <a:t>	4: If this segment intersects triangle B, the triangles intersect. </a:t>
            </a:r>
          </a:p>
          <a:p>
            <a:r>
              <a:rPr lang="en-IN" dirty="0"/>
              <a:t>	5: If desired, construct the segment of intersection between the two triangles as 	     linear combinations of the parameters found.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25068-8AAA-D0B2-94DE-899F24A2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F1AAC1-676D-7CCE-5870-4BBA409C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9814353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896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993565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algorithm has 4 stages which is essential for finding the intersection of two 3D triangles.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Stage 1: Calculating beta parameters</a:t>
            </a:r>
          </a:p>
          <a:p>
            <a:pPr marL="863600" lvl="2" indent="-342900"/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9935651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93FE3-4C53-18A4-F1C5-92C9BBFA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04" y="3282063"/>
            <a:ext cx="865943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6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993565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Stage 2: Checking for legal beta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Stage 3: Constructing intersection segment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9935651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E30F8-7C1A-C0C0-D2C1-F6A0E7F7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42" y="2044980"/>
            <a:ext cx="4162557" cy="1090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91CDEA-9607-BD78-CF63-04D9A249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393" y="4502709"/>
            <a:ext cx="9710806" cy="10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79" y="1717565"/>
            <a:ext cx="993565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Stage 4: Check if intersection segment intersects triangle B or fully contained in B.</a:t>
            </a:r>
          </a:p>
          <a:p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A5893-B523-008A-D991-0D8E57E3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77" y="2317213"/>
            <a:ext cx="8382648" cy="36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79" y="1717565"/>
            <a:ext cx="993565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These 4 stage when computer will return whether two triangles are intersecting.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dataset is obtained form a </a:t>
            </a:r>
            <a:r>
              <a:rPr lang="en-IN" dirty="0" err="1"/>
              <a:t>github</a:t>
            </a:r>
            <a:r>
              <a:rPr lang="en-IN" dirty="0"/>
              <a:t> link: </a:t>
            </a:r>
            <a:r>
              <a:rPr lang="en-IN" dirty="0">
                <a:hlinkClick r:id="rId2"/>
              </a:rPr>
              <a:t>https://github.com/hubmapconsortium/hra-tissue-block-annotation/blob/main/model/plain_manifold_filling_hole_v1.4/VH_F_Kidney_L/VH_F_renal_pyramid_L_a.off</a:t>
            </a:r>
            <a:r>
              <a:rPr lang="en-I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So, two files “</a:t>
            </a:r>
            <a:r>
              <a:rPr lang="en-IN" dirty="0" err="1"/>
              <a:t>VH_F_renal_pyramid_L_a</a:t>
            </a:r>
            <a:r>
              <a:rPr lang="en-IN" dirty="0"/>
              <a:t>” and “</a:t>
            </a:r>
            <a:r>
              <a:rPr lang="en-IN" dirty="0" err="1"/>
              <a:t>VH_F_renal_pyramid_L_a</a:t>
            </a:r>
            <a:r>
              <a:rPr lang="en-IN" dirty="0"/>
              <a:t>” as points for Triangle A and B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Returning true if any of the point in both the triangle intersects with each other, other wise false.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3097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40" y="1285585"/>
            <a:ext cx="7211112" cy="981753"/>
          </a:xfrm>
        </p:spPr>
        <p:txBody>
          <a:bodyPr/>
          <a:lstStyle/>
          <a:p>
            <a:r>
              <a:rPr lang="en-IN" sz="2400" dirty="0"/>
              <a:t>Results – C++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4AE65-510D-9400-62F3-7DA9AC82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82" y="932657"/>
            <a:ext cx="8950006" cy="54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79" y="1717565"/>
            <a:ext cx="9935651" cy="42820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Tried to implement the same C++ algorithm, into GPU for faster compiling and more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Things to look out for while changing from C++ to CUDA:</a:t>
            </a:r>
          </a:p>
          <a:p>
            <a:pPr marL="863600" lvl="2" indent="-342900">
              <a:lnSpc>
                <a:spcPct val="100000"/>
              </a:lnSpc>
            </a:pPr>
            <a:r>
              <a:rPr lang="en-US" altLang="en-US" b="1" dirty="0">
                <a:latin typeface="Georgia Regular" panose="02040502050405020303"/>
              </a:rPr>
              <a:t>Identify Parallelizable Parts</a:t>
            </a:r>
            <a:r>
              <a:rPr lang="en-US" altLang="en-US" dirty="0">
                <a:latin typeface="Georgia Regular" panose="02040502050405020303"/>
              </a:rPr>
              <a:t>: parallelization of </a:t>
            </a:r>
            <a:r>
              <a:rPr lang="en-US" altLang="en-US" b="1" dirty="0" err="1">
                <a:latin typeface="Georgia Regular" panose="02040502050405020303"/>
              </a:rPr>
              <a:t>intersectionTest</a:t>
            </a:r>
            <a:r>
              <a:rPr lang="en-US" altLang="en-US" dirty="0">
                <a:latin typeface="Georgia Regular" panose="02040502050405020303"/>
              </a:rPr>
              <a:t> function, as it processes each pair of triangles independently.</a:t>
            </a:r>
          </a:p>
          <a:p>
            <a:pPr marL="863600" lvl="2" indent="-342900">
              <a:lnSpc>
                <a:spcPct val="100000"/>
              </a:lnSpc>
            </a:pPr>
            <a:r>
              <a:rPr lang="en-US" altLang="en-US" b="1" dirty="0">
                <a:latin typeface="Georgia Regular" panose="02040502050405020303"/>
              </a:rPr>
              <a:t>Rewrite Kernel</a:t>
            </a:r>
            <a:r>
              <a:rPr lang="en-US" altLang="en-US" dirty="0">
                <a:latin typeface="Georgia Regular" panose="02040502050405020303"/>
              </a:rPr>
              <a:t>: Rewrite the </a:t>
            </a:r>
            <a:r>
              <a:rPr lang="en-US" altLang="en-US" b="1" dirty="0" err="1">
                <a:latin typeface="Georgia Regular" panose="02040502050405020303"/>
              </a:rPr>
              <a:t>intersectionTest</a:t>
            </a:r>
            <a:r>
              <a:rPr lang="en-US" altLang="en-US" dirty="0">
                <a:latin typeface="Georgia Regular" panose="02040502050405020303"/>
              </a:rPr>
              <a:t> function as a CUDA kernel. This involves modifying the function to operate on GPU memory and adding CUDA-specific annotations.</a:t>
            </a:r>
          </a:p>
          <a:p>
            <a:pPr marL="863600" lvl="2" indent="-342900">
              <a:lnSpc>
                <a:spcPct val="100000"/>
              </a:lnSpc>
            </a:pPr>
            <a:r>
              <a:rPr lang="en-US" altLang="en-US" b="1" dirty="0">
                <a:latin typeface="Georgia Regular" panose="02040502050405020303"/>
              </a:rPr>
              <a:t>Memory Management</a:t>
            </a:r>
            <a:r>
              <a:rPr lang="en-US" altLang="en-US" dirty="0">
                <a:latin typeface="Georgia Regular" panose="02040502050405020303"/>
              </a:rPr>
              <a:t>: Allocate memory on the GPU for the triangles and transfer data between the CPU and GPU memory using CUDA memory management functions.</a:t>
            </a:r>
          </a:p>
          <a:p>
            <a:pPr marL="863600" lvl="2" indent="-342900">
              <a:lnSpc>
                <a:spcPct val="100000"/>
              </a:lnSpc>
            </a:pPr>
            <a:r>
              <a:rPr lang="en-US" altLang="en-US" b="1" dirty="0">
                <a:latin typeface="Georgia Regular" panose="02040502050405020303"/>
              </a:rPr>
              <a:t>Launch Kernel</a:t>
            </a:r>
            <a:r>
              <a:rPr lang="en-US" altLang="en-US" dirty="0">
                <a:latin typeface="Georgia Regular" panose="02040502050405020303"/>
              </a:rPr>
              <a:t>: After rewriting the </a:t>
            </a:r>
            <a:r>
              <a:rPr lang="en-US" altLang="en-US" b="1" dirty="0" err="1">
                <a:latin typeface="Georgia Regular" panose="02040502050405020303"/>
              </a:rPr>
              <a:t>intersectionTest</a:t>
            </a:r>
            <a:r>
              <a:rPr lang="en-US" altLang="en-US" dirty="0">
                <a:latin typeface="Georgia Regular" panose="02040502050405020303"/>
              </a:rPr>
              <a:t> function as a CUDA kernel, launch it from the CPU code. CUDA kernels are launched with a specific number of threads per block and a specific number of blocks.</a:t>
            </a:r>
          </a:p>
          <a:p>
            <a:pPr marL="863600" lvl="2" indent="-342900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r>
              <a:rPr lang="en-IN" dirty="0"/>
              <a:t>Implementation - CUDA</a:t>
            </a:r>
          </a:p>
        </p:txBody>
      </p:sp>
    </p:spTree>
    <p:extLst>
      <p:ext uri="{BB962C8B-B14F-4D97-AF65-F5344CB8AC3E}">
        <p14:creationId xmlns:p14="http://schemas.microsoft.com/office/powerpoint/2010/main" val="278746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79" y="1717565"/>
            <a:ext cx="9935651" cy="4282019"/>
          </a:xfrm>
        </p:spPr>
        <p:txBody>
          <a:bodyPr/>
          <a:lstStyle/>
          <a:p>
            <a:pPr marL="863600" lvl="2" indent="-342900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4F9A3-F615-B0DF-5CF5-6086EE8F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49" y="917832"/>
            <a:ext cx="9526102" cy="53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80" y="1717565"/>
            <a:ext cx="4031632" cy="4282019"/>
          </a:xfrm>
        </p:spPr>
        <p:txBody>
          <a:bodyPr/>
          <a:lstStyle/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marL="806450" lvl="2" indent="-285750"/>
            <a:r>
              <a:rPr lang="en-IN" dirty="0"/>
              <a:t>Changes I made to the C++ code that runs in CPU.</a:t>
            </a:r>
          </a:p>
          <a:p>
            <a:pPr marL="806450" lvl="2" indent="-285750"/>
            <a:endParaRPr lang="en-IN" dirty="0"/>
          </a:p>
          <a:p>
            <a:pPr lvl="2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CB437-15A2-2E12-35DC-A0BEA18C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05" y="1012701"/>
            <a:ext cx="10136015" cy="2238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A93C8-3671-D541-9D24-729C37E0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84" y="5389733"/>
            <a:ext cx="4324954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7AB33A-2601-F8A0-A6B3-2D4925E13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889" y="3372758"/>
            <a:ext cx="4031631" cy="29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5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27A0AA-6205-F148-B57D-C86047F9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10269894" cy="2618859"/>
          </a:xfrm>
        </p:spPr>
        <p:txBody>
          <a:bodyPr/>
          <a:lstStyle/>
          <a:p>
            <a:endParaRPr lang="en-IN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C41959-8006-8B43-95DC-9BD909E8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155" y="3159647"/>
            <a:ext cx="4161183" cy="8293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5C09-BB78-6444-9728-20543288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93B2-23CF-6547-ADD9-DE0FE83FA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research is mainly focused on bring up a method for computing whether two triangles in a 3-Dimention will intersect or not and for the collision test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Taking the ideas proposed by Tomas Muller, trying to implement the fast triangle-triangle intersection test initially, then used the collision algorithm.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Implementation is done in C++.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2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627481-5C8B-174F-895B-B3B7B3B5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0" y="2153752"/>
            <a:ext cx="10058400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Learnt what is CUDA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Got used to CUDA programming by running sample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Normally all the programs wee write is compiler in host, which uses CPU and the system memory to compile.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_global_ </a:t>
            </a:r>
            <a:r>
              <a:rPr lang="en-US" dirty="0"/>
              <a:t>function tells the compiler that this </a:t>
            </a:r>
          </a:p>
          <a:p>
            <a:r>
              <a:rPr lang="en-US" dirty="0"/>
              <a:t>program runs in device not the host.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E121C-AF37-C345-9D32-3EB2D681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Programming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65FC-A3A6-2D4E-9BE3-84F4DE48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19377-9AFB-37FD-C69C-AFA773C2B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" t="5843" r="39297" b="5703"/>
          <a:stretch/>
        </p:blipFill>
        <p:spPr>
          <a:xfrm>
            <a:off x="7581900" y="3562743"/>
            <a:ext cx="3543300" cy="20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3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BB8E7-D388-B845-8AEB-CF9ADEDF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94" y="2667221"/>
            <a:ext cx="1068977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fast Triangle-Triangle intersection for collision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 in CUDA.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Paper link - </a:t>
            </a:r>
            <a:r>
              <a:rPr lang="en-US" dirty="0">
                <a:hlinkClick r:id="rId2"/>
              </a:rPr>
              <a:t>https://webee.technion.ac.il/people/cgm/Computer-Graphics-Multimedia/Publications/Papers/2006/2006_A_Fast_Triangle_to_triangle_Intersection_Test_for_Collision.pdf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39B9D-0D5A-974B-8E80-191AA983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B54FFE-E73B-DA43-96C8-E000B8FD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7FC1-0389-CED9-8FF7-1C5237F3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06" y="4561842"/>
            <a:ext cx="6721556" cy="10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258DD5-9C46-1B47-BA41-F4542071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1931"/>
            <a:ext cx="4161183" cy="261885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Firstly, implemented the algorithm proposed in Thomas Muller paper to find whether two triangles are intersecting.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paper proposed by Thomas Muller includes many mathematical formulas to find whether 2 fast triangles intersect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Defined various macros for easier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MACROS used: CROSS, DOT, ADD, SUB, MULT, SET, SORT.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D9A2-BD86-804E-9EBE-67305D51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20823-8E83-5FF0-7544-0034BF20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29" y="1958375"/>
            <a:ext cx="5354215" cy="362748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AF629C-6737-6E4A-95AB-DDBC15B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9861006" cy="829370"/>
          </a:xfrm>
        </p:spPr>
        <p:txBody>
          <a:bodyPr anchor="t">
            <a:normAutofit/>
          </a:bodyPr>
          <a:lstStyle/>
          <a:p>
            <a:r>
              <a:rPr lang="en-US" sz="3400" dirty="0"/>
              <a:t>Implementation -  Advanced Project I</a:t>
            </a:r>
          </a:p>
        </p:txBody>
      </p:sp>
    </p:spTree>
    <p:extLst>
      <p:ext uri="{BB962C8B-B14F-4D97-AF65-F5344CB8AC3E}">
        <p14:creationId xmlns:p14="http://schemas.microsoft.com/office/powerpoint/2010/main" val="13292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08BA6FB-529A-E64B-065C-FD869E43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703890"/>
            <a:ext cx="4533900" cy="27762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E098-A850-FF4F-8874-7DF35140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1B94C37-D9F0-2062-51D1-26BD09CF6A49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r="3" b="16867"/>
          <a:stretch/>
        </p:blipFill>
        <p:spPr>
          <a:xfrm>
            <a:off x="691599" y="2246690"/>
            <a:ext cx="5869280" cy="3330223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F1E4ED-BD03-7A49-8539-41238BA2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0"/>
            <a:ext cx="10058400" cy="1057517"/>
          </a:xfrm>
        </p:spPr>
        <p:txBody>
          <a:bodyPr anchor="t">
            <a:normAutofit/>
          </a:bodyPr>
          <a:lstStyle/>
          <a:p>
            <a:r>
              <a:rPr lang="en-US" sz="3100"/>
              <a:t>Algorithm used to implement </a:t>
            </a:r>
            <a:r>
              <a:rPr lang="en-IN" sz="3100">
                <a:effectLst/>
              </a:rPr>
              <a:t>Tomas Moller approach.</a:t>
            </a:r>
            <a:br>
              <a:rPr lang="en-IN" sz="3100" b="0">
                <a:effectLst/>
              </a:rPr>
            </a:br>
            <a:endParaRPr lang="en-US" sz="31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71CCA-315E-410A-A16B-4E885B96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60" y="2089684"/>
            <a:ext cx="4914310" cy="34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B2664-E3C5-DE41-A5B1-21DD828E5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10B50-2E1A-5441-A31F-657238C3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7561F-89C6-0F47-B8F7-5A02A40A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BB1E1-C29F-ECA1-33CE-F78FBC38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8" y="1736150"/>
            <a:ext cx="5548025" cy="3670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AB46CD-1127-D7E5-A1E4-B9BBFB3F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3" y="608156"/>
            <a:ext cx="3738850" cy="51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3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1E82DE-912C-A049-89F1-ACBC5FCFD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Got this data points from </a:t>
            </a:r>
            <a:r>
              <a:rPr lang="en-US" dirty="0" err="1"/>
              <a:t>stackoverflow</a:t>
            </a:r>
            <a:r>
              <a:rPr lang="en-US" dirty="0"/>
              <a:t>, where one have used this data points to see if two triangles intersect.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Obtained required result but, the computation time was high since there were many mathematical equations to solve.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AE030-AE45-0349-85BC-A872B547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6082108" cy="829370"/>
          </a:xfrm>
        </p:spPr>
        <p:txBody>
          <a:bodyPr/>
          <a:lstStyle/>
          <a:p>
            <a:r>
              <a:rPr lang="en-US" dirty="0"/>
              <a:t>Sample data and Result for the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565B-229D-CA4E-B958-E7C46060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D18E84-5318-87E6-DE60-EA9D67A7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62" y="789823"/>
            <a:ext cx="1912166" cy="13725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9DA549-05FC-4581-7513-9047223FB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66" r="15761"/>
          <a:stretch/>
        </p:blipFill>
        <p:spPr>
          <a:xfrm>
            <a:off x="5680569" y="2387405"/>
            <a:ext cx="5553173" cy="32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0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27A0AA-6205-F148-B57D-C86047F9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10269894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Came across “</a:t>
            </a:r>
            <a:r>
              <a:rPr lang="en-IN" dirty="0"/>
              <a:t>A Fast Triangle to Triangle Intersection Test for Collision Detection by Oren Tropp et.al” and found their approach had less computation and mathematical equations.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Paper link: </a:t>
            </a:r>
            <a:r>
              <a:rPr lang="en-US" dirty="0">
                <a:hlinkClick r:id="rId2"/>
              </a:rPr>
              <a:t>https://webee.technion.ac.il/people/cgm/Computer-Graphics-Multimedia/Publications/Papers/2006/2006_A_Fast_Triangle_to_triangle_Intersection_Test_for_Collision.pdf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C41959-8006-8B43-95DC-9BD909E8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7770949" cy="829370"/>
          </a:xfrm>
        </p:spPr>
        <p:txBody>
          <a:bodyPr/>
          <a:lstStyle/>
          <a:p>
            <a:r>
              <a:rPr lang="en-US" dirty="0"/>
              <a:t>Advanced Project – II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5C09-BB78-6444-9728-20543288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6BD8E-7522-5B1E-D7A5-05FF2DF7652E}"/>
              </a:ext>
            </a:extLst>
          </p:cNvPr>
          <p:cNvSpPr txBox="1"/>
          <p:nvPr/>
        </p:nvSpPr>
        <p:spPr>
          <a:xfrm>
            <a:off x="1642188" y="2845837"/>
            <a:ext cx="9078685" cy="36389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8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090355 Powerpoint_Template_SystemFonts_WIDE" id="{3A33425D-C630-3545-91BE-6E001CC53EFA}" vid="{8FF148B2-A576-7E47-B45A-80FF43A7E9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E88DAFBA13A41A4D30A432117ECB5" ma:contentTypeVersion="6" ma:contentTypeDescription="Create a new document." ma:contentTypeScope="" ma:versionID="c7e8de08f0fa02ee7bf31581a1f43ea3">
  <xsd:schema xmlns:xsd="http://www.w3.org/2001/XMLSchema" xmlns:xs="http://www.w3.org/2001/XMLSchema" xmlns:p="http://schemas.microsoft.com/office/2006/metadata/properties" xmlns:ns3="76d338c0-f1cd-4263-a434-68de07724936" xmlns:ns4="ad22f652-b849-48c5-a37f-d043aa2d1747" targetNamespace="http://schemas.microsoft.com/office/2006/metadata/properties" ma:root="true" ma:fieldsID="ed89be09f0f7ff6981b55b1eab570d36" ns3:_="" ns4:_="">
    <xsd:import namespace="76d338c0-f1cd-4263-a434-68de07724936"/>
    <xsd:import namespace="ad22f652-b849-48c5-a37f-d043aa2d174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338c0-f1cd-4263-a434-68de0772493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2f652-b849-48c5-a37f-d043aa2d174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d338c0-f1cd-4263-a434-68de07724936" xsi:nil="true"/>
  </documentManagement>
</p:properties>
</file>

<file path=customXml/itemProps1.xml><?xml version="1.0" encoding="utf-8"?>
<ds:datastoreItem xmlns:ds="http://schemas.openxmlformats.org/officeDocument/2006/customXml" ds:itemID="{BF664465-AF2C-4FAE-BD89-F15E22A50B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55DEA-F8EA-41BB-9EA5-5C14F0444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338c0-f1cd-4263-a434-68de07724936"/>
    <ds:schemaRef ds:uri="ad22f652-b849-48c5-a37f-d043aa2d1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CCD447-A82E-463A-AC7A-6F779440E3EA}">
  <ds:schemaRefs>
    <ds:schemaRef ds:uri="ad22f652-b849-48c5-a37f-d043aa2d1747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6d338c0-f1cd-4263-a434-68de077249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20090355-Powerpoint_Template_SystemFonts_WIDE</Template>
  <TotalTime>1330</TotalTime>
  <Words>880</Words>
  <Application>Microsoft Office PowerPoint</Application>
  <PresentationFormat>Widescreen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Georgia Bold</vt:lpstr>
      <vt:lpstr>Georgia Regular</vt:lpstr>
      <vt:lpstr>Verdana</vt:lpstr>
      <vt:lpstr>Verdana Bold</vt:lpstr>
      <vt:lpstr>Office Theme</vt:lpstr>
      <vt:lpstr>CSE 524:  Advanced Project - II</vt:lpstr>
      <vt:lpstr>Introduction</vt:lpstr>
      <vt:lpstr>CUDA Programming </vt:lpstr>
      <vt:lpstr>Proposed Work</vt:lpstr>
      <vt:lpstr>Implementation -  Advanced Project I</vt:lpstr>
      <vt:lpstr>Algorithm used to implement Tomas Moller approach. </vt:lpstr>
      <vt:lpstr>PowerPoint Presentation</vt:lpstr>
      <vt:lpstr>Sample data and Result for the data</vt:lpstr>
      <vt:lpstr>Advanced Project – II </vt:lpstr>
      <vt:lpstr>Implementation</vt:lpstr>
      <vt:lpstr>Implementation</vt:lpstr>
      <vt:lpstr>Implementation</vt:lpstr>
      <vt:lpstr>Implementation</vt:lpstr>
      <vt:lpstr>Implementation</vt:lpstr>
      <vt:lpstr>Results – C++</vt:lpstr>
      <vt:lpstr>Implementation - CUDA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532:  Advanced Project - I</dc:title>
  <dc:creator>Roopak Narayanasamy</dc:creator>
  <cp:lastModifiedBy>Roopak Narayanasamy</cp:lastModifiedBy>
  <cp:revision>4</cp:revision>
  <cp:lastPrinted>2018-10-25T20:35:58Z</cp:lastPrinted>
  <dcterms:created xsi:type="dcterms:W3CDTF">2023-12-22T01:10:52Z</dcterms:created>
  <dcterms:modified xsi:type="dcterms:W3CDTF">2024-05-10T19:58:43Z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0x010100DD1E88DAFBA13A41A4D30A432117ECB5</vt:lpwstr>
  </property>
</Properties>
</file>