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2218" y="12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3887-75CA-42A5-AFE7-135AD0F280D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D9F5-2225-4493-8513-CBD8F45F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3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3887-75CA-42A5-AFE7-135AD0F280D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D9F5-2225-4493-8513-CBD8F45F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3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3887-75CA-42A5-AFE7-135AD0F280D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D9F5-2225-4493-8513-CBD8F45F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6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3887-75CA-42A5-AFE7-135AD0F280D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D9F5-2225-4493-8513-CBD8F45F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1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3887-75CA-42A5-AFE7-135AD0F280D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D9F5-2225-4493-8513-CBD8F45F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9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3887-75CA-42A5-AFE7-135AD0F280D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D9F5-2225-4493-8513-CBD8F45F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6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3887-75CA-42A5-AFE7-135AD0F280D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D9F5-2225-4493-8513-CBD8F45F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5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3887-75CA-42A5-AFE7-135AD0F280D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D9F5-2225-4493-8513-CBD8F45F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9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3887-75CA-42A5-AFE7-135AD0F280D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D9F5-2225-4493-8513-CBD8F45F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9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3887-75CA-42A5-AFE7-135AD0F280D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D9F5-2225-4493-8513-CBD8F45F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8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3887-75CA-42A5-AFE7-135AD0F280D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D9F5-2225-4493-8513-CBD8F45F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3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03887-75CA-42A5-AFE7-135AD0F280D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DD9F5-2225-4493-8513-CBD8F45F7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6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PKTMn_H3wSNpnlUsS6_gq42XeWXq0wOo8BcK9xkMzCq3OsVbb1hh4RdPZ6o9TAWg8My8p_GTbbPYfXWVQsJQJ2sqSNBhT3KOvpKMPm7gpRr963coBLOgePkyLfJ3n2QYDXLwZInEFv1uWNdNqUA8rYKR4CfR5B0-tcUICN_qQ-Fx0JFWVEaSLz0cQUQV_FbCMIYaiMRBaEoyrxPgK8zVXuFYyL1VL95fDK5jgVJAqSHjlBNXoc9cv9ccmO9eIwbfZvW4lD4IFf9qUEjxBaq0xmoWE8rksgSxtXOOSNm8lbU2H3rxh_OleWvXdLxCvMuqjlxkAezkNmmwpzb2QUC0aKyKh87ShBKrvn_rl3BLUmV4Og_UeuTqjJ8ZUUPmyvU5HXAKCn0dwQVgCU_Zc2o-jKbzRvAYAflU-r8oaCLxFcp9YqfIIfUlPhdYPiaR5XpH7jIlfXUkiwVRMonHRSbhZdcJ0Z_C8A90q1QGOuqw06Wzsv17m1D4RXcHBlRAEoQGlZwEfpdP7WpIUlYo5e97MTy05WRR19R6LGCb5MnyYDpJXIU4RpCWgpYUywKlKQRxNHi0updLE8zAT7VFQK3L4MbbvjF2InX5uL0LydFi73uq3_sYvuC2gwjy7OtVTxzSlCMH5NQ-Wpf7EPG7L3-B07bDu8YGeKZJViGRC644OT-3Y7KqXuP5rPU=w1279-h720-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67760" y="2133600"/>
            <a:ext cx="51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Let’s go on and adventure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0480" y="2164080"/>
            <a:ext cx="2377440" cy="294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Search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11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lh3.googleusercontent.com/PKTMn_H3wSNpnlUsS6_gq42XeWXq0wOo8BcK9xkMzCq3OsVbb1hh4RdPZ6o9TAWg8My8p_GTbbPYfXWVQsJQJ2sqSNBhT3KOvpKMPm7gpRr963coBLOgePkyLfJ3n2QYDXLwZInEFv1uWNdNqUA8rYKR4CfR5B0-tcUICN_qQ-Fx0JFWVEaSLz0cQUQV_FbCMIYaiMRBaEoyrxPgK8zVXuFYyL1VL95fDK5jgVJAqSHjlBNXoc9cv9ccmO9eIwbfZvW4lD4IFf9qUEjxBaq0xmoWE8rksgSxtXOOSNm8lbU2H3rxh_OleWvXdLxCvMuqjlxkAezkNmmwpzb2QUC0aKyKh87ShBKrvn_rl3BLUmV4Og_UeuTqjJ8ZUUPmyvU5HXAKCn0dwQVgCU_Zc2o-jKbzRvAYAflU-r8oaCLxFcp9YqfIIfUlPhdYPiaR5XpH7jIlfXUkiwVRMonHRSbhZdcJ0Z_C8A90q1QGOuqw06Wzsv17m1D4RXcHBlRAEoQGlZwEfpdP7WpIUlYo5e97MTy05WRR19R6LGCb5MnyYDpJXIU4RpCWgpYUywKlKQRxNHi0updLE8zAT7VFQK3L4MbbvjF2InX5uL0LydFi73uq3_sYvuC2gwjy7OtVTxzSlCMH5NQ-Wpf7EPG7L3-B07bDu8YGeKZJViGRC644OT-3Y7KqXuP5rPU=w1279-h720-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57040" y="921068"/>
            <a:ext cx="7630160" cy="5520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with Location searched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57040" y="924560"/>
            <a:ext cx="2468880" cy="551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places with more info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921068"/>
            <a:ext cx="3698240" cy="552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Weather and Forecast next 3 days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53920" y="246027"/>
            <a:ext cx="874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Let’s go on and adventure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69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2019-09-14T01:12:26Z</dcterms:created>
  <dcterms:modified xsi:type="dcterms:W3CDTF">2019-09-14T01:26:29Z</dcterms:modified>
</cp:coreProperties>
</file>