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9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ho3/Car_too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F475A3-8B84-4095-AA85-EF773B1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bg-BG" sz="4800"/>
              <a:t>CAR TOOLS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5EBE964-7E6A-49D1-80C8-E3F5D460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Изготвил: Лъчезар Николаев Любчов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3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717EBA7A-9E34-4551-A343-3C9480BA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9" r="3321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C5231C-9DF4-4805-9BF9-F06E1489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9856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25D5D8-637D-44C2-8A9C-A2B24569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Благодаря За Вниманието!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860DF9-7507-49AB-9909-682E6AFC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Описание на проекта</a:t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6E2B200-C5A6-4872-B1FE-DA4AF996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701161"/>
            <a:ext cx="5437187" cy="35500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Кар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тулс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) е вградена система, която е насочена към шофьорите управляващи автомобил с газова уредба или към тези, който имат затруднения с паркирането. Тя има за цел да улесни шофирането и да увеличи сигурността на превозното средство. Системата разполага с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, сензор за изтичане на газ и датчик за температура на двигателя. Комуникацията с потребителя се извършва по изключително удобен начин, а именно чрез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LCD 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екрани, на които се презентира информацията от сензорите. Всеки един от датчиците разполага с говорител. При наличие на проблем този говорител се задейства като потребителят има възможност да го изключи ръчно. Всеки един от „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Бъзерите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“ издава звук в различна тоналност. По този начин потребителят може лесно да открие проблема. Освен с говорител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парктроникът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разполага и с лед светлини (зелена, жълта и синя) за по – лесно ориентиране.</a:t>
            </a:r>
          </a:p>
        </p:txBody>
      </p:sp>
      <p:pic>
        <p:nvPicPr>
          <p:cNvPr id="5" name="Картина 4" descr="Картина, която съдържа вакуум, уред, стол, седящ&#10;&#10;Описанието е генерирано автоматично">
            <a:extLst>
              <a:ext uri="{FF2B5EF4-FFF2-40B4-BE49-F238E27FC236}">
                <a16:creationId xmlns:a16="http://schemas.microsoft.com/office/drawing/2014/main" id="{7C060FB8-610A-4EF2-AE09-A9310B4B8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8" r="14173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641BF9-5C0D-4B22-A076-BBCD1CA2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Блокова схема</a:t>
            </a:r>
            <a:br>
              <a:rPr lang="bg-BG" dirty="0"/>
            </a:br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9E1486D-A3F8-4262-928D-3D7DD8915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bg-BG" dirty="0"/>
              <a:t>Съкратен вариант на реалната. Тя показва основният път на програмата, без да навлиза в подробности, за това как функционират отделните методи.</a:t>
            </a:r>
          </a:p>
          <a:p>
            <a:endParaRPr lang="bg-BG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D66E687-613A-4C68-AC67-D06B61D6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59" y="549275"/>
            <a:ext cx="4291972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9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6C9E7CF1-6945-4C37-B5A7-E4109579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1A39FD-58C2-49A5-BED9-B13E78A5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Електрическа схема</a:t>
            </a:r>
            <a:br>
              <a:rPr lang="bg-BG" sz="4400"/>
            </a:br>
            <a:endParaRPr lang="bg-BG" sz="4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FD47DF9-8218-46AA-927B-7CD258484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Схема има за цел да представи начина на свързване на отделните компоненти, от които е съставена системата.</a:t>
            </a:r>
          </a:p>
          <a:p>
            <a:endParaRPr lang="bg-BG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91714-3EA6-435E-A6AC-4685B137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 dirty="0" err="1"/>
              <a:t>Ардуино</a:t>
            </a:r>
            <a:r>
              <a:rPr lang="bg-BG" sz="4800" dirty="0"/>
              <a:t> модел</a:t>
            </a:r>
            <a:br>
              <a:rPr lang="bg-BG" sz="4800" dirty="0"/>
            </a:br>
            <a:endParaRPr lang="bg-BG" sz="4800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519D6C6-065B-4FB2-847E-0261153C0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chemeClr val="tx1">
                    <a:alpha val="60000"/>
                  </a:schemeClr>
                </a:solidFill>
              </a:rPr>
              <a:t>Този модел показва реално функциониращ прототип. Изготвен по вече представената електрическа схема.</a:t>
            </a:r>
          </a:p>
          <a:p>
            <a:endParaRPr lang="bg-BG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28D3B3A-75AA-4853-8F04-7FF6469E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987460"/>
            <a:ext cx="7345363" cy="488466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76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298BB2-019E-47B3-A3E2-F91DA9968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1045" y="580806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 dirty="0"/>
              <a:t>Списък съставни части </a:t>
            </a:r>
            <a:br>
              <a:rPr lang="bg-BG" sz="4800" dirty="0"/>
            </a:br>
            <a:endParaRPr lang="bg-BG" sz="4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825EC-49E3-4245-811A-50B9FEAD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75813"/>
              </p:ext>
            </p:extLst>
          </p:nvPr>
        </p:nvGraphicFramePr>
        <p:xfrm>
          <a:off x="275431" y="110359"/>
          <a:ext cx="7800183" cy="647300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955250">
                  <a:extLst>
                    <a:ext uri="{9D8B030D-6E8A-4147-A177-3AD203B41FA5}">
                      <a16:colId xmlns:a16="http://schemas.microsoft.com/office/drawing/2014/main" val="1039116123"/>
                    </a:ext>
                  </a:extLst>
                </a:gridCol>
                <a:gridCol w="4844933">
                  <a:extLst>
                    <a:ext uri="{9D8B030D-6E8A-4147-A177-3AD203B41FA5}">
                      <a16:colId xmlns:a16="http://schemas.microsoft.com/office/drawing/2014/main" val="1487342686"/>
                    </a:ext>
                  </a:extLst>
                </a:gridCol>
              </a:tblGrid>
              <a:tr h="4523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Брой</a:t>
                      </a:r>
                      <a:endParaRPr lang="bg-BG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Вид компонент</a:t>
                      </a:r>
                      <a:endParaRPr lang="bg-B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67157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Arduino Uno R3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4517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10kΩ</a:t>
                      </a:r>
                      <a:r>
                        <a:rPr lang="bg-BG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bg-BG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Потенциометър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2194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9274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дистанция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53889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червена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36822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Жълта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233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Зелена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2477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газ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9550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9656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температура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75084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8248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5856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68275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Бъзер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9879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Слайдсучиове 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312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LCD 16x2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вода, изправен&#10;&#10;Описанието е генерирано автоматично">
            <a:extLst>
              <a:ext uri="{FF2B5EF4-FFF2-40B4-BE49-F238E27FC236}">
                <a16:creationId xmlns:a16="http://schemas.microsoft.com/office/drawing/2014/main" id="{CC3DC9E9-8023-46BD-912B-E0BD9DDCC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F7A0C0-6D0E-43FB-9FEF-6358760C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31" y="1444009"/>
            <a:ext cx="7308849" cy="3969979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sz="6600" dirty="0"/>
              <a:t>Сорс код – описание на функционалността</a:t>
            </a:r>
            <a:br>
              <a:rPr lang="bg-BG" sz="6600" dirty="0"/>
            </a:br>
            <a:endParaRPr lang="bg-BG" sz="6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9E4336-74A1-4B3B-98B5-95B8CF85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bg-BG" sz="4800" dirty="0"/>
              <a:t>Демо</a:t>
            </a:r>
          </a:p>
        </p:txBody>
      </p:sp>
      <p:pic>
        <p:nvPicPr>
          <p:cNvPr id="5" name="Картина 4" descr="Картина, която съдържа рисунка, храна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70F0FC1E-6538-4373-8308-EF3D9345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10803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4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6BAAB1-CBA4-4BF9-8FE7-AC9729331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130790"/>
            <a:ext cx="6373812" cy="2017298"/>
          </a:xfrm>
        </p:spPr>
        <p:txBody>
          <a:bodyPr anchor="b">
            <a:normAutofit/>
          </a:bodyPr>
          <a:lstStyle/>
          <a:p>
            <a:r>
              <a:rPr lang="bg-BG" sz="8000" dirty="0"/>
              <a:t>Заключение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0BD01D6-BE12-4659-BC19-E984A1F7C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793" y="2148087"/>
            <a:ext cx="6373812" cy="1766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Вградената система „</a:t>
            </a: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“ би била полезна на всеки шофьор било то той нов или с опит.  Системата е отворена за бъдещи разработки и към нея могат да се добавят много нови модули, които биха подобрили работата и.</a:t>
            </a:r>
          </a:p>
          <a:p>
            <a:pPr>
              <a:lnSpc>
                <a:spcPct val="90000"/>
              </a:lnSpc>
            </a:pPr>
            <a:endParaRPr lang="bg-BG" sz="22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F99FCBC3-E5C8-476B-AC9F-8E3780A6CCD7}"/>
              </a:ext>
            </a:extLst>
          </p:cNvPr>
          <p:cNvSpPr/>
          <p:nvPr/>
        </p:nvSpPr>
        <p:spPr>
          <a:xfrm>
            <a:off x="6399365" y="6304003"/>
            <a:ext cx="558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/>
              <a:t>Гитхъб</a:t>
            </a:r>
            <a:r>
              <a:rPr lang="bg-BG" dirty="0"/>
              <a:t> </a:t>
            </a:r>
            <a:r>
              <a:rPr lang="bg-BG" dirty="0" err="1"/>
              <a:t>репозитори</a:t>
            </a:r>
            <a:r>
              <a:rPr lang="bg-BG" dirty="0"/>
              <a:t>: </a:t>
            </a:r>
            <a:r>
              <a:rPr lang="bg-BG" dirty="0">
                <a:hlinkClick r:id="rId2"/>
              </a:rPr>
              <a:t>https://github.com/Lucho3/Car_tools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063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356</Words>
  <Application>Microsoft Office PowerPoint</Application>
  <PresentationFormat>Широк екран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Gill Sans MT</vt:lpstr>
      <vt:lpstr>Walbaum Display</vt:lpstr>
      <vt:lpstr>3DFloatVTI</vt:lpstr>
      <vt:lpstr>CAR TOOLS</vt:lpstr>
      <vt:lpstr>Описание на проекта </vt:lpstr>
      <vt:lpstr>Блокова схема </vt:lpstr>
      <vt:lpstr>Електрическа схема </vt:lpstr>
      <vt:lpstr>Ардуино модел </vt:lpstr>
      <vt:lpstr>Списък съставни части  </vt:lpstr>
      <vt:lpstr>Сорс код – описание на функционалността </vt:lpstr>
      <vt:lpstr>Демо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TOOLS</dc:title>
  <dc:creator>luchezar lubchov</dc:creator>
  <cp:lastModifiedBy>luchezar lubchov</cp:lastModifiedBy>
  <cp:revision>6</cp:revision>
  <dcterms:created xsi:type="dcterms:W3CDTF">2020-07-03T23:23:27Z</dcterms:created>
  <dcterms:modified xsi:type="dcterms:W3CDTF">2020-07-04T14:57:48Z</dcterms:modified>
</cp:coreProperties>
</file>