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16E38-13CF-483B-B14D-6C5E192B9A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DAB3A4-22F6-4CB0-9A71-DDAEE1FA29A6}">
      <dgm:prSet/>
      <dgm:spPr/>
      <dgm:t>
        <a:bodyPr/>
        <a:lstStyle/>
        <a:p>
          <a:r>
            <a:rPr lang="bg-BG" dirty="0">
              <a:latin typeface="Aptos" panose="020B0004020202020204" pitchFamily="34" charset="0"/>
            </a:rPr>
            <a:t>Основни функции на приложението:</a:t>
          </a:r>
          <a:endParaRPr lang="en-US" dirty="0">
            <a:latin typeface="Aptos" panose="020B0004020202020204" pitchFamily="34" charset="0"/>
          </a:endParaRPr>
        </a:p>
      </dgm:t>
    </dgm:pt>
    <dgm:pt modelId="{25E0D5C6-3114-4D83-BFDA-B31F49031905}" type="parTrans" cxnId="{51E278D2-3CA7-41AF-8FD0-80EE952EA00D}">
      <dgm:prSet/>
      <dgm:spPr/>
      <dgm:t>
        <a:bodyPr/>
        <a:lstStyle/>
        <a:p>
          <a:endParaRPr lang="en-US"/>
        </a:p>
      </dgm:t>
    </dgm:pt>
    <dgm:pt modelId="{78EF19B6-6DF5-4692-A1D9-FFD7A823278F}" type="sibTrans" cxnId="{51E278D2-3CA7-41AF-8FD0-80EE952EA00D}">
      <dgm:prSet/>
      <dgm:spPr/>
      <dgm:t>
        <a:bodyPr/>
        <a:lstStyle/>
        <a:p>
          <a:endParaRPr lang="en-US"/>
        </a:p>
      </dgm:t>
    </dgm:pt>
    <dgm:pt modelId="{A959EF06-D2AB-43E5-8B36-366B55334AB2}">
      <dgm:prSet/>
      <dgm:spPr/>
      <dgm:t>
        <a:bodyPr/>
        <a:lstStyle/>
        <a:p>
          <a:r>
            <a:rPr lang="bg-BG" dirty="0">
              <a:latin typeface="Aptos" panose="020B0004020202020204" pitchFamily="34" charset="0"/>
            </a:rPr>
            <a:t>Управление на приходите: Въведете и следете всички приходи, за да имате постоянна представа за своите финансови ресурси.</a:t>
          </a:r>
          <a:endParaRPr lang="en-US" dirty="0">
            <a:latin typeface="Aptos" panose="020B0004020202020204" pitchFamily="34" charset="0"/>
          </a:endParaRPr>
        </a:p>
      </dgm:t>
    </dgm:pt>
    <dgm:pt modelId="{6B775440-8EF7-4676-93F5-526C232760C2}" type="parTrans" cxnId="{EB97FA1D-1953-441F-A84C-7F5B0A6D1958}">
      <dgm:prSet/>
      <dgm:spPr/>
      <dgm:t>
        <a:bodyPr/>
        <a:lstStyle/>
        <a:p>
          <a:endParaRPr lang="en-US"/>
        </a:p>
      </dgm:t>
    </dgm:pt>
    <dgm:pt modelId="{35839800-B2A4-4555-813C-FABE4903EF04}" type="sibTrans" cxnId="{EB97FA1D-1953-441F-A84C-7F5B0A6D1958}">
      <dgm:prSet/>
      <dgm:spPr/>
      <dgm:t>
        <a:bodyPr/>
        <a:lstStyle/>
        <a:p>
          <a:endParaRPr lang="en-US"/>
        </a:p>
      </dgm:t>
    </dgm:pt>
    <dgm:pt modelId="{E8BAA960-2521-4BC7-9E27-F63EC523675A}">
      <dgm:prSet/>
      <dgm:spPr/>
      <dgm:t>
        <a:bodyPr/>
        <a:lstStyle/>
        <a:p>
          <a:r>
            <a:rPr lang="bg-BG" dirty="0">
              <a:latin typeface="Aptos" panose="020B0004020202020204" pitchFamily="34" charset="0"/>
            </a:rPr>
            <a:t>Управление на разходите: Записвайте и анализирайте разходите си, категоризирани по ваш избор, за по-добър контрол и управление на бюджета.</a:t>
          </a:r>
          <a:endParaRPr lang="en-US" dirty="0">
            <a:latin typeface="Aptos" panose="020B0004020202020204" pitchFamily="34" charset="0"/>
          </a:endParaRPr>
        </a:p>
      </dgm:t>
    </dgm:pt>
    <dgm:pt modelId="{E12F53AA-D4C5-4322-94D8-CCF6C62D533D}" type="parTrans" cxnId="{20151234-1A1E-463B-B3CB-6B70E5D7FD4D}">
      <dgm:prSet/>
      <dgm:spPr/>
      <dgm:t>
        <a:bodyPr/>
        <a:lstStyle/>
        <a:p>
          <a:endParaRPr lang="en-US"/>
        </a:p>
      </dgm:t>
    </dgm:pt>
    <dgm:pt modelId="{C8CA285F-2147-4072-8EC6-EFA6C0539A77}" type="sibTrans" cxnId="{20151234-1A1E-463B-B3CB-6B70E5D7FD4D}">
      <dgm:prSet/>
      <dgm:spPr/>
      <dgm:t>
        <a:bodyPr/>
        <a:lstStyle/>
        <a:p>
          <a:endParaRPr lang="en-US"/>
        </a:p>
      </dgm:t>
    </dgm:pt>
    <dgm:pt modelId="{DDCD8F62-C682-4EA2-AAE0-43406C5780B1}">
      <dgm:prSet/>
      <dgm:spPr/>
      <dgm:t>
        <a:bodyPr/>
        <a:lstStyle/>
        <a:p>
          <a:r>
            <a:rPr lang="bg-BG" dirty="0">
              <a:latin typeface="Aptos" panose="020B0004020202020204" pitchFamily="34" charset="0"/>
            </a:rPr>
            <a:t>Следене на сметки: Мониторинг и управление на всички сметки в едно централизирано място.</a:t>
          </a:r>
          <a:endParaRPr lang="en-US" dirty="0">
            <a:latin typeface="Aptos" panose="020B0004020202020204" pitchFamily="34" charset="0"/>
          </a:endParaRPr>
        </a:p>
      </dgm:t>
    </dgm:pt>
    <dgm:pt modelId="{0DBC051B-AFD6-4B8E-8DEE-B3F9FB489D32}" type="parTrans" cxnId="{34F33BB3-8934-472C-AD54-0C4A39ACCB07}">
      <dgm:prSet/>
      <dgm:spPr/>
      <dgm:t>
        <a:bodyPr/>
        <a:lstStyle/>
        <a:p>
          <a:endParaRPr lang="en-US"/>
        </a:p>
      </dgm:t>
    </dgm:pt>
    <dgm:pt modelId="{3D8D7612-FEC4-42F5-A7C8-190020C4A074}" type="sibTrans" cxnId="{34F33BB3-8934-472C-AD54-0C4A39ACCB07}">
      <dgm:prSet/>
      <dgm:spPr/>
      <dgm:t>
        <a:bodyPr/>
        <a:lstStyle/>
        <a:p>
          <a:endParaRPr lang="en-US"/>
        </a:p>
      </dgm:t>
    </dgm:pt>
    <dgm:pt modelId="{E99D71E1-EF61-4E9C-9179-1C3479564922}" type="pres">
      <dgm:prSet presAssocID="{66616E38-13CF-483B-B14D-6C5E192B9A23}" presName="linear" presStyleCnt="0">
        <dgm:presLayoutVars>
          <dgm:animLvl val="lvl"/>
          <dgm:resizeHandles val="exact"/>
        </dgm:presLayoutVars>
      </dgm:prSet>
      <dgm:spPr/>
    </dgm:pt>
    <dgm:pt modelId="{D23E1ABC-0074-4670-B06E-F5E18298D2A7}" type="pres">
      <dgm:prSet presAssocID="{E3DAB3A4-22F6-4CB0-9A71-DDAEE1FA29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FE13AF7-40AE-4F10-941D-DFF3567A3FE1}" type="pres">
      <dgm:prSet presAssocID="{E3DAB3A4-22F6-4CB0-9A71-DDAEE1FA29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97FA1D-1953-441F-A84C-7F5B0A6D1958}" srcId="{E3DAB3A4-22F6-4CB0-9A71-DDAEE1FA29A6}" destId="{A959EF06-D2AB-43E5-8B36-366B55334AB2}" srcOrd="0" destOrd="0" parTransId="{6B775440-8EF7-4676-93F5-526C232760C2}" sibTransId="{35839800-B2A4-4555-813C-FABE4903EF04}"/>
    <dgm:cxn modelId="{20151234-1A1E-463B-B3CB-6B70E5D7FD4D}" srcId="{E3DAB3A4-22F6-4CB0-9A71-DDAEE1FA29A6}" destId="{E8BAA960-2521-4BC7-9E27-F63EC523675A}" srcOrd="1" destOrd="0" parTransId="{E12F53AA-D4C5-4322-94D8-CCF6C62D533D}" sibTransId="{C8CA285F-2147-4072-8EC6-EFA6C0539A77}"/>
    <dgm:cxn modelId="{D3D49A5B-1E41-4022-AB85-3C36ED06D1FA}" type="presOf" srcId="{A959EF06-D2AB-43E5-8B36-366B55334AB2}" destId="{9FE13AF7-40AE-4F10-941D-DFF3567A3FE1}" srcOrd="0" destOrd="0" presId="urn:microsoft.com/office/officeart/2005/8/layout/vList2"/>
    <dgm:cxn modelId="{9648CD44-0431-447D-8D72-0888C7EB450C}" type="presOf" srcId="{E8BAA960-2521-4BC7-9E27-F63EC523675A}" destId="{9FE13AF7-40AE-4F10-941D-DFF3567A3FE1}" srcOrd="0" destOrd="1" presId="urn:microsoft.com/office/officeart/2005/8/layout/vList2"/>
    <dgm:cxn modelId="{C0886894-0D98-44E4-9394-EB0906F9816E}" type="presOf" srcId="{66616E38-13CF-483B-B14D-6C5E192B9A23}" destId="{E99D71E1-EF61-4E9C-9179-1C3479564922}" srcOrd="0" destOrd="0" presId="urn:microsoft.com/office/officeart/2005/8/layout/vList2"/>
    <dgm:cxn modelId="{34F33BB3-8934-472C-AD54-0C4A39ACCB07}" srcId="{E3DAB3A4-22F6-4CB0-9A71-DDAEE1FA29A6}" destId="{DDCD8F62-C682-4EA2-AAE0-43406C5780B1}" srcOrd="2" destOrd="0" parTransId="{0DBC051B-AFD6-4B8E-8DEE-B3F9FB489D32}" sibTransId="{3D8D7612-FEC4-42F5-A7C8-190020C4A074}"/>
    <dgm:cxn modelId="{51E278D2-3CA7-41AF-8FD0-80EE952EA00D}" srcId="{66616E38-13CF-483B-B14D-6C5E192B9A23}" destId="{E3DAB3A4-22F6-4CB0-9A71-DDAEE1FA29A6}" srcOrd="0" destOrd="0" parTransId="{25E0D5C6-3114-4D83-BFDA-B31F49031905}" sibTransId="{78EF19B6-6DF5-4692-A1D9-FFD7A823278F}"/>
    <dgm:cxn modelId="{055EB1D5-AAE5-463B-9D5A-F718EC4EF65A}" type="presOf" srcId="{DDCD8F62-C682-4EA2-AAE0-43406C5780B1}" destId="{9FE13AF7-40AE-4F10-941D-DFF3567A3FE1}" srcOrd="0" destOrd="2" presId="urn:microsoft.com/office/officeart/2005/8/layout/vList2"/>
    <dgm:cxn modelId="{80D419F4-8DB3-4643-A451-446E9F1DC0FD}" type="presOf" srcId="{E3DAB3A4-22F6-4CB0-9A71-DDAEE1FA29A6}" destId="{D23E1ABC-0074-4670-B06E-F5E18298D2A7}" srcOrd="0" destOrd="0" presId="urn:microsoft.com/office/officeart/2005/8/layout/vList2"/>
    <dgm:cxn modelId="{54ED8EB4-BC97-4E8F-93B2-89BD575FEAF2}" type="presParOf" srcId="{E99D71E1-EF61-4E9C-9179-1C3479564922}" destId="{D23E1ABC-0074-4670-B06E-F5E18298D2A7}" srcOrd="0" destOrd="0" presId="urn:microsoft.com/office/officeart/2005/8/layout/vList2"/>
    <dgm:cxn modelId="{E9A851A5-EDA4-4A88-B387-06BEBB491BF1}" type="presParOf" srcId="{E99D71E1-EF61-4E9C-9179-1C3479564922}" destId="{9FE13AF7-40AE-4F10-941D-DFF3567A3FE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E1ABC-0074-4670-B06E-F5E18298D2A7}">
      <dsp:nvSpPr>
        <dsp:cNvPr id="0" name=""/>
        <dsp:cNvSpPr/>
      </dsp:nvSpPr>
      <dsp:spPr>
        <a:xfrm>
          <a:off x="0" y="266291"/>
          <a:ext cx="52387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>
              <a:latin typeface="Aptos" panose="020B0004020202020204" pitchFamily="34" charset="0"/>
            </a:rPr>
            <a:t>Основни функции на приложението:</a:t>
          </a:r>
          <a:endParaRPr lang="en-US" sz="2200" kern="1200" dirty="0">
            <a:latin typeface="Aptos" panose="020B0004020202020204" pitchFamily="34" charset="0"/>
          </a:endParaRPr>
        </a:p>
      </dsp:txBody>
      <dsp:txXfrm>
        <a:off x="26387" y="292678"/>
        <a:ext cx="5185976" cy="487766"/>
      </dsp:txXfrm>
    </dsp:sp>
    <dsp:sp modelId="{9FE13AF7-40AE-4F10-941D-DFF3567A3FE1}">
      <dsp:nvSpPr>
        <dsp:cNvPr id="0" name=""/>
        <dsp:cNvSpPr/>
      </dsp:nvSpPr>
      <dsp:spPr>
        <a:xfrm>
          <a:off x="0" y="806831"/>
          <a:ext cx="5238750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700" kern="1200" dirty="0">
              <a:latin typeface="Aptos" panose="020B0004020202020204" pitchFamily="34" charset="0"/>
            </a:rPr>
            <a:t>Управление на приходите: Въведете и следете всички приходи, за да имате постоянна представа за своите финансови ресурси.</a:t>
          </a:r>
          <a:endParaRPr lang="en-US" sz="1700" kern="1200" dirty="0">
            <a:latin typeface="Aptos" panose="020B00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700" kern="1200" dirty="0">
              <a:latin typeface="Aptos" panose="020B0004020202020204" pitchFamily="34" charset="0"/>
            </a:rPr>
            <a:t>Управление на разходите: Записвайте и анализирайте разходите си, категоризирани по ваш избор, за по-добър контрол и управление на бюджета.</a:t>
          </a:r>
          <a:endParaRPr lang="en-US" sz="1700" kern="1200" dirty="0">
            <a:latin typeface="Aptos" panose="020B00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700" kern="1200" dirty="0">
              <a:latin typeface="Aptos" panose="020B0004020202020204" pitchFamily="34" charset="0"/>
            </a:rPr>
            <a:t>Следене на сметки: Мониторинг и управление на всички сметки в едно централизирано място.</a:t>
          </a:r>
          <a:endParaRPr lang="en-US" sz="1700" kern="1200" dirty="0">
            <a:latin typeface="Aptos" panose="020B0004020202020204" pitchFamily="34" charset="0"/>
          </a:endParaRPr>
        </a:p>
      </dsp:txBody>
      <dsp:txXfrm>
        <a:off x="0" y="806831"/>
        <a:ext cx="5238750" cy="232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1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2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4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7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0C386A1-7B16-BE5B-213F-1FED53553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19" b="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29CFA7-EC1F-CE43-FCFF-2ADD5DCF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bg-BG" sz="5400" dirty="0">
                <a:latin typeface="Aptos" panose="020B0004020202020204" pitchFamily="34" charset="0"/>
              </a:rPr>
              <a:t>Приложение</a:t>
            </a:r>
            <a:r>
              <a:rPr lang="bg-BG" sz="5400" dirty="0"/>
              <a:t> за следене на разходи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21C25E5-A339-6B1B-8A30-ABA07958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bg-BG" dirty="0">
                <a:latin typeface="Aptos" panose="020B0004020202020204" pitchFamily="34" charset="0"/>
              </a:rPr>
              <a:t>Разработил: Лъчезар </a:t>
            </a:r>
            <a:r>
              <a:rPr lang="bg-BG" dirty="0" err="1">
                <a:latin typeface="Aptos" panose="020B0004020202020204" pitchFamily="34" charset="0"/>
              </a:rPr>
              <a:t>Любчов</a:t>
            </a:r>
            <a:r>
              <a:rPr lang="bg-BG" dirty="0">
                <a:latin typeface="Aptos" panose="020B0004020202020204" pitchFamily="34" charset="0"/>
              </a:rPr>
              <a:t>, 42А, 121221077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25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905A06-DA63-C330-197A-C40904BB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3785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latin typeface="Aptos" panose="020B0004020202020204" pitchFamily="34" charset="0"/>
              </a:rPr>
              <a:t>Увод</a:t>
            </a:r>
            <a:endParaRPr lang="en-US" sz="6600" dirty="0">
              <a:latin typeface="Aptos" panose="020B00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8DFFFF-9558-9E7D-244E-EC292A89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96" y="1883863"/>
            <a:ext cx="6969505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Все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повече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хора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в 21-ви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век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боравят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с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големи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финансови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активи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Това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приложение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има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за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цел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да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оптимизира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максимално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този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процес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както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и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да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го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улесни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Този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документ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описва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подробно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всеки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един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аспект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от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софтуера</a:t>
            </a:r>
            <a:r>
              <a:rPr lang="en-US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Контейнер за съдържание 3">
            <a:extLst>
              <a:ext uri="{FF2B5EF4-FFF2-40B4-BE49-F238E27FC236}">
                <a16:creationId xmlns:a16="http://schemas.microsoft.com/office/drawing/2014/main" id="{5C500140-96E3-8C52-F1AA-33193AB4AD2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86725649"/>
              </p:ext>
            </p:extLst>
          </p:nvPr>
        </p:nvGraphicFramePr>
        <p:xfrm>
          <a:off x="474035" y="2875786"/>
          <a:ext cx="5238750" cy="339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60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C00BAE-0B12-B129-06FB-76CB033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93177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Подобни</a:t>
            </a:r>
            <a:r>
              <a:rPr lang="en-US" sz="6000" dirty="0"/>
              <a:t> </a:t>
            </a:r>
            <a:r>
              <a:rPr lang="en-US" sz="6000" dirty="0" err="1"/>
              <a:t>Приложения</a:t>
            </a:r>
            <a:endParaRPr lang="en-US" sz="60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E210C9-E1D9-D94D-818C-FCA6ADB0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1292" y="679901"/>
            <a:ext cx="2624328" cy="26243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 descr="Картина, която съдържа аксесоар, Всекидневни принадлежности, кожа, Багаж и раници&#10;&#10;Описанието е генерирано автоматично">
            <a:extLst>
              <a:ext uri="{FF2B5EF4-FFF2-40B4-BE49-F238E27FC236}">
                <a16:creationId xmlns:a16="http://schemas.microsoft.com/office/drawing/2014/main" id="{32CA323E-5FDD-3EA4-2326-A8FB0CA8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16403" y="679901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9317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артина 2" descr="Картина, която съдържа екранна снимка, Графика, графичен дизайн, цвет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E5D3385E-BD20-1E97-EF51-888236E88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058018" y="3543377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Картина 4" descr="Картина, която съдържа екранна снимка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2114BA0B-512A-4F87-7BA6-D5FFD1D96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16182" y="3543377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8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Картина 33" descr="Картина, която съдържа текст, екранна снимка, диаграм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52854E94-1F4A-D298-2F04-7248447F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15" y="3182184"/>
            <a:ext cx="5464487" cy="2451213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27862E-52D4-51B4-9598-83747B2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>
                <a:latin typeface="Aptos" panose="020B0004020202020204" pitchFamily="34" charset="0"/>
              </a:rPr>
              <a:t>Технологии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7DCF361-3D53-C0C5-9A89-0160270A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38" y="3420467"/>
            <a:ext cx="2424672" cy="1556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Картина 8" descr="Картина, която съдържа екранна снимка, Шрифт, Графика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BF29ABEE-6159-6ED7-3C48-A68E5EF48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4860222"/>
            <a:ext cx="3426560" cy="1798944"/>
          </a:xfrm>
          <a:prstGeom prst="rect">
            <a:avLst/>
          </a:prstGeom>
        </p:spPr>
      </p:pic>
      <p:pic>
        <p:nvPicPr>
          <p:cNvPr id="17" name="Картина 16" descr="Картина, която съдържа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E8FFEF68-1B22-5B40-D868-500C9297B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6" y="1405382"/>
            <a:ext cx="3733953" cy="2096649"/>
          </a:xfrm>
          <a:prstGeom prst="rect">
            <a:avLst/>
          </a:prstGeom>
        </p:spPr>
      </p:pic>
      <p:pic>
        <p:nvPicPr>
          <p:cNvPr id="19" name="Картина 18" descr="Картина, която съдържа екранна снимка, Графика, линия, цвет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8E07CCEC-3920-7375-1F10-AB78A68BB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61" y="1861163"/>
            <a:ext cx="2546627" cy="2546627"/>
          </a:xfrm>
          <a:prstGeom prst="rect">
            <a:avLst/>
          </a:prstGeom>
        </p:spPr>
      </p:pic>
      <p:pic>
        <p:nvPicPr>
          <p:cNvPr id="23" name="Картина 22" descr="Картина, която съдържа екранна снимка, цилиндър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C3943C34-F387-B69B-7BBD-EA0C63EF5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67" y="468734"/>
            <a:ext cx="4028265" cy="21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60ECD-007A-E40E-EB16-04713807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4" r="-1" b="11730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2B31B496-E92B-C84B-83E3-6272409E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492708"/>
            <a:ext cx="12192001" cy="2365291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032D56-70CC-9CB5-811F-DA4D3EEA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77" y="217796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800" dirty="0">
                <a:latin typeface="Aptos" panose="020B0004020202020204" pitchFamily="34" charset="0"/>
              </a:rPr>
              <a:t>Интерфейс</a:t>
            </a:r>
            <a:endParaRPr lang="en-US" sz="4800" dirty="0">
              <a:latin typeface="Aptos" panose="020B00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8D799D-6817-AF48-958F-CAC89BB7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6DF0BB04-41B9-2740-9969-3C65CE65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67DF20F7-680A-4548-A356-D0B3F427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43CCEEBF-2FC8-D346-BCA8-D48EFF692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16B5A5B6-3DE9-A94C-B219-519305EFC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9">
              <a:extLst>
                <a:ext uri="{FF2B5EF4-FFF2-40B4-BE49-F238E27FC236}">
                  <a16:creationId xmlns:a16="http://schemas.microsoft.com/office/drawing/2014/main" id="{40B5DF0C-97A3-EB44-B608-6A71EFBF7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FA869BB4-4F0B-F141-BC49-AF399B47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11">
              <a:extLst>
                <a:ext uri="{FF2B5EF4-FFF2-40B4-BE49-F238E27FC236}">
                  <a16:creationId xmlns:a16="http://schemas.microsoft.com/office/drawing/2014/main" id="{4AF46C70-EE90-EC45-978A-0A8FEB66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Картина 4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ECA02927-3E31-035E-2A95-C1E2901F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5" y="1546619"/>
            <a:ext cx="2027928" cy="4506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Картина 6" descr="Картина, която съдържа текст, екранна снимка, софтуер, Мултимеди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1F9A787C-E569-411D-A708-7D53567D8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84" y="1576287"/>
            <a:ext cx="2011112" cy="4469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Картина 34" descr="Картина, която съдържа текст, екранна снимка, софтуер, мултимедия&#10;&#10;Описанието е генерирано автоматично">
            <a:extLst>
              <a:ext uri="{FF2B5EF4-FFF2-40B4-BE49-F238E27FC236}">
                <a16:creationId xmlns:a16="http://schemas.microsoft.com/office/drawing/2014/main" id="{B58747A6-05AD-FF98-44D0-F596AF9A9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92" y="1576287"/>
            <a:ext cx="2012297" cy="447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Картина 38" descr="Картина, която съдържа текст, екранна снимка, софтуер, Мултимеди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EC701500-3FEB-F10C-8622-70C6F85B4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27" y="1586203"/>
            <a:ext cx="2011112" cy="44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904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E8959-7B31-B666-9633-6F90880ED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6" b="273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2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C1A108-7925-33BB-40A2-1E07D87A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Демо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34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0C386A1-7B16-BE5B-213F-1FED53553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19" b="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29CFA7-EC1F-CE43-FCFF-2ADD5DCF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bg-BG" sz="6600">
                <a:latin typeface="Aptos" panose="020B0004020202020204" pitchFamily="34" charset="0"/>
              </a:rPr>
              <a:t>Благодаря за вниманието!</a:t>
            </a:r>
            <a:endParaRPr lang="bg-BG" sz="6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44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Широк екран</PresentationFormat>
  <Paragraphs>13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Aptos</vt:lpstr>
      <vt:lpstr>Arial</vt:lpstr>
      <vt:lpstr>Avenir Next</vt:lpstr>
      <vt:lpstr>Neue Haas Grotesk Text Pro</vt:lpstr>
      <vt:lpstr>PunchcardVTI</vt:lpstr>
      <vt:lpstr>Приложение за следене на разходи </vt:lpstr>
      <vt:lpstr>Увод</vt:lpstr>
      <vt:lpstr>Подобни Приложения</vt:lpstr>
      <vt:lpstr>Технологии</vt:lpstr>
      <vt:lpstr>Интерфейс</vt:lpstr>
      <vt:lpstr>Демо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следене на разходи </dc:title>
  <dc:creator>luchezar lubchov</dc:creator>
  <cp:lastModifiedBy>luchezar lubchov</cp:lastModifiedBy>
  <cp:revision>1</cp:revision>
  <dcterms:created xsi:type="dcterms:W3CDTF">2024-04-17T17:44:18Z</dcterms:created>
  <dcterms:modified xsi:type="dcterms:W3CDTF">2024-04-17T18:13:56Z</dcterms:modified>
</cp:coreProperties>
</file>