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5269D8-2EF9-426D-8D9E-83095E45591B}">
          <p14:sldIdLst>
            <p14:sldId id="256"/>
            <p14:sldId id="260"/>
            <p14:sldId id="257"/>
            <p14:sldId id="258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5" autoAdjust="0"/>
  </p:normalViewPr>
  <p:slideViewPr>
    <p:cSldViewPr>
      <p:cViewPr varScale="1">
        <p:scale>
          <a:sx n="52" d="100"/>
          <a:sy n="52" d="100"/>
        </p:scale>
        <p:origin x="-133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74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89C6-B9DF-4D14-B367-68F1CB403F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6D38-CC72-4B5A-8044-183566EB4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5904657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EDF6F9"/>
                </a:solidFill>
                <a:latin typeface="Arial Rounded MT Bold" panose="020F0704030504030204" pitchFamily="34" charset="0"/>
              </a:rPr>
              <a:t>APPOINTMENT BOT</a:t>
            </a:r>
            <a:endParaRPr lang="ru-RU" sz="4000" dirty="0">
              <a:solidFill>
                <a:srgbClr val="EDF6F9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589240"/>
            <a:ext cx="6688832" cy="936104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Проект учеников Лицея </a:t>
            </a:r>
          </a:p>
          <a:p>
            <a:r>
              <a:rPr lang="ru-RU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Академии Яндекс 2 года обучения</a:t>
            </a:r>
            <a:endParaRPr lang="ru-RU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№1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778720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292929"/>
                </a:solidFill>
              </a:rPr>
              <a:t> </a:t>
            </a:r>
            <a:r>
              <a:rPr lang="ru-RU" dirty="0" smtClean="0">
                <a:solidFill>
                  <a:srgbClr val="292929"/>
                </a:solidFill>
              </a:rPr>
              <a:t>Идея проекта заключается в создании</a:t>
            </a:r>
            <a:r>
              <a:rPr lang="en-US" dirty="0" smtClean="0">
                <a:solidFill>
                  <a:srgbClr val="292929"/>
                </a:solidFill>
              </a:rPr>
              <a:t> telegram</a:t>
            </a:r>
            <a:r>
              <a:rPr lang="ru-RU" dirty="0" smtClean="0">
                <a:solidFill>
                  <a:srgbClr val="292929"/>
                </a:solidFill>
              </a:rPr>
              <a:t>-бота </a:t>
            </a:r>
            <a:r>
              <a:rPr lang="ru-RU" dirty="0" smtClean="0">
                <a:solidFill>
                  <a:srgbClr val="292929"/>
                </a:solidFill>
              </a:rPr>
              <a:t>в качестве альтернативного средства </a:t>
            </a:r>
            <a:r>
              <a:rPr lang="ru-RU" dirty="0" smtClean="0">
                <a:solidFill>
                  <a:srgbClr val="292929"/>
                </a:solidFill>
              </a:rPr>
              <a:t>записи </a:t>
            </a:r>
            <a:r>
              <a:rPr lang="ru-RU" dirty="0" smtClean="0">
                <a:solidFill>
                  <a:srgbClr val="292929"/>
                </a:solidFill>
              </a:rPr>
              <a:t>на прием в частные клиники, использующие программное обеспечение компании </a:t>
            </a:r>
            <a:r>
              <a:rPr lang="en-US" dirty="0" smtClean="0">
                <a:solidFill>
                  <a:srgbClr val="292929"/>
                </a:solidFill>
              </a:rPr>
              <a:t>Simplex</a:t>
            </a:r>
            <a:r>
              <a:rPr lang="ru-RU" dirty="0" smtClean="0">
                <a:solidFill>
                  <a:srgbClr val="292929"/>
                </a:solidFill>
              </a:rPr>
              <a:t>.</a:t>
            </a:r>
            <a:endParaRPr lang="ru-RU" dirty="0">
              <a:solidFill>
                <a:srgbClr val="292929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62880" y="-99392"/>
            <a:ext cx="7365504" cy="109546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EDF6F9"/>
                </a:solidFill>
              </a:rPr>
              <a:t>Идея проекта</a:t>
            </a:r>
            <a:endParaRPr lang="ru-RU" sz="4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№2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365504" cy="1095465"/>
          </a:xfrm>
        </p:spPr>
        <p:txBody>
          <a:bodyPr/>
          <a:lstStyle/>
          <a:p>
            <a:r>
              <a:rPr lang="ru-RU" dirty="0" smtClean="0">
                <a:solidFill>
                  <a:srgbClr val="EDF6F9"/>
                </a:solidFill>
              </a:rPr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ru-RU" dirty="0" smtClean="0">
                <a:solidFill>
                  <a:srgbClr val="292929"/>
                </a:solidFill>
              </a:rPr>
              <a:t>Увеличение количества частных клиник.</a:t>
            </a:r>
          </a:p>
          <a:p>
            <a:r>
              <a:rPr lang="ru-RU" dirty="0" smtClean="0">
                <a:solidFill>
                  <a:srgbClr val="292929"/>
                </a:solidFill>
              </a:rPr>
              <a:t>Рост популярности интернет-услуг.</a:t>
            </a:r>
          </a:p>
          <a:p>
            <a:r>
              <a:rPr lang="ru-RU" dirty="0" smtClean="0">
                <a:solidFill>
                  <a:srgbClr val="292929"/>
                </a:solidFill>
              </a:rPr>
              <a:t>Увеличение популярности мессенджеров.</a:t>
            </a:r>
            <a:endParaRPr lang="ru-RU" dirty="0">
              <a:solidFill>
                <a:srgbClr val="292929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№3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365504" cy="1095465"/>
          </a:xfrm>
        </p:spPr>
        <p:txBody>
          <a:bodyPr/>
          <a:lstStyle/>
          <a:p>
            <a:r>
              <a:rPr lang="ru-RU" dirty="0" smtClean="0">
                <a:solidFill>
                  <a:srgbClr val="EDF6F9"/>
                </a:solidFill>
              </a:rPr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292929"/>
                </a:solidFill>
              </a:rPr>
              <a:t>Цели</a:t>
            </a:r>
            <a:r>
              <a:rPr lang="en-US" sz="2400" dirty="0" smtClean="0">
                <a:solidFill>
                  <a:srgbClr val="292929"/>
                </a:solidFill>
              </a:rPr>
              <a:t>:</a:t>
            </a:r>
            <a:endParaRPr lang="ru-RU" sz="2400" dirty="0" smtClean="0">
              <a:solidFill>
                <a:srgbClr val="292929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Проектирование архитектуры проекта</a:t>
            </a:r>
            <a:r>
              <a:rPr lang="en-US" sz="2000" dirty="0" smtClean="0">
                <a:solidFill>
                  <a:srgbClr val="292929"/>
                </a:solidFill>
              </a:rPr>
              <a:t>;</a:t>
            </a:r>
            <a:endParaRPr lang="ru-RU" sz="2000" dirty="0" smtClean="0">
              <a:solidFill>
                <a:srgbClr val="292929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Реализация проекта</a:t>
            </a:r>
            <a:r>
              <a:rPr lang="en-US" sz="2000" dirty="0" smtClean="0">
                <a:solidFill>
                  <a:srgbClr val="292929"/>
                </a:solidFill>
              </a:rPr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Практика работы с существующим </a:t>
            </a:r>
            <a:r>
              <a:rPr lang="en-US" sz="2000" dirty="0" smtClean="0">
                <a:solidFill>
                  <a:srgbClr val="292929"/>
                </a:solidFill>
              </a:rPr>
              <a:t>API</a:t>
            </a:r>
            <a:r>
              <a:rPr lang="ru-RU" sz="2000" dirty="0" smtClean="0">
                <a:solidFill>
                  <a:srgbClr val="292929"/>
                </a:solidFill>
              </a:rPr>
              <a:t>.</a:t>
            </a:r>
          </a:p>
          <a:p>
            <a:r>
              <a:rPr lang="ru-RU" sz="2400" dirty="0" smtClean="0">
                <a:solidFill>
                  <a:srgbClr val="292929"/>
                </a:solidFill>
              </a:rPr>
              <a:t>Задачи</a:t>
            </a:r>
            <a:r>
              <a:rPr lang="en-US" sz="2400" dirty="0" smtClean="0">
                <a:solidFill>
                  <a:srgbClr val="292929"/>
                </a:solidFill>
              </a:rPr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Изучить асинхронного программирования</a:t>
            </a:r>
            <a:r>
              <a:rPr lang="en-US" sz="2000" dirty="0" smtClean="0">
                <a:solidFill>
                  <a:srgbClr val="292929"/>
                </a:solidFill>
              </a:rPr>
              <a:t>;</a:t>
            </a:r>
            <a:endParaRPr lang="ru-RU" sz="2000" dirty="0" smtClean="0">
              <a:solidFill>
                <a:srgbClr val="292929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Изучить библиотеку </a:t>
            </a:r>
            <a:r>
              <a:rPr lang="en-US" sz="2000" dirty="0" smtClean="0">
                <a:solidFill>
                  <a:srgbClr val="292929"/>
                </a:solidFill>
              </a:rPr>
              <a:t>telegram</a:t>
            </a:r>
            <a:r>
              <a:rPr lang="ru-RU" sz="2000" dirty="0" smtClean="0">
                <a:solidFill>
                  <a:srgbClr val="292929"/>
                </a:solidFill>
              </a:rPr>
              <a:t> для языка </a:t>
            </a:r>
            <a:r>
              <a:rPr lang="en-US" sz="2000" dirty="0" smtClean="0">
                <a:solidFill>
                  <a:srgbClr val="292929"/>
                </a:solidFill>
              </a:rPr>
              <a:t>python;</a:t>
            </a:r>
            <a:endParaRPr lang="ru-RU" sz="2000" dirty="0" smtClean="0">
              <a:solidFill>
                <a:srgbClr val="292929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92929"/>
                </a:solidFill>
              </a:rPr>
              <a:t>Написать и протестировать бота.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№4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</a:rPr>
              <a:t> </a:t>
            </a:r>
            <a:r>
              <a:rPr lang="ru-RU" dirty="0" smtClean="0">
                <a:solidFill>
                  <a:srgbClr val="292929"/>
                </a:solidFill>
              </a:rPr>
              <a:t>Быстрая запись к врачу без предварительной регистрации</a:t>
            </a:r>
            <a:r>
              <a:rPr lang="en-US" dirty="0" smtClean="0">
                <a:solidFill>
                  <a:srgbClr val="292929"/>
                </a:solidFill>
              </a:rPr>
              <a:t> </a:t>
            </a:r>
            <a:r>
              <a:rPr lang="ru-RU" dirty="0" smtClean="0">
                <a:solidFill>
                  <a:srgbClr val="292929"/>
                </a:solidFill>
              </a:rPr>
              <a:t>и подтверждения личности</a:t>
            </a:r>
            <a:r>
              <a:rPr lang="en-US" dirty="0" smtClean="0">
                <a:solidFill>
                  <a:srgbClr val="292929"/>
                </a:solidFill>
              </a:rPr>
              <a:t>;</a:t>
            </a:r>
            <a:endParaRPr lang="ru-RU" dirty="0" smtClean="0">
              <a:solidFill>
                <a:srgbClr val="292929"/>
              </a:solidFill>
            </a:endParaRPr>
          </a:p>
          <a:p>
            <a:r>
              <a:rPr lang="ru-RU" dirty="0" smtClean="0">
                <a:solidFill>
                  <a:srgbClr val="292929"/>
                </a:solidFill>
              </a:rPr>
              <a:t>Автоматическое напоминание за день до времени приема.</a:t>
            </a:r>
          </a:p>
          <a:p>
            <a:endParaRPr lang="ru-RU" sz="2400" dirty="0">
              <a:solidFill>
                <a:srgbClr val="292929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365504" cy="1095465"/>
          </a:xfrm>
        </p:spPr>
        <p:txBody>
          <a:bodyPr/>
          <a:lstStyle/>
          <a:p>
            <a:r>
              <a:rPr lang="ru-RU" dirty="0" smtClean="0">
                <a:solidFill>
                  <a:srgbClr val="EDF6F9"/>
                </a:solidFill>
              </a:rPr>
              <a:t>Функционал бота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№5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199"/>
            <a:ext cx="7787208" cy="50787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Get-</a:t>
            </a:r>
            <a:r>
              <a:rPr lang="ru-RU" sz="1800" dirty="0" smtClean="0"/>
              <a:t>Запрос актуальных специальностей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en-US" sz="1800" dirty="0" smtClean="0"/>
              <a:t>Get-</a:t>
            </a:r>
            <a:r>
              <a:rPr lang="ru-RU" sz="1800" dirty="0" smtClean="0"/>
              <a:t>Запрос </a:t>
            </a:r>
            <a:r>
              <a:rPr lang="ru-RU" sz="1800" dirty="0" smtClean="0"/>
              <a:t>филиалов, </a:t>
            </a:r>
            <a:r>
              <a:rPr lang="ru-RU" sz="1800" dirty="0" smtClean="0"/>
              <a:t>на прием в </a:t>
            </a:r>
            <a:r>
              <a:rPr lang="ru-RU" sz="1800" dirty="0" smtClean="0"/>
              <a:t>которые может записаться пациент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Get-</a:t>
            </a:r>
            <a:r>
              <a:rPr lang="ru-RU" sz="1800" dirty="0" smtClean="0"/>
              <a:t>Запрос врачей </a:t>
            </a:r>
            <a:r>
              <a:rPr lang="ru-RU" sz="1800" dirty="0" smtClean="0"/>
              <a:t>выбранной специальности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Get-</a:t>
            </a:r>
            <a:r>
              <a:rPr lang="ru-RU" sz="1800" dirty="0" smtClean="0"/>
              <a:t>Запрос свободных ячеек дней выбранного врача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Get-</a:t>
            </a:r>
            <a:r>
              <a:rPr lang="ru-RU" sz="1800" dirty="0" smtClean="0"/>
              <a:t>Запрос свободных промежутков времени для записи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en-US" sz="1800" dirty="0"/>
              <a:t>Post-</a:t>
            </a:r>
            <a:r>
              <a:rPr lang="ru-RU" sz="1800" dirty="0"/>
              <a:t>Запрос для получения </a:t>
            </a:r>
            <a:r>
              <a:rPr lang="ru-RU" sz="1800" dirty="0" err="1"/>
              <a:t>токена</a:t>
            </a:r>
            <a:r>
              <a:rPr lang="ru-RU" sz="1800" dirty="0"/>
              <a:t> для выполнения авторизованных запросов</a:t>
            </a:r>
            <a:r>
              <a:rPr lang="en-US" sz="1800" smtClean="0"/>
              <a:t>;</a:t>
            </a:r>
            <a:endParaRPr lang="en-US" sz="1800" dirty="0" smtClean="0"/>
          </a:p>
          <a:p>
            <a:r>
              <a:rPr lang="en-US" sz="1800" dirty="0" smtClean="0"/>
              <a:t>Post-</a:t>
            </a:r>
            <a:r>
              <a:rPr lang="ru-RU" sz="1800" dirty="0" smtClean="0"/>
              <a:t>Запрос для создания заявки на облачном сервере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en-US" sz="1800" dirty="0" smtClean="0"/>
              <a:t>Post-</a:t>
            </a:r>
            <a:r>
              <a:rPr lang="ru-RU" sz="1800" dirty="0" smtClean="0"/>
              <a:t>Запрос для подтверждения заявки на облачном сервере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Post-</a:t>
            </a:r>
            <a:r>
              <a:rPr lang="ru-RU" sz="1800" dirty="0" smtClean="0"/>
              <a:t>Запрос для получения информации о записях на завтрашний день и рассылки напоминаний.</a:t>
            </a:r>
            <a:endParaRPr lang="ru-RU" sz="1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365504" cy="1095465"/>
          </a:xfrm>
        </p:spPr>
        <p:txBody>
          <a:bodyPr/>
          <a:lstStyle/>
          <a:p>
            <a:r>
              <a:rPr lang="ru-RU" dirty="0" smtClean="0">
                <a:solidFill>
                  <a:srgbClr val="EDF6F9"/>
                </a:solidFill>
              </a:rPr>
              <a:t>Использование </a:t>
            </a:r>
            <a:r>
              <a:rPr lang="en-US" dirty="0" smtClean="0">
                <a:solidFill>
                  <a:srgbClr val="EDF6F9"/>
                </a:solidFill>
              </a:rPr>
              <a:t>API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№6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365504" cy="1095465"/>
          </a:xfrm>
        </p:spPr>
        <p:txBody>
          <a:bodyPr/>
          <a:lstStyle/>
          <a:p>
            <a:r>
              <a:rPr lang="ru-RU" dirty="0" smtClean="0">
                <a:solidFill>
                  <a:srgbClr val="EDF6F9"/>
                </a:solidFill>
              </a:rPr>
              <a:t>Принцип работы </a:t>
            </a:r>
            <a:r>
              <a:rPr lang="en-US" dirty="0" smtClean="0">
                <a:solidFill>
                  <a:srgbClr val="EDF6F9"/>
                </a:solidFill>
              </a:rPr>
              <a:t>API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469023" y="6499938"/>
            <a:ext cx="854046" cy="358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№7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31013"/>
          <a:stretch/>
        </p:blipFill>
        <p:spPr>
          <a:xfrm>
            <a:off x="1259632" y="1196752"/>
            <a:ext cx="6480761" cy="51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новная">
      <a:majorFont>
        <a:latin typeface="Arial Rounded MT Bold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>
          <a:defRPr sz="1800" dirty="0" smtClean="0">
            <a:solidFill>
              <a:schemeClr val="accent5">
                <a:lumMod val="20000"/>
                <a:lumOff val="8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209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APPOINTMENT BOT</vt:lpstr>
      <vt:lpstr>Идея проекта</vt:lpstr>
      <vt:lpstr>Актуальность</vt:lpstr>
      <vt:lpstr>Цели и задачи</vt:lpstr>
      <vt:lpstr>Функционал бота</vt:lpstr>
      <vt:lpstr>Использование API</vt:lpstr>
      <vt:lpstr>Принцип работы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BOT</dc:title>
  <dc:creator>Александр Домашнев</dc:creator>
  <cp:lastModifiedBy>Александр Домашнев</cp:lastModifiedBy>
  <cp:revision>12</cp:revision>
  <dcterms:created xsi:type="dcterms:W3CDTF">2023-04-21T14:16:18Z</dcterms:created>
  <dcterms:modified xsi:type="dcterms:W3CDTF">2023-04-25T12:30:07Z</dcterms:modified>
</cp:coreProperties>
</file>