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019_comsil1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실습 안내</a:t>
            </a:r>
            <a:br>
              <a:rPr lang="en-US" altLang="ko-KR" dirty="0"/>
            </a:br>
            <a:r>
              <a:rPr lang="en-US" altLang="ko-KR" dirty="0"/>
              <a:t>(Tetris #2)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예비보고서 작성시 다음을 명확하게 설명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주차 실습에 구현하는 랭킹 시스템에 대한 자료를 읽어보고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구현하기 위한 다양한 자료구조를 </a:t>
            </a:r>
            <a:r>
              <a:rPr lang="en-US" altLang="ko-KR" sz="1800" dirty="0"/>
              <a:t>2</a:t>
            </a:r>
            <a:r>
              <a:rPr lang="ko-KR" altLang="en-US" sz="1800" dirty="0"/>
              <a:t>가지 이상 생각한다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/>
            <a:r>
              <a:rPr lang="ko-KR" altLang="en-US" sz="1800" dirty="0"/>
              <a:t>생각한 각 자료구조에 대해서 새로운 랭킹을 삽입 및 삭제하기 위해 필요한 시간 및 공간 복잡도를 계산한다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/>
            <a:r>
              <a:rPr lang="ko-KR" altLang="en-US" sz="1800" dirty="0"/>
              <a:t>생각한 각 자료구조에 대해서 어떻게 정렬된 랭킹</a:t>
            </a:r>
            <a:r>
              <a:rPr lang="en-US" altLang="ko-KR" sz="1800" dirty="0"/>
              <a:t>(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err="1"/>
              <a:t>~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/>
              <a:t>위</a:t>
            </a:r>
            <a:r>
              <a:rPr lang="en-US" altLang="ko-KR" sz="1800" dirty="0"/>
              <a:t>, 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x≤y</a:t>
            </a:r>
            <a:r>
              <a:rPr lang="en-US" altLang="ko-KR" sz="1800" dirty="0"/>
              <a:t>,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cs typeface="Times New Roman" pitchFamily="18" charset="0"/>
              </a:rPr>
              <a:t>,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/>
              <a:t>는 정수</a:t>
            </a:r>
            <a:r>
              <a:rPr lang="en-US" altLang="ko-KR" sz="1800" dirty="0"/>
              <a:t>)</a:t>
            </a:r>
            <a:r>
              <a:rPr lang="ko-KR" altLang="en-US" sz="1800" dirty="0"/>
              <a:t>을 얻을 수 있을지에 대해서 생각해보고</a:t>
            </a:r>
            <a:r>
              <a:rPr lang="en-US" altLang="ko-KR" sz="1800" dirty="0"/>
              <a:t>, </a:t>
            </a:r>
            <a:r>
              <a:rPr lang="ko-KR" altLang="en-US" sz="1800" dirty="0"/>
              <a:t>그 방법에 대해서 기술하시오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dirty="0"/>
              <a:t>결과보고서 작성시 다음을 명확하게 설명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800" dirty="0"/>
              <a:t>실험시간에 작성한 랭킹 시스템의 자료구조와 랭킹 시스템의 각 기능에 대한 알고리즘을 요약하여 기술하시오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본인이 선택한 랭킹 시스템을 구현하기 위한 자료구조가 왜 효율적인지 시간 및 공간복잡도를 통해 보이고</a:t>
            </a:r>
            <a:r>
              <a:rPr lang="en-US" altLang="ko-KR" sz="1800" dirty="0"/>
              <a:t>, </a:t>
            </a:r>
            <a:r>
              <a:rPr lang="ko-KR" altLang="en-US" sz="1800" dirty="0"/>
              <a:t>설명하시오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본 실험 및 숙제를 통해 습득한 내용을 한 내용을 기술하시오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주차 실습 해결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세부 사항은 강의자료 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주차 숙제 해결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세부 사항은 강의자료 참조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메일 제목 </a:t>
            </a:r>
            <a:r>
              <a:rPr lang="en-US" altLang="ko-KR" dirty="0"/>
              <a:t>: </a:t>
            </a:r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1_10</a:t>
            </a:r>
            <a:r>
              <a:rPr lang="ko-KR" altLang="en-US" dirty="0"/>
              <a:t>주차실습</a:t>
            </a:r>
            <a:r>
              <a:rPr lang="en-US" altLang="ko-KR" dirty="0"/>
              <a:t>]2</a:t>
            </a:r>
            <a:r>
              <a:rPr lang="ko-KR" altLang="en-US" dirty="0"/>
              <a:t>반</a:t>
            </a:r>
            <a:r>
              <a:rPr lang="en-US" altLang="ko-KR" dirty="0"/>
              <a:t>_20110000_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/>
              <a:t>제출물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1_2</a:t>
            </a:r>
            <a:r>
              <a:rPr lang="ko-KR" altLang="en-US" dirty="0"/>
              <a:t>반</a:t>
            </a:r>
            <a:r>
              <a:rPr lang="en-US" altLang="ko-KR" dirty="0"/>
              <a:t>_10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1_2</a:t>
            </a:r>
            <a:r>
              <a:rPr lang="ko-KR" altLang="en-US" dirty="0"/>
              <a:t>반</a:t>
            </a:r>
            <a:r>
              <a:rPr lang="en-US" altLang="ko-KR" dirty="0"/>
              <a:t>_10</a:t>
            </a:r>
            <a:r>
              <a:rPr lang="ko-KR" altLang="en-US" dirty="0"/>
              <a:t>주차</a:t>
            </a:r>
            <a:r>
              <a:rPr lang="en-US" altLang="ko-KR" dirty="0"/>
              <a:t>_20110000.zip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r>
              <a:rPr lang="ko-KR" altLang="en-US" dirty="0"/>
              <a:t> 및 날짜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endParaRPr lang="en-US" altLang="ko-KR" dirty="0"/>
          </a:p>
          <a:p>
            <a:pPr>
              <a:buNone/>
            </a:pPr>
            <a:r>
              <a:rPr lang="en-US" altLang="ko-KR"/>
              <a:t> </a:t>
            </a:r>
            <a:r>
              <a:rPr lang="en-US" altLang="ko-KR">
                <a:hlinkClick r:id="rId2"/>
              </a:rPr>
              <a:t>2019_comsil1@naver.com</a:t>
            </a:r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실험일 전날 </a:t>
            </a:r>
            <a:r>
              <a:rPr lang="en-US" altLang="ko-KR" dirty="0"/>
              <a:t>23:59</a:t>
            </a:r>
            <a:r>
              <a:rPr lang="ko-KR" altLang="en-US" dirty="0"/>
              <a:t>까지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late </a:t>
            </a:r>
            <a:r>
              <a:rPr lang="ko-KR" altLang="en-US" dirty="0"/>
              <a:t>안받음</a:t>
            </a:r>
            <a:r>
              <a:rPr lang="en-US" altLang="ko-KR" dirty="0"/>
              <a:t>. late 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Ex &gt; </a:t>
            </a:r>
            <a:r>
              <a:rPr lang="ko-KR" altLang="en-US" dirty="0"/>
              <a:t>화요일 실험반의 경우 월요일 </a:t>
            </a:r>
            <a:r>
              <a:rPr lang="en-US" altLang="ko-KR" dirty="0"/>
              <a:t>23:59</a:t>
            </a:r>
            <a:r>
              <a:rPr lang="ko-KR" altLang="en-US" dirty="0"/>
              <a:t>까지 제출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보고서의 경우 </a:t>
            </a:r>
            <a:r>
              <a:rPr lang="ko-KR" altLang="en-US" dirty="0" err="1"/>
              <a:t>실험일에</a:t>
            </a:r>
            <a:r>
              <a:rPr lang="ko-KR" altLang="en-US" dirty="0"/>
              <a:t> 담당 조교에게 제출할 것</a:t>
            </a:r>
            <a:r>
              <a:rPr lang="en-US" altLang="ko-KR" dirty="0"/>
              <a:t>.(</a:t>
            </a:r>
            <a:r>
              <a:rPr lang="ko-KR" altLang="en-US" dirty="0"/>
              <a:t>역시</a:t>
            </a:r>
            <a:r>
              <a:rPr lang="en-US" altLang="ko-KR" dirty="0"/>
              <a:t> late </a:t>
            </a:r>
            <a:r>
              <a:rPr lang="ko-KR" altLang="en-US" dirty="0"/>
              <a:t>받지 않음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5918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50</TotalTime>
  <Words>314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Monotype Sorts</vt:lpstr>
      <vt:lpstr>돋움</vt:lpstr>
      <vt:lpstr>Arial</vt:lpstr>
      <vt:lpstr>Times New Roman</vt:lpstr>
      <vt:lpstr>테마1</vt:lpstr>
      <vt:lpstr>10주차 실습 안내 (Tetris #2)</vt:lpstr>
      <vt:lpstr>예비, 결과 레포트</vt:lpstr>
      <vt:lpstr>10주차  실습</vt:lpstr>
      <vt:lpstr>10주차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동현 이</cp:lastModifiedBy>
  <cp:revision>16</cp:revision>
  <dcterms:created xsi:type="dcterms:W3CDTF">2006-10-05T04:04:58Z</dcterms:created>
  <dcterms:modified xsi:type="dcterms:W3CDTF">2019-05-15T05:49:40Z</dcterms:modified>
</cp:coreProperties>
</file>