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75" r:id="rId3"/>
    <p:sldId id="266" r:id="rId4"/>
    <p:sldId id="264" r:id="rId5"/>
    <p:sldId id="263" r:id="rId6"/>
    <p:sldId id="273" r:id="rId7"/>
    <p:sldId id="274" r:id="rId8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2012comsi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smtClean="0"/>
              <a:t>주차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(JavaScript)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앨범 만들기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그림의 개수는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</a:t>
            </a:r>
            <a:r>
              <a:rPr lang="en-US" altLang="ko-KR" dirty="0" smtClean="0"/>
              <a:t>“0.jpg” ~ “9.jpg”</a:t>
            </a:r>
            <a:r>
              <a:rPr lang="ko-KR" altLang="en-US" dirty="0" smtClean="0"/>
              <a:t>로 통일할 것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2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547664" y="1484784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&lt;HTML&gt; 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&lt;HEAD&gt;   &lt;TITLE&gt; ++ </a:t>
            </a:r>
            <a:r>
              <a:rPr lang="ko-KR" altLang="en-US" sz="1200" dirty="0" smtClean="0">
                <a:latin typeface="Arial" charset="0"/>
              </a:rPr>
              <a:t>자</a:t>
            </a:r>
            <a:r>
              <a:rPr lang="en-US" altLang="ko-KR" sz="1200" dirty="0" smtClean="0">
                <a:latin typeface="Arial" charset="0"/>
              </a:rPr>
              <a:t>. </a:t>
            </a:r>
            <a:r>
              <a:rPr lang="ko-KR" altLang="en-US" sz="1200" dirty="0" smtClean="0">
                <a:latin typeface="Arial" charset="0"/>
              </a:rPr>
              <a:t>바</a:t>
            </a:r>
            <a:r>
              <a:rPr lang="en-US" altLang="ko-KR" sz="1200" dirty="0" smtClean="0">
                <a:latin typeface="Arial" charset="0"/>
              </a:rPr>
              <a:t>. </a:t>
            </a:r>
            <a:r>
              <a:rPr lang="ko-KR" altLang="en-US" sz="1200" dirty="0" err="1" smtClean="0">
                <a:latin typeface="Arial" charset="0"/>
              </a:rPr>
              <a:t>스</a:t>
            </a:r>
            <a:r>
              <a:rPr lang="en-US" altLang="ko-KR" sz="1200" dirty="0" smtClean="0">
                <a:latin typeface="Arial" charset="0"/>
              </a:rPr>
              <a:t>. </a:t>
            </a:r>
            <a:r>
              <a:rPr lang="ko-KR" altLang="en-US" sz="1200" dirty="0" err="1" smtClean="0">
                <a:latin typeface="Arial" charset="0"/>
              </a:rPr>
              <a:t>크</a:t>
            </a:r>
            <a:r>
              <a:rPr lang="en-US" altLang="ko-KR" sz="1200" dirty="0" smtClean="0">
                <a:latin typeface="Arial" charset="0"/>
              </a:rPr>
              <a:t>. </a:t>
            </a:r>
            <a:r>
              <a:rPr lang="ko-KR" altLang="en-US" sz="1200" dirty="0" err="1" smtClean="0">
                <a:latin typeface="Arial" charset="0"/>
              </a:rPr>
              <a:t>립</a:t>
            </a:r>
            <a:r>
              <a:rPr lang="en-US" altLang="ko-KR" sz="1200" dirty="0" smtClean="0">
                <a:latin typeface="Arial" charset="0"/>
              </a:rPr>
              <a:t>. </a:t>
            </a:r>
            <a:r>
              <a:rPr lang="ko-KR" altLang="en-US" sz="1200" dirty="0" err="1" smtClean="0">
                <a:latin typeface="Arial" charset="0"/>
              </a:rPr>
              <a:t>트</a:t>
            </a:r>
            <a:r>
              <a:rPr lang="ko-KR" altLang="en-US" sz="1200" dirty="0" smtClean="0">
                <a:latin typeface="Arial" charset="0"/>
              </a:rPr>
              <a:t> </a:t>
            </a:r>
            <a:r>
              <a:rPr lang="en-US" altLang="ko-KR" sz="1200" dirty="0" smtClean="0">
                <a:latin typeface="Arial" charset="0"/>
              </a:rPr>
              <a:t>++ &lt;/TITLE&gt; &lt;/HEAD&gt;</a:t>
            </a:r>
          </a:p>
          <a:p>
            <a:pPr algn="l">
              <a:spcBef>
                <a:spcPct val="0"/>
              </a:spcBef>
              <a:buSzTx/>
            </a:pPr>
            <a:endParaRPr lang="en-US" altLang="ko-KR" sz="1200" dirty="0" smtClean="0">
              <a:latin typeface="Arial" charset="0"/>
            </a:endParaRP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&lt;BODY&gt;  &lt;CENTER&gt;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&lt;table border="0" </a:t>
            </a:r>
            <a:r>
              <a:rPr lang="en-US" altLang="ko-KR" sz="1200" dirty="0" err="1" smtClean="0">
                <a:latin typeface="Arial" charset="0"/>
              </a:rPr>
              <a:t>cellpadding</a:t>
            </a:r>
            <a:r>
              <a:rPr lang="en-US" altLang="ko-KR" sz="1200" dirty="0" smtClean="0">
                <a:latin typeface="Arial" charset="0"/>
              </a:rPr>
              <a:t>="3" </a:t>
            </a:r>
            <a:r>
              <a:rPr lang="en-US" altLang="ko-KR" sz="1200" dirty="0" err="1" smtClean="0">
                <a:latin typeface="Arial" charset="0"/>
              </a:rPr>
              <a:t>bgcolor</a:t>
            </a:r>
            <a:r>
              <a:rPr lang="en-US" altLang="ko-KR" sz="1200" dirty="0" smtClean="0">
                <a:latin typeface="Arial" charset="0"/>
              </a:rPr>
              <a:t>=#000000 width=300&gt;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&lt;</a:t>
            </a:r>
            <a:r>
              <a:rPr lang="en-US" altLang="ko-KR" sz="1200" dirty="0" err="1" smtClean="0">
                <a:latin typeface="Arial" charset="0"/>
              </a:rPr>
              <a:t>tr</a:t>
            </a:r>
            <a:r>
              <a:rPr lang="en-US" altLang="ko-KR" sz="1200" dirty="0" smtClean="0">
                <a:latin typeface="Arial" charset="0"/>
              </a:rPr>
              <a:t> height=300&gt;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&lt;td align="center"&gt;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 &lt;!---- </a:t>
            </a:r>
            <a:r>
              <a:rPr lang="ko-KR" altLang="en-US" sz="1200" dirty="0" err="1" smtClean="0">
                <a:latin typeface="Arial" charset="0"/>
              </a:rPr>
              <a:t>맨처음</a:t>
            </a:r>
            <a:r>
              <a:rPr lang="ko-KR" altLang="en-US" sz="1200" dirty="0" smtClean="0">
                <a:latin typeface="Arial" charset="0"/>
              </a:rPr>
              <a:t> 보여줄 이미지 설정  </a:t>
            </a:r>
            <a:r>
              <a:rPr lang="en-US" altLang="ko-KR" sz="1200" dirty="0" smtClean="0">
                <a:latin typeface="Arial" charset="0"/>
              </a:rPr>
              <a:t>----&gt;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 &lt;</a:t>
            </a:r>
            <a:r>
              <a:rPr lang="en-US" altLang="ko-KR" sz="1200" dirty="0" err="1" smtClean="0">
                <a:latin typeface="Arial" charset="0"/>
              </a:rPr>
              <a:t>img</a:t>
            </a:r>
            <a:r>
              <a:rPr lang="en-US" altLang="ko-KR" sz="1200" dirty="0" smtClean="0">
                <a:latin typeface="Arial" charset="0"/>
              </a:rPr>
              <a:t> </a:t>
            </a:r>
            <a:r>
              <a:rPr lang="en-US" altLang="ko-KR" sz="1200" dirty="0" err="1" smtClean="0">
                <a:latin typeface="Arial" charset="0"/>
              </a:rPr>
              <a:t>src</a:t>
            </a:r>
            <a:r>
              <a:rPr lang="en-US" altLang="ko-KR" sz="1200" dirty="0" smtClean="0">
                <a:latin typeface="Arial" charset="0"/>
              </a:rPr>
              <a:t>="images/0.jpg" name="gallery"&gt;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 &lt;/td&gt;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&lt;/</a:t>
            </a:r>
            <a:r>
              <a:rPr lang="en-US" altLang="ko-KR" sz="1200" dirty="0" err="1" smtClean="0">
                <a:latin typeface="Arial" charset="0"/>
              </a:rPr>
              <a:t>tr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&lt;</a:t>
            </a:r>
            <a:r>
              <a:rPr lang="en-US" altLang="ko-KR" sz="1200" dirty="0" err="1" smtClean="0">
                <a:latin typeface="Arial" charset="0"/>
              </a:rPr>
              <a:t>tr</a:t>
            </a:r>
            <a:r>
              <a:rPr lang="en-US" altLang="ko-KR" sz="1200" dirty="0" smtClean="0">
                <a:latin typeface="Arial" charset="0"/>
              </a:rPr>
              <a:t>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&lt;td align="center"&gt;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 &lt;form name="menu"&gt;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 &lt;script&gt;      …         &lt;/script&gt;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&lt;input type="button" value="&lt;&lt;</a:t>
            </a:r>
            <a:r>
              <a:rPr lang="ko-KR" altLang="en-US" sz="1200" dirty="0" smtClean="0">
                <a:latin typeface="Arial" charset="0"/>
              </a:rPr>
              <a:t>뒤로</a:t>
            </a:r>
            <a:r>
              <a:rPr lang="en-US" altLang="ko-KR" sz="1200" dirty="0" smtClean="0">
                <a:latin typeface="Arial" charset="0"/>
              </a:rPr>
              <a:t>“  "  </a:t>
            </a:r>
            <a:r>
              <a:rPr lang="en-US" altLang="ko-KR" sz="1200" dirty="0" err="1" smtClean="0">
                <a:latin typeface="Arial" charset="0"/>
              </a:rPr>
              <a:t>onClick</a:t>
            </a:r>
            <a:r>
              <a:rPr lang="en-US" altLang="ko-KR" sz="1200" dirty="0" smtClean="0">
                <a:latin typeface="Arial" charset="0"/>
              </a:rPr>
              <a:t>="backward()”&gt; 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&lt;input type="button" value="</a:t>
            </a:r>
            <a:r>
              <a:rPr lang="ko-KR" altLang="en-US" sz="1200" dirty="0" smtClean="0">
                <a:latin typeface="Arial" charset="0"/>
              </a:rPr>
              <a:t>처음</a:t>
            </a:r>
            <a:r>
              <a:rPr lang="en-US" altLang="ko-KR" sz="1200" dirty="0" smtClean="0">
                <a:latin typeface="Arial" charset="0"/>
              </a:rPr>
              <a:t>" </a:t>
            </a:r>
            <a:r>
              <a:rPr lang="en-US" altLang="ko-KR" sz="1200" dirty="0" err="1" smtClean="0">
                <a:latin typeface="Arial" charset="0"/>
              </a:rPr>
              <a:t>onClick</a:t>
            </a:r>
            <a:r>
              <a:rPr lang="en-US" altLang="ko-KR" sz="1200" dirty="0" smtClean="0">
                <a:latin typeface="Arial" charset="0"/>
              </a:rPr>
              <a:t>="which=0;backward()”&gt;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 &lt;input type="button" value="</a:t>
            </a:r>
            <a:r>
              <a:rPr lang="ko-KR" altLang="en-US" sz="1200" dirty="0" smtClean="0">
                <a:latin typeface="Arial" charset="0"/>
              </a:rPr>
              <a:t>앞으로</a:t>
            </a:r>
            <a:r>
              <a:rPr lang="en-US" altLang="ko-KR" sz="1200" dirty="0" smtClean="0">
                <a:latin typeface="Arial" charset="0"/>
              </a:rPr>
              <a:t>&gt;&gt;“  </a:t>
            </a:r>
            <a:r>
              <a:rPr lang="en-US" altLang="ko-KR" sz="1200" dirty="0" err="1" smtClean="0">
                <a:latin typeface="Arial" charset="0"/>
              </a:rPr>
              <a:t>onClick</a:t>
            </a:r>
            <a:r>
              <a:rPr lang="en-US" altLang="ko-KR" sz="1200" dirty="0" smtClean="0">
                <a:latin typeface="Arial" charset="0"/>
              </a:rPr>
              <a:t>="forward()”&gt;</a:t>
            </a:r>
          </a:p>
          <a:p>
            <a:pPr algn="l">
              <a:spcBef>
                <a:spcPct val="0"/>
              </a:spcBef>
              <a:buSzTx/>
            </a:pPr>
            <a:r>
              <a:rPr lang="en-US" altLang="ko-KR" sz="1200" dirty="0" smtClean="0">
                <a:latin typeface="Arial" charset="0"/>
              </a:rPr>
              <a:t>      &lt;/form&gt;     &lt;/td&gt;     &lt;/</a:t>
            </a:r>
            <a:r>
              <a:rPr lang="en-US" altLang="ko-KR" sz="1200" dirty="0" err="1" smtClean="0">
                <a:latin typeface="Arial" charset="0"/>
              </a:rPr>
              <a:t>tr</a:t>
            </a:r>
            <a:r>
              <a:rPr lang="en-US" altLang="ko-KR" sz="1200" dirty="0" smtClean="0">
                <a:latin typeface="Arial" charset="0"/>
              </a:rPr>
              <a:t>&gt;      &lt;/table&gt;      &lt;/CENTER&gt;         &lt;/BODY&gt;      &lt;/HTML&gt;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7984" y="3573016"/>
            <a:ext cx="2210862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Complete this!!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9198180">
            <a:off x="4097766" y="3855355"/>
            <a:ext cx="360040" cy="273225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46252" y="4086225"/>
            <a:ext cx="2100263" cy="2071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 퍼즐 만들기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세부 사항은 강의자료 참조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학생배포용 코드에서 완성할 것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예비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예비 레포트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- Page 79.</a:t>
            </a:r>
          </a:p>
          <a:p>
            <a:pPr>
              <a:buNone/>
            </a:pPr>
            <a:r>
              <a:rPr lang="en-US" altLang="ko-KR" smtClean="0"/>
              <a:t> - </a:t>
            </a:r>
            <a:r>
              <a:rPr lang="ko-KR" altLang="en-US" smtClean="0"/>
              <a:t>교재에 나와있는</a:t>
            </a:r>
            <a:r>
              <a:rPr lang="en-US" altLang="ko-KR" smtClean="0"/>
              <a:t> DOM</a:t>
            </a:r>
            <a:r>
              <a:rPr lang="ko-KR" altLang="en-US" smtClean="0"/>
              <a:t>에 대해서 조사 및 요약하여 </a:t>
            </a:r>
            <a:r>
              <a:rPr lang="en-US" altLang="ko-KR" smtClean="0"/>
              <a:t>A4</a:t>
            </a:r>
            <a:r>
              <a:rPr lang="ko-KR" altLang="en-US" smtClean="0"/>
              <a:t>용지 </a:t>
            </a:r>
            <a:r>
              <a:rPr lang="en-US" altLang="ko-KR" smtClean="0"/>
              <a:t>1</a:t>
            </a:r>
            <a:r>
              <a:rPr lang="ko-KR" altLang="en-US" smtClean="0"/>
              <a:t>장 내외로 제출할 것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레포트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그림 퍼즐 코드를 하드카피로 제출할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1_X</a:t>
            </a:r>
            <a:r>
              <a:rPr lang="ko-KR" altLang="en-US" dirty="0" smtClean="0"/>
              <a:t>주차과제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Ex &gt; [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주차실습</a:t>
            </a:r>
            <a:r>
              <a:rPr lang="en-US" altLang="ko-KR" dirty="0" smtClean="0"/>
              <a:t>]2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_20110000_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첨부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제출물 압축해서 첨부</a:t>
            </a:r>
            <a:r>
              <a:rPr lang="en-US" altLang="ko-KR" dirty="0" smtClean="0"/>
              <a:t>) :</a:t>
            </a:r>
          </a:p>
          <a:p>
            <a:pPr>
              <a:buNone/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_X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.zip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 smtClean="0"/>
              <a:t>컴실</a:t>
            </a:r>
            <a:r>
              <a:rPr lang="en-US" altLang="ko-KR" dirty="0" smtClean="0"/>
              <a:t>1_1</a:t>
            </a:r>
            <a:r>
              <a:rPr lang="ko-KR" altLang="en-US" dirty="0" smtClean="0"/>
              <a:t>반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r>
              <a:rPr lang="en-US" altLang="ko-KR" smtClean="0"/>
              <a:t>_20120000.zip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2016_comsil1@</a:t>
            </a:r>
            <a:r>
              <a:rPr lang="en-US" altLang="ko-KR" dirty="0" smtClean="0">
                <a:hlinkClick r:id="rId2"/>
              </a:rPr>
              <a:t>naver</a:t>
            </a:r>
            <a:r>
              <a:rPr lang="en-US" altLang="ko-KR" dirty="0" smtClean="0">
                <a:hlinkClick r:id="rId2"/>
              </a:rPr>
              <a:t>.com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월요일 실험반의 경우 일요일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3640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3427</TotalTime>
  <Words>430</Words>
  <Application>Microsoft Office PowerPoint</Application>
  <PresentationFormat>화면 슬라이드 쇼(4:3)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돋움</vt:lpstr>
      <vt:lpstr>Arial</vt:lpstr>
      <vt:lpstr>Monotype Sorts</vt:lpstr>
      <vt:lpstr>Times New Roman</vt:lpstr>
      <vt:lpstr>테마1</vt:lpstr>
      <vt:lpstr>2주차 실습/과제 안내 (JavaScript)</vt:lpstr>
      <vt:lpstr>2주차 실습</vt:lpstr>
      <vt:lpstr>2주차 실습</vt:lpstr>
      <vt:lpstr>2주차 과제</vt:lpstr>
      <vt:lpstr>2주차 예비/결과 레포트</vt:lpstr>
      <vt:lpstr>제출 방식</vt:lpstr>
      <vt:lpstr>제출 이메일 및 날짜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mingyun Soh</cp:lastModifiedBy>
  <cp:revision>32</cp:revision>
  <dcterms:created xsi:type="dcterms:W3CDTF">2012-03-05T03:10:01Z</dcterms:created>
  <dcterms:modified xsi:type="dcterms:W3CDTF">2016-03-10T07:57:11Z</dcterms:modified>
</cp:coreProperties>
</file>