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1"/>
  </p:notesMasterIdLst>
  <p:sldIdLst>
    <p:sldId id="256" r:id="rId2"/>
    <p:sldId id="273" r:id="rId3"/>
    <p:sldId id="274" r:id="rId4"/>
    <p:sldId id="276" r:id="rId5"/>
    <p:sldId id="259" r:id="rId6"/>
    <p:sldId id="268" r:id="rId7"/>
    <p:sldId id="272" r:id="rId8"/>
    <p:sldId id="280" r:id="rId9"/>
    <p:sldId id="281" r:id="rId10"/>
  </p:sldIdLst>
  <p:sldSz cx="9144000" cy="6858000" type="screen4x3"/>
  <p:notesSz cx="6797675" cy="9874250"/>
  <p:defaultTextStyle>
    <a:defPPr>
      <a:defRPr lang="ko-KR"/>
    </a:defPPr>
    <a:lvl1pPr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51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C485-0B90-465F-B903-DDD5FFF9BD82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1E60D-C40C-4408-AEF9-F5F0294138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1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1E60D-C40C-4408-AEF9-F5F02941384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4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7D19F4C-20E7-499F-A23E-1970C8FBF4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E4C32DA-E01A-403F-8214-FEC48B288B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68B387A-B549-4C8D-A2DA-0E4C9C2691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Dept. of Computer Science, Sogang Univ.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7B44A-54A8-4725-9E5E-6961917672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2307457B-34A4-43E3-98E1-44AA9D7547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03ECCE5-4B57-4F78-B007-33D2DAC84C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164BE82-5F62-4BA9-9A04-10B2EA53E2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66A0C3C-4A57-4508-9BE4-5B6427BB0C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08FB8C6-83B1-4137-9268-655DDA221B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573731B-82E2-4576-9C7F-24E8DA824F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92E2F1E-3021-4476-BE82-E317DE772F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1079D2C5-1B99-4A7E-8E8C-78BC768BA0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  <p:sldLayoutId id="2147484500" r:id="rId12"/>
    <p:sldLayoutId id="2147484502" r:id="rId13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2019_comsil1@nave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실습</a:t>
            </a:r>
            <a:r>
              <a:rPr lang="en-US" altLang="ko-KR" dirty="0"/>
              <a:t>/</a:t>
            </a:r>
            <a:r>
              <a:rPr lang="ko-KR" altLang="en-US" dirty="0"/>
              <a:t>과제 안내</a:t>
            </a:r>
            <a:br>
              <a:rPr lang="en-US" altLang="ko-KR" dirty="0"/>
            </a:br>
            <a:r>
              <a:rPr lang="en-US" altLang="ko-KR" dirty="0"/>
              <a:t>(Unix Shell Programming)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대표적인 터미널 어플리케이션</a:t>
            </a:r>
            <a:r>
              <a:rPr lang="en-US" altLang="ko-KR" dirty="0"/>
              <a:t>(</a:t>
            </a:r>
            <a:r>
              <a:rPr lang="ko-KR" altLang="en-US" dirty="0"/>
              <a:t>터미널은 명령을 칠 수 있는 </a:t>
            </a:r>
            <a:r>
              <a:rPr lang="ko-KR" altLang="en-US" dirty="0" err="1"/>
              <a:t>프롬포트를</a:t>
            </a:r>
            <a:r>
              <a:rPr lang="ko-KR" altLang="en-US" dirty="0"/>
              <a:t> 얘기함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영문 </a:t>
            </a:r>
            <a:r>
              <a:rPr lang="en-US" altLang="ko-KR" dirty="0"/>
              <a:t>putty</a:t>
            </a:r>
            <a:r>
              <a:rPr lang="ko-KR" altLang="en-US" dirty="0"/>
              <a:t>가 원래 나왔으나</a:t>
            </a:r>
            <a:r>
              <a:rPr lang="en-US" altLang="ko-KR" dirty="0"/>
              <a:t>, </a:t>
            </a:r>
            <a:r>
              <a:rPr lang="ko-KR" altLang="en-US" dirty="0"/>
              <a:t>최근에는 한글로도 이용이 가능하게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영문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114300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https://www.putty.org/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7FF3CA-1C0D-4FDD-BEA2-39B582D6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79" y="1844824"/>
            <a:ext cx="7907139" cy="43112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F78ADF1-A610-4BC3-B332-A68945439075}"/>
              </a:ext>
            </a:extLst>
          </p:cNvPr>
          <p:cNvSpPr/>
          <p:nvPr/>
        </p:nvSpPr>
        <p:spPr bwMode="auto">
          <a:xfrm>
            <a:off x="3453780" y="2765688"/>
            <a:ext cx="288032" cy="144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접속하기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285860"/>
            <a:ext cx="4314933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1285859"/>
            <a:ext cx="4286280" cy="482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348" y="1142984"/>
            <a:ext cx="8018462" cy="557824"/>
          </a:xfrm>
        </p:spPr>
        <p:txBody>
          <a:bodyPr/>
          <a:lstStyle/>
          <a:p>
            <a:r>
              <a:rPr lang="ko-KR" altLang="en-US"/>
              <a:t>프로그래밍 문제 해결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85926"/>
            <a:ext cx="64293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숙제 해결</a:t>
            </a:r>
            <a:endParaRPr lang="en-US" altLang="ko-KR" dirty="0"/>
          </a:p>
          <a:p>
            <a:r>
              <a:rPr lang="ko-KR" altLang="en-US" dirty="0"/>
              <a:t>프로그래밍 문제의 </a:t>
            </a:r>
            <a:r>
              <a:rPr lang="en-US" altLang="ko-KR" dirty="0"/>
              <a:t>‘</a:t>
            </a:r>
            <a:r>
              <a:rPr lang="ko-KR" altLang="en-US" dirty="0"/>
              <a:t>전화번호부</a:t>
            </a:r>
            <a:r>
              <a:rPr lang="en-US" altLang="ko-KR" dirty="0"/>
              <a:t>’</a:t>
            </a:r>
            <a:r>
              <a:rPr lang="ko-KR" altLang="en-US" dirty="0"/>
              <a:t>는 </a:t>
            </a:r>
            <a:r>
              <a:rPr lang="en-US" altLang="ko-KR" dirty="0"/>
              <a:t>argument</a:t>
            </a:r>
            <a:r>
              <a:rPr lang="ko-KR" altLang="en-US" dirty="0"/>
              <a:t>를 가진 검색 결과를 모두 보여주는 </a:t>
            </a:r>
            <a:r>
              <a:rPr lang="en-US" altLang="ko-KR" dirty="0"/>
              <a:t>‘or’</a:t>
            </a:r>
            <a:r>
              <a:rPr lang="ko-KR" altLang="en-US" dirty="0"/>
              <a:t>형식이었다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</a:t>
            </a:r>
            <a:r>
              <a:rPr lang="en-US" altLang="ko-KR" dirty="0"/>
              <a:t>argument</a:t>
            </a:r>
            <a:r>
              <a:rPr lang="ko-KR" altLang="en-US" dirty="0"/>
              <a:t>에 나온 결과를 모두 보여주는 </a:t>
            </a:r>
            <a:r>
              <a:rPr lang="en-US" altLang="ko-KR" dirty="0"/>
              <a:t>‘and’</a:t>
            </a:r>
            <a:r>
              <a:rPr lang="ko-KR" altLang="en-US" dirty="0"/>
              <a:t>형식으로 바꾼다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과제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4331" y="1666875"/>
            <a:ext cx="64293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 방식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- </a:t>
            </a:r>
            <a:r>
              <a:rPr lang="ko-KR" altLang="en-US" dirty="0"/>
              <a:t>메일 제목 </a:t>
            </a:r>
            <a:r>
              <a:rPr lang="en-US" altLang="ko-KR" dirty="0"/>
              <a:t>: </a:t>
            </a:r>
          </a:p>
          <a:p>
            <a:pPr>
              <a:buNone/>
            </a:pPr>
            <a:r>
              <a:rPr lang="en-US" altLang="ko-KR" dirty="0"/>
              <a:t>    [</a:t>
            </a:r>
            <a:r>
              <a:rPr lang="ko-KR" altLang="en-US" dirty="0" err="1"/>
              <a:t>컴실</a:t>
            </a:r>
            <a:r>
              <a:rPr lang="en-US" altLang="ko-KR" dirty="0"/>
              <a:t>1_X</a:t>
            </a:r>
            <a:r>
              <a:rPr lang="ko-KR" altLang="en-US" dirty="0"/>
              <a:t>주차실습</a:t>
            </a:r>
            <a:r>
              <a:rPr lang="en-US" altLang="ko-KR" dirty="0"/>
              <a:t>]</a:t>
            </a:r>
            <a:r>
              <a:rPr lang="ko-KR" altLang="en-US" dirty="0"/>
              <a:t>분반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  [</a:t>
            </a:r>
            <a:r>
              <a:rPr lang="ko-KR" altLang="en-US" dirty="0" err="1"/>
              <a:t>컴실</a:t>
            </a:r>
            <a:r>
              <a:rPr lang="en-US" altLang="ko-KR" dirty="0"/>
              <a:t>1_X</a:t>
            </a:r>
            <a:r>
              <a:rPr lang="ko-KR" altLang="en-US" dirty="0"/>
              <a:t>주차과제</a:t>
            </a:r>
            <a:r>
              <a:rPr lang="en-US" altLang="ko-KR" dirty="0"/>
              <a:t>]</a:t>
            </a:r>
            <a:r>
              <a:rPr lang="ko-KR" altLang="en-US" dirty="0"/>
              <a:t>분반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Ex &gt; [</a:t>
            </a:r>
            <a:r>
              <a:rPr lang="ko-KR" altLang="en-US" dirty="0" err="1"/>
              <a:t>컴실</a:t>
            </a:r>
            <a:r>
              <a:rPr lang="en-US" altLang="ko-KR" dirty="0"/>
              <a:t>1_1</a:t>
            </a:r>
            <a:r>
              <a:rPr lang="ko-KR" altLang="en-US" dirty="0"/>
              <a:t>주차실습</a:t>
            </a:r>
            <a:r>
              <a:rPr lang="en-US" altLang="ko-KR" dirty="0"/>
              <a:t>]2</a:t>
            </a:r>
            <a:r>
              <a:rPr lang="ko-KR" altLang="en-US" dirty="0"/>
              <a:t>반</a:t>
            </a:r>
            <a:r>
              <a:rPr lang="en-US" altLang="ko-KR" dirty="0"/>
              <a:t>_20110000_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-</a:t>
            </a:r>
            <a:r>
              <a:rPr lang="ko-KR" altLang="en-US" dirty="0"/>
              <a:t> 첨부 파일</a:t>
            </a:r>
            <a:r>
              <a:rPr lang="en-US" altLang="ko-KR" dirty="0"/>
              <a:t>(</a:t>
            </a:r>
            <a:r>
              <a:rPr lang="ko-KR" altLang="en-US" dirty="0"/>
              <a:t>제출물 압축해서 첨부</a:t>
            </a:r>
            <a:r>
              <a:rPr lang="en-US" altLang="ko-KR" dirty="0"/>
              <a:t>) :</a:t>
            </a:r>
          </a:p>
          <a:p>
            <a:pPr>
              <a:buNone/>
            </a:pPr>
            <a:r>
              <a:rPr lang="ko-KR" altLang="en-US" dirty="0"/>
              <a:t>     </a:t>
            </a:r>
            <a:r>
              <a:rPr lang="ko-KR" altLang="en-US" dirty="0" err="1"/>
              <a:t>컴실</a:t>
            </a:r>
            <a:r>
              <a:rPr lang="en-US" altLang="ko-KR" dirty="0"/>
              <a:t>1_</a:t>
            </a:r>
            <a:r>
              <a:rPr lang="ko-KR" altLang="en-US" dirty="0"/>
              <a:t>분반</a:t>
            </a:r>
            <a:r>
              <a:rPr lang="en-US" altLang="ko-KR" dirty="0"/>
              <a:t>_X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.zip</a:t>
            </a:r>
          </a:p>
          <a:p>
            <a:pPr>
              <a:buNone/>
            </a:pPr>
            <a:r>
              <a:rPr lang="en-US" altLang="ko-KR" dirty="0"/>
              <a:t>  Ex &gt; </a:t>
            </a:r>
            <a:r>
              <a:rPr lang="ko-KR" altLang="en-US" dirty="0" err="1"/>
              <a:t>컴실</a:t>
            </a:r>
            <a:r>
              <a:rPr lang="en-US" altLang="ko-KR" dirty="0"/>
              <a:t>1_1</a:t>
            </a:r>
            <a:r>
              <a:rPr lang="ko-KR" altLang="en-US" dirty="0"/>
              <a:t>반</a:t>
            </a:r>
            <a:r>
              <a:rPr lang="en-US" altLang="ko-KR" dirty="0"/>
              <a:t>_1</a:t>
            </a:r>
            <a:r>
              <a:rPr lang="ko-KR" altLang="en-US" dirty="0"/>
              <a:t>주차</a:t>
            </a:r>
            <a:r>
              <a:rPr lang="en-US" altLang="ko-KR" dirty="0"/>
              <a:t>_20110000.zip</a:t>
            </a:r>
          </a:p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##### </a:t>
            </a:r>
            <a:r>
              <a:rPr lang="ko-KR" altLang="en-US" dirty="0">
                <a:solidFill>
                  <a:srgbClr val="FF0000"/>
                </a:solidFill>
              </a:rPr>
              <a:t>형식 틀릴 시 감점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227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</a:t>
            </a:r>
            <a:r>
              <a:rPr lang="ko-KR" altLang="en-US" dirty="0" err="1"/>
              <a:t>이메일</a:t>
            </a:r>
            <a:r>
              <a:rPr lang="ko-KR" altLang="en-US" dirty="0"/>
              <a:t> 및 날짜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 </a:t>
            </a:r>
            <a:r>
              <a:rPr lang="ko-KR" altLang="en-US" dirty="0" err="1"/>
              <a:t>이메일</a:t>
            </a:r>
            <a:endParaRPr lang="en-US" altLang="ko-KR" dirty="0"/>
          </a:p>
          <a:p>
            <a:pPr>
              <a:buNone/>
            </a:pPr>
            <a:r>
              <a:rPr lang="en-US" altLang="ko-KR" dirty="0">
                <a:hlinkClick r:id="rId2"/>
              </a:rPr>
              <a:t>2019_comsil1@naver.com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r>
              <a:rPr lang="ko-KR" altLang="en-US" dirty="0"/>
              <a:t>제출 기한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- </a:t>
            </a:r>
            <a:r>
              <a:rPr lang="ko-KR" altLang="en-US" dirty="0"/>
              <a:t>실험일 전날</a:t>
            </a:r>
            <a:r>
              <a:rPr lang="en-US" altLang="ko-KR" dirty="0"/>
              <a:t>(</a:t>
            </a:r>
            <a:r>
              <a:rPr lang="ko-KR" altLang="en-US" dirty="0"/>
              <a:t>화요일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23:59</a:t>
            </a:r>
            <a:r>
              <a:rPr lang="ko-KR" altLang="en-US" dirty="0"/>
              <a:t>까지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- late </a:t>
            </a:r>
            <a:r>
              <a:rPr lang="ko-KR" altLang="en-US" dirty="0"/>
              <a:t>안받음</a:t>
            </a:r>
            <a:r>
              <a:rPr lang="en-US" altLang="ko-KR" dirty="0"/>
              <a:t>. late </a:t>
            </a:r>
            <a:r>
              <a:rPr lang="ko-KR" altLang="en-US" dirty="0"/>
              <a:t>시 </a:t>
            </a:r>
            <a:r>
              <a:rPr lang="en-US" altLang="ko-KR" dirty="0"/>
              <a:t>0</a:t>
            </a:r>
            <a:r>
              <a:rPr lang="ko-KR" altLang="en-US" dirty="0"/>
              <a:t>점 처리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Ex &gt; </a:t>
            </a:r>
            <a:r>
              <a:rPr lang="ko-KR" altLang="en-US" dirty="0"/>
              <a:t>화요일 실험반의 경우 월요일 </a:t>
            </a:r>
            <a:r>
              <a:rPr lang="en-US" altLang="ko-KR" dirty="0"/>
              <a:t>23:59</a:t>
            </a:r>
            <a:r>
              <a:rPr lang="ko-KR" altLang="en-US" dirty="0"/>
              <a:t>까지 제출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 - </a:t>
            </a:r>
            <a:r>
              <a:rPr lang="ko-KR" altLang="en-US" dirty="0"/>
              <a:t>예비</a:t>
            </a:r>
            <a:r>
              <a:rPr lang="en-US" altLang="ko-KR" dirty="0"/>
              <a:t>, </a:t>
            </a:r>
            <a:r>
              <a:rPr lang="ko-KR" altLang="en-US" dirty="0"/>
              <a:t>결과 보고서의 경우 </a:t>
            </a:r>
            <a:r>
              <a:rPr lang="ko-KR" altLang="en-US" dirty="0" err="1"/>
              <a:t>실험일에</a:t>
            </a:r>
            <a:r>
              <a:rPr lang="ko-KR" altLang="en-US" dirty="0"/>
              <a:t> 담당 조교에게 제출할 것</a:t>
            </a:r>
            <a:r>
              <a:rPr lang="en-US" altLang="ko-KR" dirty="0"/>
              <a:t>.(</a:t>
            </a:r>
            <a:r>
              <a:rPr lang="ko-KR" altLang="en-US" dirty="0"/>
              <a:t>역시</a:t>
            </a:r>
            <a:r>
              <a:rPr lang="en-US" altLang="ko-KR" dirty="0"/>
              <a:t> late </a:t>
            </a:r>
            <a:r>
              <a:rPr lang="ko-KR" altLang="en-US" dirty="0"/>
              <a:t>받지 않음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182824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7004</TotalTime>
  <Words>260</Words>
  <Application>Microsoft Office PowerPoint</Application>
  <PresentationFormat>화면 슬라이드 쇼(4:3)</PresentationFormat>
  <Paragraphs>42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Monotype Sorts</vt:lpstr>
      <vt:lpstr>돋움</vt:lpstr>
      <vt:lpstr>맑은 고딕</vt:lpstr>
      <vt:lpstr>Arial</vt:lpstr>
      <vt:lpstr>Times New Roman</vt:lpstr>
      <vt:lpstr>테마1</vt:lpstr>
      <vt:lpstr>3주차 실습/과제 안내 (Unix Shell Programming)</vt:lpstr>
      <vt:lpstr>putty</vt:lpstr>
      <vt:lpstr>putty 설치(영문)</vt:lpstr>
      <vt:lpstr>putty 접속하기</vt:lpstr>
      <vt:lpstr>3주차 실습</vt:lpstr>
      <vt:lpstr>3주차 과제</vt:lpstr>
      <vt:lpstr>3주차 과제</vt:lpstr>
      <vt:lpstr>제출 방식</vt:lpstr>
      <vt:lpstr>제출 이메일 및 날짜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실습/과제 안내</dc:title>
  <dc:creator>kbsonic12</dc:creator>
  <cp:lastModifiedBy>동현 이</cp:lastModifiedBy>
  <cp:revision>40</cp:revision>
  <dcterms:created xsi:type="dcterms:W3CDTF">2012-03-05T03:10:01Z</dcterms:created>
  <dcterms:modified xsi:type="dcterms:W3CDTF">2019-03-24T02:44:31Z</dcterms:modified>
</cp:coreProperties>
</file>