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2017_sgcomsil@naver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 안내</a:t>
            </a:r>
            <a:br>
              <a:rPr lang="en-US" altLang="ko-KR" dirty="0"/>
            </a:br>
            <a:r>
              <a:rPr lang="en-US" altLang="ko-KR" dirty="0"/>
              <a:t>(C++ Programming)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</a:t>
            </a:r>
            <a:r>
              <a:rPr lang="ko-KR" altLang="en-US" dirty="0" err="1"/>
              <a:t>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예비레포트에는</a:t>
            </a:r>
            <a:r>
              <a:rPr lang="ko-KR" altLang="en-US" dirty="0"/>
              <a:t> 다음 내용에 대한 설명을 추가할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OOP</a:t>
            </a:r>
          </a:p>
          <a:p>
            <a:pPr lvl="1"/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endParaRPr lang="en-US" altLang="ko-KR" dirty="0"/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 쓰는 이유</a:t>
            </a:r>
          </a:p>
          <a:p>
            <a:pPr lvl="1"/>
            <a:r>
              <a:rPr lang="ko-KR" altLang="en-US" dirty="0"/>
              <a:t>상속</a:t>
            </a:r>
          </a:p>
          <a:p>
            <a:r>
              <a:rPr lang="ko-KR" altLang="en-US" dirty="0"/>
              <a:t>결과 </a:t>
            </a:r>
            <a:r>
              <a:rPr lang="ko-KR" altLang="en-US" dirty="0" err="1"/>
              <a:t>레포트는</a:t>
            </a:r>
            <a:r>
              <a:rPr lang="ko-KR" altLang="en-US" dirty="0"/>
              <a:t> </a:t>
            </a:r>
            <a:r>
              <a:rPr lang="ko-KR" altLang="en-US" dirty="0" err="1"/>
              <a:t>실습시</a:t>
            </a:r>
            <a:r>
              <a:rPr lang="ko-KR" altLang="en-US" dirty="0"/>
              <a:t> 만들었던 프로그램</a:t>
            </a:r>
            <a:r>
              <a:rPr lang="en-US" altLang="ko-KR" dirty="0"/>
              <a:t>(CPP-1)</a:t>
            </a:r>
            <a:r>
              <a:rPr lang="ko-KR" altLang="en-US" dirty="0"/>
              <a:t>의 자료 구조 및 알고리즘을 기술할 것</a:t>
            </a:r>
            <a:r>
              <a:rPr lang="en-US" altLang="ko-KR" dirty="0"/>
              <a:t>. </a:t>
            </a:r>
            <a:r>
              <a:rPr lang="ko-KR" altLang="en-US" dirty="0"/>
              <a:t>프로그램 </a:t>
            </a:r>
            <a:r>
              <a:rPr lang="ko-KR" altLang="en-US" dirty="0" err="1"/>
              <a:t>구조도를</a:t>
            </a:r>
            <a:r>
              <a:rPr lang="ko-KR" altLang="en-US" dirty="0"/>
              <a:t> 반드시 첨부할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6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CPP-1 Range Array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dirty="0"/>
              <a:t>세부 사항은 강의자료 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845856"/>
          </a:xfrm>
        </p:spPr>
        <p:txBody>
          <a:bodyPr/>
          <a:lstStyle/>
          <a:p>
            <a:r>
              <a:rPr lang="ko-KR" altLang="en-US" dirty="0" err="1"/>
              <a:t>스트링형</a:t>
            </a:r>
            <a:r>
              <a:rPr lang="ko-KR" altLang="en-US" dirty="0"/>
              <a:t> 변수 </a:t>
            </a:r>
            <a:r>
              <a:rPr lang="en-US" altLang="ko-KR" dirty="0" err="1"/>
              <a:t>Str</a:t>
            </a:r>
            <a:r>
              <a:rPr lang="ko-KR" altLang="en-US" dirty="0"/>
              <a:t>의 </a:t>
            </a:r>
            <a:r>
              <a:rPr lang="ko-KR" altLang="en-US" dirty="0" err="1"/>
              <a:t>맴버함수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772816"/>
            <a:ext cx="698477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Str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:</a:t>
            </a:r>
          </a:p>
          <a:p>
            <a:r>
              <a:rPr lang="en-US" altLang="ko-KR" dirty="0"/>
              <a:t>        char *</a:t>
            </a:r>
            <a:r>
              <a:rPr lang="en-US" altLang="ko-KR" dirty="0" err="1"/>
              <a:t>str</a:t>
            </a:r>
            <a:r>
              <a:rPr lang="en-US" altLang="ko-KR" dirty="0"/>
              <a:t>; // string</a:t>
            </a:r>
            <a:r>
              <a:rPr lang="ko-KR" altLang="en-US" dirty="0"/>
              <a:t>의 내용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; // string</a:t>
            </a:r>
            <a:r>
              <a:rPr lang="ko-KR" altLang="en-US" dirty="0"/>
              <a:t>의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public 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leng</a:t>
            </a:r>
            <a:r>
              <a:rPr lang="en-US" altLang="ko-KR" dirty="0"/>
              <a:t>); // </a:t>
            </a:r>
            <a:r>
              <a:rPr lang="en-US" altLang="ko-KR" dirty="0" err="1"/>
              <a:t>leng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string</a:t>
            </a:r>
            <a:r>
              <a:rPr lang="ko-KR" altLang="en-US" dirty="0"/>
              <a:t>의 길이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Str</a:t>
            </a:r>
            <a:r>
              <a:rPr lang="en-US" altLang="ko-KR" dirty="0"/>
              <a:t>(char *</a:t>
            </a:r>
            <a:r>
              <a:rPr lang="en-US" altLang="ko-KR" dirty="0" err="1"/>
              <a:t>neyong</a:t>
            </a:r>
            <a:r>
              <a:rPr lang="en-US" altLang="ko-KR" dirty="0"/>
              <a:t>); // </a:t>
            </a:r>
            <a:r>
              <a:rPr lang="en-US" altLang="ko-KR" dirty="0" err="1"/>
              <a:t>neyong</a:t>
            </a:r>
            <a:r>
              <a:rPr lang="ko-KR" altLang="en-US" dirty="0"/>
              <a:t>은 초기화할 내용이 들어감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~</a:t>
            </a:r>
            <a:r>
              <a:rPr lang="en-US" altLang="ko-KR" dirty="0" err="1"/>
              <a:t>Str</a:t>
            </a:r>
            <a:r>
              <a:rPr lang="en-US" altLang="ko-KR" dirty="0"/>
              <a:t>(); // </a:t>
            </a:r>
            <a:r>
              <a:rPr lang="ko-KR" altLang="en-US" dirty="0" err="1"/>
              <a:t>소멸자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length(void); // string</a:t>
            </a:r>
            <a:r>
              <a:rPr lang="ko-KR" altLang="en-US" dirty="0"/>
              <a:t>의 길이를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char *contents(void); // string</a:t>
            </a:r>
            <a:r>
              <a:rPr lang="ko-KR" altLang="en-US" dirty="0"/>
              <a:t>의 내용을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compare(class </a:t>
            </a:r>
            <a:r>
              <a:rPr lang="en-US" altLang="ko-KR" dirty="0" err="1"/>
              <a:t>Str</a:t>
            </a:r>
            <a:r>
              <a:rPr lang="en-US" altLang="ko-KR" dirty="0"/>
              <a:t>&amp; a); // a</a:t>
            </a:r>
            <a:r>
              <a:rPr lang="ko-KR" altLang="en-US" dirty="0"/>
              <a:t>의 내용과 </a:t>
            </a:r>
            <a:r>
              <a:rPr lang="en-US" altLang="ko-KR" dirty="0" err="1"/>
              <a:t>strcmp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int</a:t>
            </a:r>
            <a:r>
              <a:rPr lang="en-US" altLang="ko-KR" dirty="0"/>
              <a:t> compare(char *a); // a</a:t>
            </a:r>
            <a:r>
              <a:rPr lang="ko-KR" altLang="en-US" dirty="0"/>
              <a:t>의 내용과 </a:t>
            </a:r>
            <a:r>
              <a:rPr lang="en-US" altLang="ko-KR" dirty="0" err="1"/>
              <a:t>strcmp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void operator=(char *a); // string</a:t>
            </a:r>
            <a:r>
              <a:rPr lang="ko-KR" altLang="en-US" dirty="0"/>
              <a:t>의 값을 대입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void operator=(class </a:t>
            </a:r>
            <a:r>
              <a:rPr lang="en-US" altLang="ko-KR" dirty="0" err="1"/>
              <a:t>Str</a:t>
            </a:r>
            <a:r>
              <a:rPr lang="en-US" altLang="ko-KR" dirty="0"/>
              <a:t>&amp; a); // </a:t>
            </a:r>
            <a:r>
              <a:rPr lang="en-US" altLang="ko-KR" dirty="0" err="1"/>
              <a:t>Str</a:t>
            </a:r>
            <a:r>
              <a:rPr lang="ko-KR" altLang="en-US" dirty="0"/>
              <a:t>의 내용을 대입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816"/>
          </a:xfrm>
        </p:spPr>
        <p:txBody>
          <a:bodyPr/>
          <a:lstStyle/>
          <a:p>
            <a:r>
              <a:rPr lang="ko-KR" altLang="en-US" dirty="0"/>
              <a:t>출력 예시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32480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2381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14751" y="3212976"/>
            <a:ext cx="801846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ko-KR" altLang="en-US" dirty="0"/>
              <a:t>각 </a:t>
            </a:r>
            <a:r>
              <a:rPr lang="ko-KR" altLang="en-US" dirty="0" err="1"/>
              <a:t>맴버</a:t>
            </a:r>
            <a:r>
              <a:rPr lang="ko-KR" altLang="en-US" dirty="0"/>
              <a:t> 함수를 구현하기 위해서 </a:t>
            </a:r>
            <a:r>
              <a:rPr lang="en-US" altLang="ko-KR" dirty="0" err="1"/>
              <a:t>string.h</a:t>
            </a:r>
            <a:r>
              <a:rPr lang="ko-KR" altLang="en-US" dirty="0"/>
              <a:t>의 함수를 이용해도 좋음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메인함수를</a:t>
            </a:r>
            <a:r>
              <a:rPr lang="ko-KR" altLang="en-US" dirty="0"/>
              <a:t> 다르게 해서 테스트할 예정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String</a:t>
            </a:r>
            <a:r>
              <a:rPr lang="ko-KR" altLang="en-US" dirty="0"/>
              <a:t>의 길이를 저장하는 </a:t>
            </a:r>
            <a:r>
              <a:rPr lang="en-US" altLang="ko-KR" dirty="0"/>
              <a:t>private </a:t>
            </a:r>
            <a:r>
              <a:rPr lang="ko-KR" altLang="en-US" dirty="0"/>
              <a:t>변수 </a:t>
            </a:r>
            <a:r>
              <a:rPr lang="en-US" altLang="ko-KR" dirty="0" err="1"/>
              <a:t>len</a:t>
            </a:r>
            <a:r>
              <a:rPr lang="ko-KR" altLang="en-US" dirty="0"/>
              <a:t>은 항상 </a:t>
            </a:r>
            <a:r>
              <a:rPr lang="en-US" altLang="ko-KR" dirty="0"/>
              <a:t>private </a:t>
            </a:r>
            <a:r>
              <a:rPr lang="ko-KR" altLang="en-US" dirty="0"/>
              <a:t>변수 </a:t>
            </a:r>
            <a:r>
              <a:rPr lang="en-US" altLang="ko-KR" dirty="0" err="1"/>
              <a:t>str</a:t>
            </a:r>
            <a:r>
              <a:rPr lang="ko-KR" altLang="en-US" dirty="0"/>
              <a:t>의 길이를 저장하고 </a:t>
            </a:r>
            <a:r>
              <a:rPr lang="ko-KR" altLang="en-US" dirty="0" err="1"/>
              <a:t>있어야함</a:t>
            </a:r>
            <a:r>
              <a:rPr lang="en-US" altLang="ko-KR" dirty="0"/>
              <a:t>. </a:t>
            </a:r>
            <a:r>
              <a:rPr lang="ko-KR" altLang="en-US" dirty="0" err="1"/>
              <a:t>맴버</a:t>
            </a:r>
            <a:r>
              <a:rPr lang="ko-KR" altLang="en-US" dirty="0"/>
              <a:t> 함수 </a:t>
            </a:r>
            <a:r>
              <a:rPr lang="ko-KR" altLang="en-US" dirty="0" err="1"/>
              <a:t>구성시</a:t>
            </a:r>
            <a:r>
              <a:rPr lang="ko-KR" altLang="en-US" dirty="0"/>
              <a:t> 유의할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방식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메일 제목 </a:t>
            </a:r>
            <a:r>
              <a:rPr lang="en-US" altLang="ko-KR" dirty="0"/>
              <a:t>: </a:t>
            </a:r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분반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주차실습</a:t>
            </a:r>
            <a:r>
              <a:rPr lang="en-US" altLang="ko-KR" dirty="0"/>
              <a:t>]2</a:t>
            </a:r>
            <a:r>
              <a:rPr lang="ko-KR" altLang="en-US" dirty="0"/>
              <a:t>반</a:t>
            </a:r>
            <a:r>
              <a:rPr lang="en-US" altLang="ko-KR" dirty="0"/>
              <a:t>_20110000_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/>
              <a:t>제출물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</a:t>
            </a:r>
            <a:r>
              <a:rPr lang="ko-KR" altLang="en-US" dirty="0"/>
              <a:t>분반</a:t>
            </a:r>
            <a:r>
              <a:rPr lang="en-US" altLang="ko-KR" dirty="0"/>
              <a:t>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반</a:t>
            </a:r>
            <a:r>
              <a:rPr lang="en-US" altLang="ko-KR" dirty="0"/>
              <a:t>_1</a:t>
            </a:r>
            <a:r>
              <a:rPr lang="ko-KR" altLang="en-US" dirty="0"/>
              <a:t>주차</a:t>
            </a:r>
            <a:r>
              <a:rPr lang="en-US" altLang="ko-KR" dirty="0"/>
              <a:t>_20110000.zip</a:t>
            </a:r>
          </a:p>
          <a:p>
            <a:pPr>
              <a:buNone/>
            </a:pPr>
            <a:r>
              <a:rPr lang="en-US" altLang="ko-KR" dirty="0">
                <a:solidFill>
                  <a:srgbClr val="FF0000"/>
                </a:solidFill>
              </a:rPr>
              <a:t>##### </a:t>
            </a:r>
            <a:r>
              <a:rPr lang="ko-KR" altLang="en-US" dirty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41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r>
              <a:rPr lang="ko-KR" altLang="en-US" dirty="0"/>
              <a:t> 및 날짜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제출 </a:t>
            </a:r>
            <a:r>
              <a:rPr lang="ko-KR" altLang="en-US" dirty="0" err="1"/>
              <a:t>이메일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2019_comsil1@naver.com</a:t>
            </a:r>
            <a:endParaRPr lang="en-US" altLang="ko-KR" dirty="0"/>
          </a:p>
          <a:p>
            <a:r>
              <a:rPr lang="ko-KR" altLang="en-US" dirty="0"/>
              <a:t>제출 기한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실험일 전날 </a:t>
            </a:r>
            <a:r>
              <a:rPr lang="en-US" altLang="ko-KR" dirty="0"/>
              <a:t>23:59</a:t>
            </a:r>
            <a:r>
              <a:rPr lang="ko-KR" altLang="en-US" dirty="0"/>
              <a:t>까지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- late </a:t>
            </a:r>
            <a:r>
              <a:rPr lang="ko-KR" altLang="en-US" dirty="0"/>
              <a:t>안받음</a:t>
            </a:r>
            <a:r>
              <a:rPr lang="en-US" altLang="ko-KR" dirty="0"/>
              <a:t>. late </a:t>
            </a:r>
            <a:r>
              <a:rPr lang="ko-KR" altLang="en-US" dirty="0"/>
              <a:t>시 </a:t>
            </a:r>
            <a:r>
              <a:rPr lang="en-US" altLang="ko-KR" dirty="0"/>
              <a:t>0</a:t>
            </a:r>
            <a:r>
              <a:rPr lang="ko-KR" altLang="en-US" dirty="0"/>
              <a:t>점 처리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Ex &gt; </a:t>
            </a:r>
            <a:r>
              <a:rPr lang="ko-KR" altLang="en-US" dirty="0"/>
              <a:t>화요일 실험반의 경우 월요일 </a:t>
            </a:r>
            <a:r>
              <a:rPr lang="en-US" altLang="ko-KR" dirty="0"/>
              <a:t>23:59</a:t>
            </a:r>
            <a:r>
              <a:rPr lang="ko-KR" altLang="en-US" dirty="0"/>
              <a:t>까지 제출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 - </a:t>
            </a:r>
            <a:r>
              <a:rPr lang="ko-KR" altLang="en-US" dirty="0"/>
              <a:t>예비</a:t>
            </a:r>
            <a:r>
              <a:rPr lang="en-US" altLang="ko-KR" dirty="0"/>
              <a:t>, </a:t>
            </a:r>
            <a:r>
              <a:rPr lang="ko-KR" altLang="en-US" dirty="0"/>
              <a:t>결과 보고서의 경우 </a:t>
            </a:r>
            <a:r>
              <a:rPr lang="ko-KR" altLang="en-US" dirty="0" err="1"/>
              <a:t>실험일에</a:t>
            </a:r>
            <a:r>
              <a:rPr lang="ko-KR" altLang="en-US" dirty="0"/>
              <a:t> 담당 조교에게 제출할 것</a:t>
            </a:r>
            <a:r>
              <a:rPr lang="en-US" altLang="ko-KR" dirty="0"/>
              <a:t>.(</a:t>
            </a:r>
            <a:r>
              <a:rPr lang="ko-KR" altLang="en-US" dirty="0"/>
              <a:t>역시</a:t>
            </a:r>
            <a:r>
              <a:rPr lang="en-US" altLang="ko-KR" dirty="0"/>
              <a:t> late </a:t>
            </a:r>
            <a:r>
              <a:rPr lang="ko-KR" altLang="en-US" dirty="0"/>
              <a:t>받지 않음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054240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76</TotalTime>
  <Words>418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Monotype Sorts</vt:lpstr>
      <vt:lpstr>돋움</vt:lpstr>
      <vt:lpstr>Arial</vt:lpstr>
      <vt:lpstr>Times New Roman</vt:lpstr>
      <vt:lpstr>테마1</vt:lpstr>
      <vt:lpstr>5주차 실습 안내 (C++ Programming)</vt:lpstr>
      <vt:lpstr>예비, 결과 레포트</vt:lpstr>
      <vt:lpstr>5주차  실습</vt:lpstr>
      <vt:lpstr>5주차 과제</vt:lpstr>
      <vt:lpstr>5주차 과제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동현 이</cp:lastModifiedBy>
  <cp:revision>17</cp:revision>
  <dcterms:created xsi:type="dcterms:W3CDTF">2006-10-05T04:04:58Z</dcterms:created>
  <dcterms:modified xsi:type="dcterms:W3CDTF">2019-04-08T07:25:14Z</dcterms:modified>
</cp:coreProperties>
</file>