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2" r:id="rId4"/>
    <p:sldId id="261" r:id="rId5"/>
    <p:sldId id="263" r:id="rId6"/>
    <p:sldId id="264" r:id="rId7"/>
    <p:sldId id="257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45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688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535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379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223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067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1912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757" algn="l" defTabSz="9576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38" y="18"/>
      </p:cViewPr>
      <p:guideLst>
        <p:guide orient="horz" pos="216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8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37CE9-7210-5D43-9861-9925F10F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</a:t>
            </a:r>
            <a:r>
              <a:rPr lang="en-IN" dirty="0" err="1" smtClean="0"/>
              <a:t>Hackathon</a:t>
            </a:r>
            <a:r>
              <a:rPr lang="en-IN" dirty="0" smtClean="0"/>
              <a:t> </a:t>
            </a:r>
            <a:r>
              <a:rPr lang="en-IN" dirty="0"/>
              <a:t>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A598F7-547F-F345-A825-271AAAE8E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RECRUITER – SHORTLIST A SUITABLE CANDIDATE FOR SPECIFIC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F3F5CD-FF46-AD42-93E6-2693E125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details: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68266-32FC-874B-A8AB-A0DA021C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Project Team:</a:t>
            </a:r>
            <a:r>
              <a:rPr lang="en-IN" dirty="0"/>
              <a:t>      </a:t>
            </a:r>
            <a:r>
              <a:rPr lang="en-IN" dirty="0" err="1"/>
              <a:t>Indhumathi.V</a:t>
            </a:r>
            <a:endParaRPr lang="en-IN" b="1" dirty="0"/>
          </a:p>
          <a:p>
            <a:r>
              <a:rPr lang="en-IN" dirty="0"/>
              <a:t>                              </a:t>
            </a:r>
            <a:r>
              <a:rPr lang="en-IN" dirty="0" err="1" smtClean="0"/>
              <a:t>Keerthivasan.P</a:t>
            </a:r>
            <a:endParaRPr lang="en-IN" dirty="0"/>
          </a:p>
          <a:p>
            <a:r>
              <a:rPr lang="en-IN" dirty="0"/>
              <a:t>                               </a:t>
            </a:r>
            <a:r>
              <a:rPr lang="en-IN" dirty="0" err="1" smtClean="0"/>
              <a:t>Swaminathan.M</a:t>
            </a:r>
            <a:endParaRPr lang="en-IN" dirty="0"/>
          </a:p>
          <a:p>
            <a:r>
              <a:rPr lang="en-IN" dirty="0"/>
              <a:t>                               </a:t>
            </a:r>
            <a:r>
              <a:rPr lang="en-IN" dirty="0" err="1" smtClean="0"/>
              <a:t>Vijayalakshmi.V</a:t>
            </a:r>
            <a:endParaRPr lang="en-IN" dirty="0" smtClean="0"/>
          </a:p>
          <a:p>
            <a:r>
              <a:rPr lang="en-IN" b="1" dirty="0"/>
              <a:t>Project Duration :  </a:t>
            </a:r>
            <a:r>
              <a:rPr lang="en-IN" dirty="0"/>
              <a:t>17 </a:t>
            </a:r>
            <a:r>
              <a:rPr lang="en-IN" dirty="0" smtClean="0"/>
              <a:t>Days</a:t>
            </a:r>
          </a:p>
          <a:p>
            <a:r>
              <a:rPr lang="en-US" b="1" dirty="0"/>
              <a:t>Project Deliverables: </a:t>
            </a:r>
            <a:r>
              <a:rPr lang="en-US" dirty="0"/>
              <a:t>IBM Hack Challenge 2020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F3F5CD-FF46-AD42-93E6-2693E125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68266-32FC-874B-A8AB-A0DA021C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AI RECRUITER – SHORTLIST A SUITABLE CANDIDATE FOR SPECIFIC ROLE</a:t>
            </a:r>
          </a:p>
          <a:p>
            <a:r>
              <a:rPr lang="en-US" dirty="0" smtClean="0"/>
              <a:t>AI </a:t>
            </a:r>
            <a:r>
              <a:rPr lang="en-US" dirty="0"/>
              <a:t>Recruiter – Shortlist a Suitable candidate for specific Job </a:t>
            </a:r>
            <a:r>
              <a:rPr lang="en-US" dirty="0" smtClean="0"/>
              <a:t>Role Description</a:t>
            </a:r>
            <a:r>
              <a:rPr lang="en-US" dirty="0"/>
              <a:t>	</a:t>
            </a:r>
            <a:r>
              <a:rPr lang="en-US" dirty="0" smtClean="0"/>
              <a:t> 52</a:t>
            </a:r>
            <a:r>
              <a:rPr lang="en-US" dirty="0"/>
              <a:t>% of talent acquisition leaders say that the most difficult part of their job is to shortlist the right candidate and 3% of candidates never hear back from a company after one </a:t>
            </a:r>
            <a:r>
              <a:rPr lang="en-US" dirty="0" err="1"/>
              <a:t>touchpoint</a:t>
            </a:r>
            <a:r>
              <a:rPr lang="en-US" dirty="0"/>
              <a:t>. </a:t>
            </a:r>
            <a:endParaRPr lang="en-IN" dirty="0"/>
          </a:p>
          <a:p>
            <a:r>
              <a:rPr lang="en-US" dirty="0"/>
              <a:t>On the flip side, it’s a challenge for employers to communicate well with all their candidates. </a:t>
            </a:r>
            <a:endParaRPr lang="en-IN" dirty="0"/>
          </a:p>
          <a:p>
            <a:r>
              <a:rPr lang="en-US" dirty="0"/>
              <a:t>For high volume recruiting, this would require communicating with thousands of candidates, in addition to a recruiter’s normal screening functions and other duties. </a:t>
            </a:r>
            <a:endParaRPr lang="en-IN" dirty="0"/>
          </a:p>
          <a:p>
            <a:r>
              <a:rPr lang="en-US" dirty="0"/>
              <a:t>Artificial Intelligence enabled software bots can definitely provide a solution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6322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4E881-106D-044C-87D9-7FE647C9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Expected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257CA0-EBA3-2C4F-B297-5F906008C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E</a:t>
            </a:r>
            <a:r>
              <a:rPr lang="en-US" b="1" dirty="0" err="1" smtClean="0"/>
              <a:t>xpected</a:t>
            </a:r>
            <a:r>
              <a:rPr lang="en-US" b="1" dirty="0" smtClean="0"/>
              <a:t> </a:t>
            </a:r>
            <a:r>
              <a:rPr lang="en-IN" b="1" dirty="0" smtClean="0"/>
              <a:t>Solution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7CA9773-FA5C-484D-AED4-483D90B2EF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Bot enabled with Artificial Intelligence, which screens the candidate application, shortlists for interview and identify </a:t>
            </a:r>
            <a:r>
              <a:rPr lang="en-US" dirty="0" smtClean="0"/>
              <a:t>his/her skills </a:t>
            </a:r>
            <a:r>
              <a:rPr lang="en-US" dirty="0"/>
              <a:t>&amp; personality traits through conversation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95778C-4628-084B-93F3-58B57C3D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Technologies </a:t>
            </a:r>
            <a:r>
              <a:rPr lang="en-IN" dirty="0"/>
              <a:t>and Tools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4679E2A-47AF-1A4D-A9EE-9F2FA41F9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Watson Assistant</a:t>
            </a:r>
            <a:endParaRPr lang="en-IN" dirty="0"/>
          </a:p>
          <a:p>
            <a:r>
              <a:rPr lang="en-US" dirty="0"/>
              <a:t>IBM Watson </a:t>
            </a:r>
            <a:r>
              <a:rPr lang="en-US" dirty="0" smtClean="0"/>
              <a:t>Discovery</a:t>
            </a:r>
            <a:endParaRPr lang="en-IN" dirty="0"/>
          </a:p>
          <a:p>
            <a:r>
              <a:rPr lang="en-IN" dirty="0" smtClean="0"/>
              <a:t>Node red</a:t>
            </a:r>
            <a:endParaRPr lang="en-IN" dirty="0"/>
          </a:p>
          <a:p>
            <a:r>
              <a:rPr lang="en-IN" dirty="0" smtClean="0"/>
              <a:t>Cloud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44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chart:</a:t>
            </a:r>
            <a:endParaRPr lang="en-IN" dirty="0"/>
          </a:p>
        </p:txBody>
      </p:sp>
      <p:pic>
        <p:nvPicPr>
          <p:cNvPr id="8" name="image1.jpe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56" y="274955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work: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Create a </a:t>
            </a:r>
            <a:r>
              <a:rPr lang="en-US" dirty="0" smtClean="0"/>
              <a:t>recruitment process dialog </a:t>
            </a:r>
            <a:r>
              <a:rPr lang="en-US" dirty="0"/>
              <a:t>skill in Watson Assistant</a:t>
            </a:r>
            <a:endParaRPr lang="en-IN" sz="1200" dirty="0"/>
          </a:p>
          <a:p>
            <a:pPr lvl="2"/>
            <a:r>
              <a:rPr lang="en-US" dirty="0"/>
              <a:t>Use Smart Document Understanding to build an enhanced Watson Discovery collection</a:t>
            </a:r>
            <a:endParaRPr lang="en-IN" sz="1200" dirty="0"/>
          </a:p>
          <a:p>
            <a:pPr lvl="2"/>
            <a:r>
              <a:rPr lang="en-US" dirty="0"/>
              <a:t>Create an IBM Cloud Functions web action that allows Watson Assistant to post queries to Watson Discovery</a:t>
            </a:r>
            <a:endParaRPr lang="en-IN" sz="1200" dirty="0"/>
          </a:p>
          <a:p>
            <a:pPr lvl="2"/>
            <a:r>
              <a:rPr lang="en-US" dirty="0"/>
              <a:t>Build a web application with integration to all these services &amp; deploy the same on IBM Cloud Platform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BECF7F-7E2A-DE4E-995F-B31D012A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Challenges faced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42223-4CD8-D34A-B7B8-ACE61CF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common challenges </a:t>
            </a:r>
            <a:r>
              <a:rPr lang="en-IN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faced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the recruiters today are 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Attracting the right candidates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qualified candidates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Hiring fast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data-driven recruitment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strong employer brand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a good candidate experience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Recruiting fairly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333E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an efficient recruiting process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374B0-499D-DF46-A583-BB636C6D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Suggestive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B72F3-9D76-E04C-B463-71AC1124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to overcome the above challenges are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has completely transformed the face of recruitment. The advent of artificial intelligence is changing the process of hiring candidates.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AI-chatbot is an interactive application that automates tasks and eliminates manual intervention. AI-Chatbots interact with people and provide them with relevant information by using 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</a:t>
            </a:r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AI together.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Candidates want to hear back about the status of their job application or where they stand after an interview. When they fail to get a response, it affects them negatively and reflects on the employer brand. That’s where chatbots can take over the situation.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AI-Chatbots can be used to perform a wide range of </a:t>
            </a:r>
            <a:r>
              <a:rPr lang="en-IN" sz="1800" b="1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time-consuming</a:t>
            </a:r>
            <a:r>
              <a:rPr lang="en-IN" sz="180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HR functions.</a:t>
            </a:r>
            <a:r>
              <a:rPr lang="en-I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247</Words>
  <Application>Microsoft Office PowerPoint</Application>
  <PresentationFormat>A4 Paper (210x297 mm)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IBM Hackathon 2020</vt:lpstr>
      <vt:lpstr>Team details:</vt:lpstr>
      <vt:lpstr>Problem Statement</vt:lpstr>
      <vt:lpstr>Expected solution</vt:lpstr>
      <vt:lpstr>Flow chart:</vt:lpstr>
      <vt:lpstr>Scope of work:</vt:lpstr>
      <vt:lpstr>Challenges faced</vt:lpstr>
      <vt:lpstr>Suggestive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Anandhan</dc:creator>
  <cp:lastModifiedBy>Windows User</cp:lastModifiedBy>
  <cp:revision>13</cp:revision>
  <dcterms:created xsi:type="dcterms:W3CDTF">2020-05-18T19:09:04Z</dcterms:created>
  <dcterms:modified xsi:type="dcterms:W3CDTF">2020-07-15T08:07:35Z</dcterms:modified>
</cp:coreProperties>
</file>