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61" r:id="rId2"/>
    <p:sldId id="262" r:id="rId3"/>
    <p:sldId id="256" r:id="rId4"/>
    <p:sldId id="263" r:id="rId5"/>
    <p:sldId id="264" r:id="rId6"/>
    <p:sldId id="265" r:id="rId7"/>
    <p:sldId id="266" r:id="rId8"/>
    <p:sldId id="267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88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39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12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68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1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72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1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4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12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26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42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5922" y="2230072"/>
            <a:ext cx="88864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Computer graphics is the use of a computer to define, store, manipulate, interrogate, and represent the pictorial output</a:t>
            </a:r>
          </a:p>
        </p:txBody>
      </p:sp>
    </p:spTree>
    <p:extLst>
      <p:ext uri="{BB962C8B-B14F-4D97-AF65-F5344CB8AC3E}">
        <p14:creationId xmlns:p14="http://schemas.microsoft.com/office/powerpoint/2010/main" val="4056661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5915" y="474757"/>
            <a:ext cx="10200068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For some training applications, particular systems are designed. For example Flight Simulator.</a:t>
            </a:r>
          </a:p>
          <a:p>
            <a:endParaRPr lang="en-US" sz="2800" dirty="0"/>
          </a:p>
          <a:p>
            <a:r>
              <a:rPr lang="en-US" sz="2800" dirty="0"/>
              <a:t>Flight Simulator: It helps in giving training to the pilots of airplanes. These pilots spend much of their training not in a real aircraft but on the ground at the controls of a Flight Simulator.</a:t>
            </a:r>
          </a:p>
          <a:p>
            <a:endParaRPr lang="en-US" sz="2800" u="sng" dirty="0" smtClean="0"/>
          </a:p>
          <a:p>
            <a:r>
              <a:rPr lang="en-US" sz="2800" u="sng" dirty="0" smtClean="0"/>
              <a:t>Advantages</a:t>
            </a:r>
            <a:r>
              <a:rPr lang="en-US" sz="2800" u="sng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Fuel </a:t>
            </a:r>
            <a:r>
              <a:rPr lang="en-US" sz="2400" dirty="0"/>
              <a:t>Saving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Safety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Ability </a:t>
            </a:r>
            <a:r>
              <a:rPr lang="en-US" sz="2400" dirty="0"/>
              <a:t>to familiarize the training with a large number of the world's airports.</a:t>
            </a:r>
          </a:p>
        </p:txBody>
      </p:sp>
    </p:spTree>
    <p:extLst>
      <p:ext uri="{BB962C8B-B14F-4D97-AF65-F5344CB8AC3E}">
        <p14:creationId xmlns:p14="http://schemas.microsoft.com/office/powerpoint/2010/main" val="1673865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7132" y="1390918"/>
            <a:ext cx="85000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solidFill>
                  <a:srgbClr val="FF0000"/>
                </a:solidFill>
              </a:rPr>
              <a:t>Your First Assignment</a:t>
            </a:r>
          </a:p>
          <a:p>
            <a:pPr algn="ctr"/>
            <a:endParaRPr lang="en-US" sz="36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As in the previous slide you need to find an example for all applications specifying the advantages of that </a:t>
            </a:r>
            <a:r>
              <a:rPr lang="en-US" sz="3600" b="1" dirty="0" smtClean="0">
                <a:solidFill>
                  <a:srgbClr val="FF0000"/>
                </a:solidFill>
              </a:rPr>
              <a:t>application</a:t>
            </a:r>
          </a:p>
          <a:p>
            <a:pPr algn="ctr"/>
            <a:endParaRPr lang="en-US" sz="3600" b="1" dirty="0">
              <a:solidFill>
                <a:srgbClr val="FF0000"/>
              </a:solidFill>
            </a:endParaRPr>
          </a:p>
          <a:p>
            <a:pPr algn="ctr"/>
            <a:r>
              <a:rPr lang="en-US" b="1" i="1" u="sng" dirty="0" smtClean="0">
                <a:solidFill>
                  <a:srgbClr val="00B0F0"/>
                </a:solidFill>
              </a:rPr>
              <a:t>Will tell you the way in which the assignment should be submitted</a:t>
            </a:r>
            <a:endParaRPr lang="en-US" b="1" i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992" y="669700"/>
            <a:ext cx="8244895" cy="507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9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38647" y="746973"/>
            <a:ext cx="797202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Computer Graphics involves technology to access. The Process transforms and presents information in a visual form. The role of computer graphics insensible. In today life, computer graphics has now become a common element in user interfaces, </a:t>
            </a:r>
            <a:r>
              <a:rPr lang="en-US" sz="2800" dirty="0" smtClean="0"/>
              <a:t>T.V., commercial </a:t>
            </a:r>
            <a:r>
              <a:rPr lang="en-US" sz="2800" dirty="0"/>
              <a:t>motion </a:t>
            </a:r>
            <a:r>
              <a:rPr lang="en-US" sz="2800" dirty="0" smtClean="0"/>
              <a:t>pictures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Computer Graphics is the creation of pictures with the help of a computer. The end product of the computer graphics is a picture it may be a business graph, drawing,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177407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4102" y="1547285"/>
            <a:ext cx="81909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Types of Computer Graphics</a:t>
            </a:r>
          </a:p>
          <a:p>
            <a:endParaRPr lang="en-US" sz="2800" dirty="0"/>
          </a:p>
          <a:p>
            <a:r>
              <a:rPr lang="en-US" sz="2800" dirty="0"/>
              <a:t>There are two kinds of computer graphics are–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   Interactive Computer Graphics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   Non-Interactive Computer Graphics </a:t>
            </a:r>
          </a:p>
        </p:txBody>
      </p:sp>
    </p:spTree>
    <p:extLst>
      <p:ext uri="{BB962C8B-B14F-4D97-AF65-F5344CB8AC3E}">
        <p14:creationId xmlns:p14="http://schemas.microsoft.com/office/powerpoint/2010/main" val="70762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4704" y="513188"/>
            <a:ext cx="10367493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Interactive Computer Graphics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In </a:t>
            </a:r>
            <a:r>
              <a:rPr lang="en-US" sz="2800" dirty="0"/>
              <a:t>interactive computer graphics, users have some controls over the image, i.e., the user can make any changes to the image produced.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Interactive </a:t>
            </a:r>
            <a:r>
              <a:rPr lang="en-US" sz="2800" dirty="0"/>
              <a:t>Computer Graphics involves computer-user two-way communication.</a:t>
            </a:r>
          </a:p>
          <a:p>
            <a:endParaRPr lang="en-US" sz="2800" dirty="0"/>
          </a:p>
          <a:p>
            <a:r>
              <a:rPr lang="en-US" sz="2800" b="1" dirty="0"/>
              <a:t>For Example:</a:t>
            </a:r>
          </a:p>
          <a:p>
            <a:r>
              <a:rPr lang="en-US" sz="2400" dirty="0" smtClean="0"/>
              <a:t>    Ping-Pong </a:t>
            </a:r>
            <a:r>
              <a:rPr lang="en-US" sz="2400" dirty="0"/>
              <a:t>game.</a:t>
            </a:r>
          </a:p>
          <a:p>
            <a:r>
              <a:rPr lang="en-US" sz="2400" dirty="0"/>
              <a:t>    Drawing on touch screens.</a:t>
            </a:r>
          </a:p>
          <a:p>
            <a:r>
              <a:rPr lang="en-US" sz="2400" dirty="0"/>
              <a:t>    Display weather forecast or other moving charts/graphs on the screen.</a:t>
            </a:r>
          </a:p>
          <a:p>
            <a:r>
              <a:rPr lang="en-US" sz="2400" dirty="0"/>
              <a:t>    Animating pictures or graphics in movies.</a:t>
            </a:r>
          </a:p>
          <a:p>
            <a:r>
              <a:rPr lang="en-US" sz="2400" dirty="0"/>
              <a:t>    Graphics animation in video games.</a:t>
            </a:r>
          </a:p>
        </p:txBody>
      </p:sp>
    </p:spTree>
    <p:extLst>
      <p:ext uri="{BB962C8B-B14F-4D97-AF65-F5344CB8AC3E}">
        <p14:creationId xmlns:p14="http://schemas.microsoft.com/office/powerpoint/2010/main" val="296982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9249" y="439289"/>
            <a:ext cx="1032885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Non- Interactive Computer Graphics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Non-interactive computer graphics are also known as passive computer graphics. 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It </a:t>
            </a:r>
            <a:r>
              <a:rPr lang="en-US" sz="2800" dirty="0"/>
              <a:t>is a type of computer graphics in which the user has no control over the image. 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photo is completely controlled by the instructions of the program, not by the user.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For </a:t>
            </a:r>
            <a:r>
              <a:rPr lang="en-US" sz="2800" b="1" dirty="0"/>
              <a:t>Example</a:t>
            </a:r>
            <a:r>
              <a:rPr lang="en-US" sz="2800" b="1" dirty="0" smtClean="0"/>
              <a:t>:</a:t>
            </a:r>
          </a:p>
          <a:p>
            <a:r>
              <a:rPr lang="en-US" sz="2400" dirty="0"/>
              <a:t>Screen savers</a:t>
            </a:r>
          </a:p>
          <a:p>
            <a:r>
              <a:rPr lang="en-US" sz="2400" dirty="0"/>
              <a:t>Map representation of the data</a:t>
            </a:r>
          </a:p>
          <a:p>
            <a:r>
              <a:rPr lang="en-US" sz="2400" dirty="0"/>
              <a:t>Graphic elements are used in the text, document, and PDF presentation</a:t>
            </a:r>
          </a:p>
          <a:p>
            <a:r>
              <a:rPr lang="en-US" sz="2400" dirty="0" smtClean="0"/>
              <a:t>Business </a:t>
            </a:r>
            <a:r>
              <a:rPr lang="en-US" sz="2400" dirty="0"/>
              <a:t>graphics are used as brochures, business cards, menu of the hotel</a:t>
            </a:r>
          </a:p>
        </p:txBody>
      </p:sp>
    </p:spTree>
    <p:extLst>
      <p:ext uri="{BB962C8B-B14F-4D97-AF65-F5344CB8AC3E}">
        <p14:creationId xmlns:p14="http://schemas.microsoft.com/office/powerpoint/2010/main" val="67691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7735" y="841909"/>
            <a:ext cx="969779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Advantages of Computer graphics</a:t>
            </a:r>
          </a:p>
          <a:p>
            <a:endParaRPr lang="en-US" sz="2800" b="1" dirty="0"/>
          </a:p>
          <a:p>
            <a:r>
              <a:rPr lang="en-US" sz="2800" b="1" dirty="0"/>
              <a:t> </a:t>
            </a:r>
            <a:r>
              <a:rPr lang="en-US" sz="2800" dirty="0"/>
              <a:t>Some important benefits of Computer graphics are: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Increase Productivity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Computer graphics give us tools for creating pictures of solid objects as well as of theoretical, engineered objects.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Computer graphics also point out the moving images.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computer can store complex drawings and display complex pictures.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Sound cards are used to make computers produce sound effects led to other uses of graphics.</a:t>
            </a:r>
          </a:p>
        </p:txBody>
      </p:sp>
    </p:spTree>
    <p:extLst>
      <p:ext uri="{BB962C8B-B14F-4D97-AF65-F5344CB8AC3E}">
        <p14:creationId xmlns:p14="http://schemas.microsoft.com/office/powerpoint/2010/main" val="3276070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09859" y="843141"/>
            <a:ext cx="862884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/>
            <a:r>
              <a:rPr lang="en-US" sz="2800" b="1" dirty="0">
                <a:solidFill>
                  <a:srgbClr val="000000"/>
                </a:solidFill>
              </a:rPr>
              <a:t>Disadvantages of Computer graphics: </a:t>
            </a:r>
          </a:p>
          <a:p>
            <a:pPr lvl="0" defTabSz="914400"/>
            <a:endParaRPr lang="en-US" sz="2800" b="1" dirty="0">
              <a:solidFill>
                <a:srgbClr val="000000"/>
              </a:solidFill>
            </a:endParaRPr>
          </a:p>
          <a:p>
            <a:pPr lvl="0" defTabSz="914400"/>
            <a:r>
              <a:rPr lang="en-US" sz="2800" dirty="0">
                <a:solidFill>
                  <a:srgbClr val="000000"/>
                </a:solidFill>
              </a:rPr>
              <a:t>Some problems with computer graphics are:</a:t>
            </a:r>
          </a:p>
          <a:p>
            <a:pPr marL="457200" lvl="0" indent="-457200" defTabSz="9144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Hardware characteristics and cost.</a:t>
            </a:r>
          </a:p>
          <a:p>
            <a:pPr marL="457200" lvl="0" indent="-457200" defTabSz="9144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Technical issues.</a:t>
            </a:r>
          </a:p>
          <a:p>
            <a:pPr marL="457200" lvl="0" indent="-457200" defTabSz="9144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Coupling issues (display-to-simulation).</a:t>
            </a:r>
          </a:p>
          <a:p>
            <a:pPr marL="457200" lvl="0" indent="-457200" defTabSz="9144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Define the motion.</a:t>
            </a:r>
          </a:p>
          <a:p>
            <a:pPr marL="457200" lvl="0" indent="-457200" defTabSz="9144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Structure of drawings (making the structure explicit).</a:t>
            </a:r>
          </a:p>
          <a:p>
            <a:pPr marL="457200" lvl="0" indent="-457200" defTabSz="9144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Hidden line removal.</a:t>
            </a:r>
          </a:p>
          <a:p>
            <a:pPr marL="457200" lvl="0" indent="-457200" defTabSz="9144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Program instrumentation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980502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57589" y="515155"/>
            <a:ext cx="87189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Computer Graphics has numerous applications, some of which are listed below −</a:t>
            </a:r>
          </a:p>
          <a:p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Graphical user interfaces (GUIs)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Scientific and technological 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Visualization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Medical imaging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Engineering and Architecture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Computer Art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Education and Training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Entertainment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Simulation and modeling</a:t>
            </a:r>
          </a:p>
        </p:txBody>
      </p:sp>
    </p:spTree>
    <p:extLst>
      <p:ext uri="{BB962C8B-B14F-4D97-AF65-F5344CB8AC3E}">
        <p14:creationId xmlns:p14="http://schemas.microsoft.com/office/powerpoint/2010/main" val="25444910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</TotalTime>
  <Words>458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MCAHOD</dc:creator>
  <cp:lastModifiedBy>MCAHOD</cp:lastModifiedBy>
  <cp:revision>6</cp:revision>
  <dcterms:created xsi:type="dcterms:W3CDTF">2020-04-17T07:02:18Z</dcterms:created>
  <dcterms:modified xsi:type="dcterms:W3CDTF">2020-04-20T07:30:32Z</dcterms:modified>
</cp:coreProperties>
</file>